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3"/>
    <p:sldMasterId id="2147483799" r:id="rId4"/>
    <p:sldMasterId id="2147483810" r:id="rId5"/>
    <p:sldMasterId id="2147483885" r:id="rId6"/>
  </p:sldMasterIdLst>
  <p:notesMasterIdLst>
    <p:notesMasterId r:id="rId51"/>
  </p:notesMasterIdLst>
  <p:handoutMasterIdLst>
    <p:handoutMasterId r:id="rId52"/>
  </p:handoutMasterIdLst>
  <p:sldIdLst>
    <p:sldId id="521" r:id="rId7"/>
    <p:sldId id="624" r:id="rId8"/>
    <p:sldId id="625" r:id="rId9"/>
    <p:sldId id="635" r:id="rId10"/>
    <p:sldId id="601" r:id="rId11"/>
    <p:sldId id="555" r:id="rId12"/>
    <p:sldId id="602" r:id="rId13"/>
    <p:sldId id="388" r:id="rId14"/>
    <p:sldId id="444" r:id="rId15"/>
    <p:sldId id="578" r:id="rId16"/>
    <p:sldId id="437" r:id="rId17"/>
    <p:sldId id="581" r:id="rId18"/>
    <p:sldId id="584" r:id="rId19"/>
    <p:sldId id="588" r:id="rId20"/>
    <p:sldId id="582" r:id="rId21"/>
    <p:sldId id="594" r:id="rId22"/>
    <p:sldId id="628" r:id="rId23"/>
    <p:sldId id="609" r:id="rId24"/>
    <p:sldId id="627" r:id="rId25"/>
    <p:sldId id="629" r:id="rId26"/>
    <p:sldId id="612" r:id="rId27"/>
    <p:sldId id="435" r:id="rId28"/>
    <p:sldId id="621" r:id="rId29"/>
    <p:sldId id="630" r:id="rId30"/>
    <p:sldId id="613" r:id="rId31"/>
    <p:sldId id="436" r:id="rId32"/>
    <p:sldId id="631" r:id="rId33"/>
    <p:sldId id="618" r:id="rId34"/>
    <p:sldId id="619" r:id="rId35"/>
    <p:sldId id="614" r:id="rId36"/>
    <p:sldId id="604" r:id="rId37"/>
    <p:sldId id="623" r:id="rId38"/>
    <p:sldId id="645" r:id="rId39"/>
    <p:sldId id="633" r:id="rId40"/>
    <p:sldId id="632" r:id="rId41"/>
    <p:sldId id="445" r:id="rId42"/>
    <p:sldId id="634" r:id="rId43"/>
    <p:sldId id="636" r:id="rId44"/>
    <p:sldId id="638" r:id="rId45"/>
    <p:sldId id="643" r:id="rId46"/>
    <p:sldId id="639" r:id="rId47"/>
    <p:sldId id="644" r:id="rId48"/>
    <p:sldId id="640" r:id="rId49"/>
    <p:sldId id="58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5949" userDrawn="1">
          <p15:clr>
            <a:srgbClr val="A4A3A4"/>
          </p15:clr>
        </p15:guide>
        <p15:guide id="3" orient="horz" pos="2341" userDrawn="1">
          <p15:clr>
            <a:srgbClr val="A4A3A4"/>
          </p15:clr>
        </p15:guide>
        <p15:guide id="4" pos="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  <p:cmAuthor id="3" name="Nowakowski, Henryk" initials="NH" lastIdx="1" clrIdx="2">
    <p:extLst>
      <p:ext uri="{19B8F6BF-5375-455C-9EA6-DF929625EA0E}">
        <p15:presenceInfo xmlns:p15="http://schemas.microsoft.com/office/powerpoint/2012/main" userId="4af65874-1e5f-4342-82e3-8597f593eb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6A972-162E-4106-8FF1-690562D89F12}" v="9" dt="2018-05-23T09:31:13.995"/>
    <p1510:client id="{8469E4E1-0CF3-484D-B301-478C3F8C562F}" v="111" dt="2018-05-23T09:18:38.369"/>
    <p1510:client id="{46A9EBCD-FD83-4242-BEB5-341BF99B5879}" v="60" dt="2018-05-23T08:58:02.432"/>
    <p1510:client id="{E5C5F59F-AD94-4F1C-A393-4D4626C59861}" v="126" dt="2018-05-23T04:52:39.170"/>
    <p1510:client id="{FD78907A-9A2E-3747-B165-97F41128D777}" v="24" dt="2018-05-23T09:26:30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62"/>
    <p:restoredTop sz="94707"/>
  </p:normalViewPr>
  <p:slideViewPr>
    <p:cSldViewPr snapToGrid="0">
      <p:cViewPr varScale="1">
        <p:scale>
          <a:sx n="154" d="100"/>
          <a:sy n="154" d="100"/>
        </p:scale>
        <p:origin x="246" y="132"/>
      </p:cViewPr>
      <p:guideLst>
        <p:guide orient="horz" pos="73"/>
        <p:guide pos="5949"/>
        <p:guide orient="horz" pos="2341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lik, Sebastian" userId="5c675311-8631-4329-a645-062f98be1b53" providerId="ADAL" clId="{FD78907A-9A2E-3747-B165-97F41128D777}"/>
    <pc:docChg chg="custSel addSld modSld">
      <pc:chgData name="Rulik, Sebastian" userId="5c675311-8631-4329-a645-062f98be1b53" providerId="ADAL" clId="{FD78907A-9A2E-3747-B165-97F41128D777}" dt="2018-05-23T09:26:30.939" v="27" actId="20577"/>
      <pc:docMkLst>
        <pc:docMk/>
      </pc:docMkLst>
      <pc:sldChg chg="modSp">
        <pc:chgData name="Rulik, Sebastian" userId="5c675311-8631-4329-a645-062f98be1b53" providerId="ADAL" clId="{FD78907A-9A2E-3747-B165-97F41128D777}" dt="2018-05-23T09:24:07.428" v="10" actId="113"/>
        <pc:sldMkLst>
          <pc:docMk/>
          <pc:sldMk cId="2502536730" sldId="437"/>
        </pc:sldMkLst>
        <pc:spChg chg="mod">
          <ac:chgData name="Rulik, Sebastian" userId="5c675311-8631-4329-a645-062f98be1b53" providerId="ADAL" clId="{FD78907A-9A2E-3747-B165-97F41128D777}" dt="2018-05-23T09:24:07.428" v="10" actId="113"/>
          <ac:spMkLst>
            <pc:docMk/>
            <pc:sldMk cId="2502536730" sldId="437"/>
            <ac:spMk id="413" creationId="{00000000-0000-0000-0000-000000000000}"/>
          </ac:spMkLst>
        </pc:spChg>
        <pc:spChg chg="mod">
          <ac:chgData name="Rulik, Sebastian" userId="5c675311-8631-4329-a645-062f98be1b53" providerId="ADAL" clId="{FD78907A-9A2E-3747-B165-97F41128D777}" dt="2018-05-23T09:23:47.147" v="5" actId="14100"/>
          <ac:spMkLst>
            <pc:docMk/>
            <pc:sldMk cId="2502536730" sldId="437"/>
            <ac:spMk id="416" creationId="{00000000-0000-0000-0000-000000000000}"/>
          </ac:spMkLst>
        </pc:spChg>
      </pc:sldChg>
      <pc:sldChg chg="modSp add">
        <pc:chgData name="Rulik, Sebastian" userId="5c675311-8631-4329-a645-062f98be1b53" providerId="ADAL" clId="{FD78907A-9A2E-3747-B165-97F41128D777}" dt="2018-05-23T09:24:38.258" v="13" actId="207"/>
        <pc:sldMkLst>
          <pc:docMk/>
          <pc:sldMk cId="3331953345" sldId="445"/>
        </pc:sldMkLst>
        <pc:spChg chg="mod">
          <ac:chgData name="Rulik, Sebastian" userId="5c675311-8631-4329-a645-062f98be1b53" providerId="ADAL" clId="{FD78907A-9A2E-3747-B165-97F41128D777}" dt="2018-05-23T09:24:38.258" v="13" actId="207"/>
          <ac:spMkLst>
            <pc:docMk/>
            <pc:sldMk cId="3331953345" sldId="445"/>
            <ac:spMk id="28" creationId="{00000000-0000-0000-0000-000000000000}"/>
          </ac:spMkLst>
        </pc:spChg>
      </pc:sldChg>
      <pc:sldChg chg="modSp">
        <pc:chgData name="Rulik, Sebastian" userId="5c675311-8631-4329-a645-062f98be1b53" providerId="ADAL" clId="{FD78907A-9A2E-3747-B165-97F41128D777}" dt="2018-05-23T09:26:30.939" v="27" actId="20577"/>
        <pc:sldMkLst>
          <pc:docMk/>
          <pc:sldMk cId="2681007434" sldId="625"/>
        </pc:sldMkLst>
        <pc:spChg chg="mod">
          <ac:chgData name="Rulik, Sebastian" userId="5c675311-8631-4329-a645-062f98be1b53" providerId="ADAL" clId="{FD78907A-9A2E-3747-B165-97F41128D777}" dt="2018-05-23T09:26:30.939" v="27" actId="20577"/>
          <ac:spMkLst>
            <pc:docMk/>
            <pc:sldMk cId="2681007434" sldId="625"/>
            <ac:spMk id="3" creationId="{02D939D6-0EFA-4CEB-BF14-A38C9EA37582}"/>
          </ac:spMkLst>
        </pc:spChg>
      </pc:sldChg>
      <pc:sldChg chg="delSp modSp">
        <pc:chgData name="Rulik, Sebastian" userId="5c675311-8631-4329-a645-062f98be1b53" providerId="ADAL" clId="{FD78907A-9A2E-3747-B165-97F41128D777}" dt="2018-05-23T09:24:58.180" v="15" actId="478"/>
        <pc:sldMkLst>
          <pc:docMk/>
          <pc:sldMk cId="2188638008" sldId="633"/>
        </pc:sldMkLst>
        <pc:picChg chg="del mod">
          <ac:chgData name="Rulik, Sebastian" userId="5c675311-8631-4329-a645-062f98be1b53" providerId="ADAL" clId="{FD78907A-9A2E-3747-B165-97F41128D777}" dt="2018-05-23T09:24:58.180" v="15" actId="478"/>
          <ac:picMkLst>
            <pc:docMk/>
            <pc:sldMk cId="2188638008" sldId="633"/>
            <ac:picMk id="3" creationId="{3BCBA451-BCC6-4A10-97CE-0A35F4040763}"/>
          </ac:picMkLst>
        </pc:picChg>
      </pc:sldChg>
      <pc:sldChg chg="modSp">
        <pc:chgData name="Rulik, Sebastian" userId="5c675311-8631-4329-a645-062f98be1b53" providerId="ADAL" clId="{FD78907A-9A2E-3747-B165-97F41128D777}" dt="2018-05-23T09:26:20.194" v="21" actId="20577"/>
        <pc:sldMkLst>
          <pc:docMk/>
          <pc:sldMk cId="1486658561" sldId="645"/>
        </pc:sldMkLst>
        <pc:spChg chg="mod">
          <ac:chgData name="Rulik, Sebastian" userId="5c675311-8631-4329-a645-062f98be1b53" providerId="ADAL" clId="{FD78907A-9A2E-3747-B165-97F41128D777}" dt="2018-05-23T09:26:20.194" v="21" actId="20577"/>
          <ac:spMkLst>
            <pc:docMk/>
            <pc:sldMk cId="1486658561" sldId="645"/>
            <ac:spMk id="3" creationId="{02D939D6-0EFA-4CEB-BF14-A38C9EA37582}"/>
          </ac:spMkLst>
        </pc:spChg>
      </pc:sldChg>
    </pc:docChg>
  </pc:docChgLst>
  <pc:docChgLst>
    <pc:chgData name="Nowakowski, Henryk" userId="S::henryk.nowakowski@sap.com::4af65874-1e5f-4342-82e3-8597f593eb12" providerId="AD" clId="Web-{9D4FA2CA-F51A-426A-9A21-EB4E730FE356}"/>
    <pc:docChg chg="modSld">
      <pc:chgData name="Nowakowski, Henryk" userId="S::henryk.nowakowski@sap.com::4af65874-1e5f-4342-82e3-8597f593eb12" providerId="AD" clId="Web-{9D4FA2CA-F51A-426A-9A21-EB4E730FE356}" dt="2018-05-19T19:41:21.673" v="239" actId="1076"/>
      <pc:docMkLst>
        <pc:docMk/>
      </pc:docMkLst>
      <pc:sldChg chg="delSp modSp">
        <pc:chgData name="Nowakowski, Henryk" userId="S::henryk.nowakowski@sap.com::4af65874-1e5f-4342-82e3-8597f593eb12" providerId="AD" clId="Web-{9D4FA2CA-F51A-426A-9A21-EB4E730FE356}" dt="2018-05-19T19:21:24.286" v="92" actId="1076"/>
        <pc:sldMkLst>
          <pc:docMk/>
          <pc:sldMk cId="1723734554" sldId="388"/>
        </pc:sldMkLst>
        <pc:spChg chg="mod">
          <ac:chgData name="Nowakowski, Henryk" userId="S::henryk.nowakowski@sap.com::4af65874-1e5f-4342-82e3-8597f593eb12" providerId="AD" clId="Web-{9D4FA2CA-F51A-426A-9A21-EB4E730FE356}" dt="2018-05-19T19:21:18.255" v="90" actId="1076"/>
          <ac:spMkLst>
            <pc:docMk/>
            <pc:sldMk cId="1723734554" sldId="388"/>
            <ac:spMk id="2" creationId="{00000000-0000-0000-0000-000000000000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21:24.286" v="92" actId="1076"/>
          <ac:spMkLst>
            <pc:docMk/>
            <pc:sldMk cId="1723734554" sldId="388"/>
            <ac:spMk id="3" creationId="{00000000-0000-0000-0000-000000000000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20:03.671" v="59" actId="20577"/>
          <ac:spMkLst>
            <pc:docMk/>
            <pc:sldMk cId="1723734554" sldId="388"/>
            <ac:spMk id="5" creationId="{00000000-0000-0000-0000-000000000000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19:43.655" v="52" actId="14100"/>
          <ac:spMkLst>
            <pc:docMk/>
            <pc:sldMk cId="1723734554" sldId="388"/>
            <ac:spMk id="6" creationId="{00000000-0000-0000-0000-000000000000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21:20.349" v="91" actId="1076"/>
          <ac:spMkLst>
            <pc:docMk/>
            <pc:sldMk cId="1723734554" sldId="388"/>
            <ac:spMk id="7" creationId="{00000000-0000-0000-0000-000000000000}"/>
          </ac:spMkLst>
        </pc:spChg>
        <pc:spChg chg="del">
          <ac:chgData name="Nowakowski, Henryk" userId="S::henryk.nowakowski@sap.com::4af65874-1e5f-4342-82e3-8597f593eb12" providerId="AD" clId="Web-{9D4FA2CA-F51A-426A-9A21-EB4E730FE356}" dt="2018-05-19T19:21:09.130" v="85" actId="1076"/>
          <ac:spMkLst>
            <pc:docMk/>
            <pc:sldMk cId="1723734554" sldId="388"/>
            <ac:spMk id="15" creationId="{F07056B7-715E-4226-8125-3628241D021C}"/>
          </ac:spMkLst>
        </pc:spChg>
        <pc:spChg chg="del">
          <ac:chgData name="Nowakowski, Henryk" userId="S::henryk.nowakowski@sap.com::4af65874-1e5f-4342-82e3-8597f593eb12" providerId="AD" clId="Web-{9D4FA2CA-F51A-426A-9A21-EB4E730FE356}" dt="2018-05-19T19:19:23.811" v="40" actId="1076"/>
          <ac:spMkLst>
            <pc:docMk/>
            <pc:sldMk cId="1723734554" sldId="388"/>
            <ac:spMk id="17" creationId="{AF2CEF25-3DD8-41F8-982F-6304075E2A60}"/>
          </ac:spMkLst>
        </pc:spChg>
        <pc:spChg chg="del mod">
          <ac:chgData name="Nowakowski, Henryk" userId="S::henryk.nowakowski@sap.com::4af65874-1e5f-4342-82e3-8597f593eb12" providerId="AD" clId="Web-{9D4FA2CA-F51A-426A-9A21-EB4E730FE356}" dt="2018-05-19T19:19:22.655" v="39" actId="1076"/>
          <ac:spMkLst>
            <pc:docMk/>
            <pc:sldMk cId="1723734554" sldId="388"/>
            <ac:spMk id="19" creationId="{00000000-0000-0000-0000-000000000000}"/>
          </ac:spMkLst>
        </pc:spChg>
        <pc:spChg chg="del mod">
          <ac:chgData name="Nowakowski, Henryk" userId="S::henryk.nowakowski@sap.com::4af65874-1e5f-4342-82e3-8597f593eb12" providerId="AD" clId="Web-{9D4FA2CA-F51A-426A-9A21-EB4E730FE356}" dt="2018-05-19T19:20:24.141" v="67" actId="1076"/>
          <ac:spMkLst>
            <pc:docMk/>
            <pc:sldMk cId="1723734554" sldId="388"/>
            <ac:spMk id="25" creationId="{00000000-0000-0000-0000-000000000000}"/>
          </ac:spMkLst>
        </pc:spChg>
        <pc:picChg chg="mod">
          <ac:chgData name="Nowakowski, Henryk" userId="S::henryk.nowakowski@sap.com::4af65874-1e5f-4342-82e3-8597f593eb12" providerId="AD" clId="Web-{9D4FA2CA-F51A-426A-9A21-EB4E730FE356}" dt="2018-05-19T19:21:14.989" v="89" actId="1076"/>
          <ac:picMkLst>
            <pc:docMk/>
            <pc:sldMk cId="1723734554" sldId="388"/>
            <ac:picMk id="33" creationId="{00000000-0000-0000-0000-000000000000}"/>
          </ac:picMkLst>
        </pc:picChg>
      </pc:sldChg>
      <pc:sldChg chg="modSp">
        <pc:chgData name="Nowakowski, Henryk" userId="S::henryk.nowakowski@sap.com::4af65874-1e5f-4342-82e3-8597f593eb12" providerId="AD" clId="Web-{9D4FA2CA-F51A-426A-9A21-EB4E730FE356}" dt="2018-05-19T19:39:07.248" v="212" actId="20577"/>
        <pc:sldMkLst>
          <pc:docMk/>
          <pc:sldMk cId="924236163" sldId="436"/>
        </pc:sldMkLst>
        <pc:spChg chg="mod">
          <ac:chgData name="Nowakowski, Henryk" userId="S::henryk.nowakowski@sap.com::4af65874-1e5f-4342-82e3-8597f593eb12" providerId="AD" clId="Web-{9D4FA2CA-F51A-426A-9A21-EB4E730FE356}" dt="2018-05-19T19:38:27.434" v="206" actId="20577"/>
          <ac:spMkLst>
            <pc:docMk/>
            <pc:sldMk cId="924236163" sldId="436"/>
            <ac:spMk id="4" creationId="{00000000-0000-0000-0000-000000000000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9:07.248" v="212" actId="20577"/>
          <ac:spMkLst>
            <pc:docMk/>
            <pc:sldMk cId="924236163" sldId="436"/>
            <ac:spMk id="11" creationId="{00000000-0000-0000-0000-000000000000}"/>
          </ac:spMkLst>
        </pc:spChg>
      </pc:sldChg>
      <pc:sldChg chg="modSp">
        <pc:chgData name="Nowakowski, Henryk" userId="S::henryk.nowakowski@sap.com::4af65874-1e5f-4342-82e3-8597f593eb12" providerId="AD" clId="Web-{9D4FA2CA-F51A-426A-9A21-EB4E730FE356}" dt="2018-05-19T19:28:14.736" v="135" actId="1076"/>
        <pc:sldMkLst>
          <pc:docMk/>
          <pc:sldMk cId="3081365405" sldId="578"/>
        </pc:sldMkLst>
        <pc:spChg chg="mod">
          <ac:chgData name="Nowakowski, Henryk" userId="S::henryk.nowakowski@sap.com::4af65874-1e5f-4342-82e3-8597f593eb12" providerId="AD" clId="Web-{9D4FA2CA-F51A-426A-9A21-EB4E730FE356}" dt="2018-05-19T19:28:14.736" v="135" actId="1076"/>
          <ac:spMkLst>
            <pc:docMk/>
            <pc:sldMk cId="3081365405" sldId="578"/>
            <ac:spMk id="5" creationId="{AF3A7DE1-C2D4-634A-9231-378BF2CA791F}"/>
          </ac:spMkLst>
        </pc:spChg>
      </pc:sldChg>
      <pc:sldChg chg="addSp modSp">
        <pc:chgData name="Nowakowski, Henryk" userId="S::henryk.nowakowski@sap.com::4af65874-1e5f-4342-82e3-8597f593eb12" providerId="AD" clId="Web-{9D4FA2CA-F51A-426A-9A21-EB4E730FE356}" dt="2018-05-19T19:31:13.787" v="148" actId="1076"/>
        <pc:sldMkLst>
          <pc:docMk/>
          <pc:sldMk cId="973720880" sldId="581"/>
        </pc:sldMkLst>
        <pc:spChg chg="mod">
          <ac:chgData name="Nowakowski, Henryk" userId="S::henryk.nowakowski@sap.com::4af65874-1e5f-4342-82e3-8597f593eb12" providerId="AD" clId="Web-{9D4FA2CA-F51A-426A-9A21-EB4E730FE356}" dt="2018-05-19T19:31:12.116" v="147" actId="1076"/>
          <ac:spMkLst>
            <pc:docMk/>
            <pc:sldMk cId="973720880" sldId="581"/>
            <ac:spMk id="5" creationId="{8AB0D3C2-66BC-8840-A3DC-E39553C7DD34}"/>
          </ac:spMkLst>
        </pc:spChg>
        <pc:picChg chg="add mod">
          <ac:chgData name="Nowakowski, Henryk" userId="S::henryk.nowakowski@sap.com::4af65874-1e5f-4342-82e3-8597f593eb12" providerId="AD" clId="Web-{9D4FA2CA-F51A-426A-9A21-EB4E730FE356}" dt="2018-05-19T19:31:13.787" v="148" actId="1076"/>
          <ac:picMkLst>
            <pc:docMk/>
            <pc:sldMk cId="973720880" sldId="581"/>
            <ac:picMk id="2" creationId="{30CEB1AA-EADC-468B-AA88-CCFBB3C9071B}"/>
          </ac:picMkLst>
        </pc:picChg>
      </pc:sldChg>
      <pc:sldChg chg="addSp modSp">
        <pc:chgData name="Nowakowski, Henryk" userId="S::henryk.nowakowski@sap.com::4af65874-1e5f-4342-82e3-8597f593eb12" providerId="AD" clId="Web-{9D4FA2CA-F51A-426A-9A21-EB4E730FE356}" dt="2018-05-19T19:33:49.952" v="163" actId="1076"/>
        <pc:sldMkLst>
          <pc:docMk/>
          <pc:sldMk cId="4001883044" sldId="582"/>
        </pc:sldMkLst>
        <pc:spChg chg="mod">
          <ac:chgData name="Nowakowski, Henryk" userId="S::henryk.nowakowski@sap.com::4af65874-1e5f-4342-82e3-8597f593eb12" providerId="AD" clId="Web-{9D4FA2CA-F51A-426A-9A21-EB4E730FE356}" dt="2018-05-19T19:33:33.311" v="158" actId="1076"/>
          <ac:spMkLst>
            <pc:docMk/>
            <pc:sldMk cId="4001883044" sldId="582"/>
            <ac:spMk id="5" creationId="{8AB0D3C2-66BC-8840-A3DC-E39553C7DD34}"/>
          </ac:spMkLst>
        </pc:spChg>
        <pc:picChg chg="add mod">
          <ac:chgData name="Nowakowski, Henryk" userId="S::henryk.nowakowski@sap.com::4af65874-1e5f-4342-82e3-8597f593eb12" providerId="AD" clId="Web-{9D4FA2CA-F51A-426A-9A21-EB4E730FE356}" dt="2018-05-19T19:33:49.952" v="163" actId="1076"/>
          <ac:picMkLst>
            <pc:docMk/>
            <pc:sldMk cId="4001883044" sldId="582"/>
            <ac:picMk id="2" creationId="{2B149509-D02C-471D-AB4A-7AB9DD4C81D1}"/>
          </ac:picMkLst>
        </pc:picChg>
      </pc:sldChg>
      <pc:sldChg chg="modSp">
        <pc:chgData name="Nowakowski, Henryk" userId="S::henryk.nowakowski@sap.com::4af65874-1e5f-4342-82e3-8597f593eb12" providerId="AD" clId="Web-{9D4FA2CA-F51A-426A-9A21-EB4E730FE356}" dt="2018-05-19T19:32:03.367" v="154" actId="20577"/>
        <pc:sldMkLst>
          <pc:docMk/>
          <pc:sldMk cId="4023786975" sldId="584"/>
        </pc:sldMkLst>
        <pc:spChg chg="mod">
          <ac:chgData name="Nowakowski, Henryk" userId="S::henryk.nowakowski@sap.com::4af65874-1e5f-4342-82e3-8597f593eb12" providerId="AD" clId="Web-{9D4FA2CA-F51A-426A-9A21-EB4E730FE356}" dt="2018-05-19T19:31:36.804" v="150" actId="20577"/>
          <ac:spMkLst>
            <pc:docMk/>
            <pc:sldMk cId="4023786975" sldId="584"/>
            <ac:spMk id="2" creationId="{C4B4047D-4EE4-644C-A094-879397F70BD6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2:03.367" v="154" actId="20577"/>
          <ac:spMkLst>
            <pc:docMk/>
            <pc:sldMk cId="4023786975" sldId="584"/>
            <ac:spMk id="3" creationId="{EC2A7FA9-AE43-914E-80ED-B9A8880E3CCB}"/>
          </ac:spMkLst>
        </pc:spChg>
      </pc:sldChg>
      <pc:sldChg chg="modSp">
        <pc:chgData name="Nowakowski, Henryk" userId="S::henryk.nowakowski@sap.com::4af65874-1e5f-4342-82e3-8597f593eb12" providerId="AD" clId="Web-{9D4FA2CA-F51A-426A-9A21-EB4E730FE356}" dt="2018-05-19T19:35:53.977" v="189" actId="1076"/>
        <pc:sldMkLst>
          <pc:docMk/>
          <pc:sldMk cId="1625922475" sldId="594"/>
        </pc:sldMkLst>
        <pc:spChg chg="mod">
          <ac:chgData name="Nowakowski, Henryk" userId="S::henryk.nowakowski@sap.com::4af65874-1e5f-4342-82e3-8597f593eb12" providerId="AD" clId="Web-{9D4FA2CA-F51A-426A-9A21-EB4E730FE356}" dt="2018-05-19T19:34:04.171" v="165" actId="20577"/>
          <ac:spMkLst>
            <pc:docMk/>
            <pc:sldMk cId="1625922475" sldId="594"/>
            <ac:spMk id="2" creationId="{064428BB-EDF6-4D91-88CC-DC9EA97282CC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4:43.610" v="171" actId="14100"/>
          <ac:spMkLst>
            <pc:docMk/>
            <pc:sldMk cId="1625922475" sldId="594"/>
            <ac:spMk id="3" creationId="{66C565BA-C974-42A1-98D6-A19DA0AC3DDF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4:29.688" v="169" actId="20577"/>
          <ac:spMkLst>
            <pc:docMk/>
            <pc:sldMk cId="1625922475" sldId="594"/>
            <ac:spMk id="5" creationId="{B0737093-2EDF-4B7B-A5FE-56CAE678FEA1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4:33.922" v="170" actId="20577"/>
          <ac:spMkLst>
            <pc:docMk/>
            <pc:sldMk cId="1625922475" sldId="594"/>
            <ac:spMk id="6" creationId="{2FD18679-3157-4CDC-AC80-D8B8C548209E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4:48.891" v="172" actId="14100"/>
          <ac:spMkLst>
            <pc:docMk/>
            <pc:sldMk cId="1625922475" sldId="594"/>
            <ac:spMk id="7" creationId="{CFE0664C-A521-42BD-9A4C-715F4625B38B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4:51.876" v="173" actId="14100"/>
          <ac:spMkLst>
            <pc:docMk/>
            <pc:sldMk cId="1625922475" sldId="594"/>
            <ac:spMk id="8" creationId="{E19E00B0-7CD0-482F-9EB4-3D47318DC17D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5:09.445" v="179" actId="1076"/>
          <ac:spMkLst>
            <pc:docMk/>
            <pc:sldMk cId="1625922475" sldId="594"/>
            <ac:spMk id="9" creationId="{D51235FB-2381-4566-9E3C-F7D950959C61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5:30.789" v="184" actId="1076"/>
          <ac:spMkLst>
            <pc:docMk/>
            <pc:sldMk cId="1625922475" sldId="594"/>
            <ac:spMk id="10" creationId="{605E3B49-1BA6-4615-9119-5EF44AED748E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35:53.977" v="189" actId="1076"/>
          <ac:spMkLst>
            <pc:docMk/>
            <pc:sldMk cId="1625922475" sldId="594"/>
            <ac:spMk id="11" creationId="{8E997472-A22A-4BA0-9E32-22ADC9585479}"/>
          </ac:spMkLst>
        </pc:spChg>
      </pc:sldChg>
      <pc:sldChg chg="modSp">
        <pc:chgData name="Nowakowski, Henryk" userId="S::henryk.nowakowski@sap.com::4af65874-1e5f-4342-82e3-8597f593eb12" providerId="AD" clId="Web-{9D4FA2CA-F51A-426A-9A21-EB4E730FE356}" dt="2018-05-19T19:19:02.920" v="33" actId="1076"/>
        <pc:sldMkLst>
          <pc:docMk/>
          <pc:sldMk cId="4024300533" sldId="601"/>
        </pc:sldMkLst>
        <pc:spChg chg="mod">
          <ac:chgData name="Nowakowski, Henryk" userId="S::henryk.nowakowski@sap.com::4af65874-1e5f-4342-82e3-8597f593eb12" providerId="AD" clId="Web-{9D4FA2CA-F51A-426A-9A21-EB4E730FE356}" dt="2018-05-19T19:17:55.979" v="16" actId="1076"/>
          <ac:spMkLst>
            <pc:docMk/>
            <pc:sldMk cId="4024300533" sldId="601"/>
            <ac:spMk id="8" creationId="{E21F0E50-3721-2345-A3B6-71A46EEACC6D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18:41.262" v="25" actId="1076"/>
          <ac:spMkLst>
            <pc:docMk/>
            <pc:sldMk cId="4024300533" sldId="601"/>
            <ac:spMk id="9" creationId="{8F64A95E-D328-DB4A-8C5D-B7F34BD5F9C2}"/>
          </ac:spMkLst>
        </pc:spChg>
        <pc:spChg chg="mod">
          <ac:chgData name="Nowakowski, Henryk" userId="S::henryk.nowakowski@sap.com::4af65874-1e5f-4342-82e3-8597f593eb12" providerId="AD" clId="Web-{9D4FA2CA-F51A-426A-9A21-EB4E730FE356}" dt="2018-05-19T19:19:02.920" v="33" actId="1076"/>
          <ac:spMkLst>
            <pc:docMk/>
            <pc:sldMk cId="4024300533" sldId="601"/>
            <ac:spMk id="10" creationId="{5B8B92AC-1009-C542-97FE-770458BDC1BE}"/>
          </ac:spMkLst>
        </pc:spChg>
        <pc:picChg chg="mod">
          <ac:chgData name="Nowakowski, Henryk" userId="S::henryk.nowakowski@sap.com::4af65874-1e5f-4342-82e3-8597f593eb12" providerId="AD" clId="Web-{9D4FA2CA-F51A-426A-9A21-EB4E730FE356}" dt="2018-05-19T19:18:32.246" v="20" actId="1076"/>
          <ac:picMkLst>
            <pc:docMk/>
            <pc:sldMk cId="4024300533" sldId="601"/>
            <ac:picMk id="3" creationId="{715F6F2F-C970-4E83-A77A-4245F7A3FFD4}"/>
          </ac:picMkLst>
        </pc:picChg>
        <pc:picChg chg="mod">
          <ac:chgData name="Nowakowski, Henryk" userId="S::henryk.nowakowski@sap.com::4af65874-1e5f-4342-82e3-8597f593eb12" providerId="AD" clId="Web-{9D4FA2CA-F51A-426A-9A21-EB4E730FE356}" dt="2018-05-19T19:17:48.120" v="11" actId="1076"/>
          <ac:picMkLst>
            <pc:docMk/>
            <pc:sldMk cId="4024300533" sldId="601"/>
            <ac:picMk id="7" creationId="{8484A7AB-7395-8443-8F1A-C2536617028E}"/>
          </ac:picMkLst>
        </pc:picChg>
        <pc:picChg chg="mod">
          <ac:chgData name="Nowakowski, Henryk" userId="S::henryk.nowakowski@sap.com::4af65874-1e5f-4342-82e3-8597f593eb12" providerId="AD" clId="Web-{9D4FA2CA-F51A-426A-9A21-EB4E730FE356}" dt="2018-05-19T19:18:46.340" v="27" actId="1076"/>
          <ac:picMkLst>
            <pc:docMk/>
            <pc:sldMk cId="4024300533" sldId="601"/>
            <ac:picMk id="11" creationId="{B45164DB-7DDE-6C49-95D4-7F852FC8267C}"/>
          </ac:picMkLst>
        </pc:picChg>
      </pc:sldChg>
      <pc:sldChg chg="addSp delSp modSp">
        <pc:chgData name="Nowakowski, Henryk" userId="S::henryk.nowakowski@sap.com::4af65874-1e5f-4342-82e3-8597f593eb12" providerId="AD" clId="Web-{9D4FA2CA-F51A-426A-9A21-EB4E730FE356}" dt="2018-05-19T19:26:59.515" v="127" actId="20577"/>
        <pc:sldMkLst>
          <pc:docMk/>
          <pc:sldMk cId="643013607" sldId="602"/>
        </pc:sldMkLst>
        <pc:spChg chg="mod">
          <ac:chgData name="Nowakowski, Henryk" userId="S::henryk.nowakowski@sap.com::4af65874-1e5f-4342-82e3-8597f593eb12" providerId="AD" clId="Web-{9D4FA2CA-F51A-426A-9A21-EB4E730FE356}" dt="2018-05-19T19:24:30.010" v="120" actId="20577"/>
          <ac:spMkLst>
            <pc:docMk/>
            <pc:sldMk cId="643013607" sldId="602"/>
            <ac:spMk id="2" creationId="{2DB6A82E-27EB-6149-A6C8-1B9FCC455AC1}"/>
          </ac:spMkLst>
        </pc:spChg>
        <pc:spChg chg="del">
          <ac:chgData name="Nowakowski, Henryk" userId="S::henryk.nowakowski@sap.com::4af65874-1e5f-4342-82e3-8597f593eb12" providerId="AD" clId="Web-{9D4FA2CA-F51A-426A-9A21-EB4E730FE356}" dt="2018-05-19T19:23:22.680" v="114" actId="20577"/>
          <ac:spMkLst>
            <pc:docMk/>
            <pc:sldMk cId="643013607" sldId="602"/>
            <ac:spMk id="3" creationId="{E215723A-F3B5-3941-B4CA-EF745B1EF8D7}"/>
          </ac:spMkLst>
        </pc:spChg>
        <pc:spChg chg="add mod">
          <ac:chgData name="Nowakowski, Henryk" userId="S::henryk.nowakowski@sap.com::4af65874-1e5f-4342-82e3-8597f593eb12" providerId="AD" clId="Web-{9D4FA2CA-F51A-426A-9A21-EB4E730FE356}" dt="2018-05-19T19:26:59.515" v="127" actId="20577"/>
          <ac:spMkLst>
            <pc:docMk/>
            <pc:sldMk cId="643013607" sldId="602"/>
            <ac:spMk id="5" creationId="{9F22BAB6-195F-4DC7-AECD-79737554474A}"/>
          </ac:spMkLst>
        </pc:spChg>
        <pc:spChg chg="add del mod">
          <ac:chgData name="Nowakowski, Henryk" userId="S::henryk.nowakowski@sap.com::4af65874-1e5f-4342-82e3-8597f593eb12" providerId="AD" clId="Web-{9D4FA2CA-F51A-426A-9A21-EB4E730FE356}" dt="2018-05-19T19:25:59.014" v="122" actId="20577"/>
          <ac:spMkLst>
            <pc:docMk/>
            <pc:sldMk cId="643013607" sldId="602"/>
            <ac:spMk id="6" creationId="{E8AC19F8-843F-4210-A6D6-19D1A61FDD37}"/>
          </ac:spMkLst>
        </pc:spChg>
        <pc:picChg chg="add mod">
          <ac:chgData name="Nowakowski, Henryk" userId="S::henryk.nowakowski@sap.com::4af65874-1e5f-4342-82e3-8597f593eb12" providerId="AD" clId="Web-{9D4FA2CA-F51A-426A-9A21-EB4E730FE356}" dt="2018-05-19T19:26:40.452" v="126" actId="1076"/>
          <ac:picMkLst>
            <pc:docMk/>
            <pc:sldMk cId="643013607" sldId="602"/>
            <ac:picMk id="7" creationId="{37025BE8-EC0E-45B5-B3E6-F353C0A7BD11}"/>
          </ac:picMkLst>
        </pc:picChg>
        <pc:picChg chg="del">
          <ac:chgData name="Nowakowski, Henryk" userId="S::henryk.nowakowski@sap.com::4af65874-1e5f-4342-82e3-8597f593eb12" providerId="AD" clId="Web-{9D4FA2CA-F51A-426A-9A21-EB4E730FE356}" dt="2018-05-19T19:21:33.755" v="93" actId="20577"/>
          <ac:picMkLst>
            <pc:docMk/>
            <pc:sldMk cId="643013607" sldId="602"/>
            <ac:picMk id="10" creationId="{8DDA6E72-209B-4934-B281-6F3D349C09A3}"/>
          </ac:picMkLst>
        </pc:picChg>
      </pc:sldChg>
      <pc:sldChg chg="addSp modSp">
        <pc:chgData name="Nowakowski, Henryk" userId="S::henryk.nowakowski@sap.com::4af65874-1e5f-4342-82e3-8597f593eb12" providerId="AD" clId="Web-{9D4FA2CA-F51A-426A-9A21-EB4E730FE356}" dt="2018-05-19T19:37:18.620" v="197" actId="1076"/>
        <pc:sldMkLst>
          <pc:docMk/>
          <pc:sldMk cId="1336428282" sldId="621"/>
        </pc:sldMkLst>
        <pc:picChg chg="add mod">
          <ac:chgData name="Nowakowski, Henryk" userId="S::henryk.nowakowski@sap.com::4af65874-1e5f-4342-82e3-8597f593eb12" providerId="AD" clId="Web-{9D4FA2CA-F51A-426A-9A21-EB4E730FE356}" dt="2018-05-19T19:37:18.620" v="197" actId="1076"/>
          <ac:picMkLst>
            <pc:docMk/>
            <pc:sldMk cId="1336428282" sldId="621"/>
            <ac:picMk id="2" creationId="{DAB3D51B-762B-4B81-95E2-DDE754514660}"/>
          </ac:picMkLst>
        </pc:picChg>
      </pc:sldChg>
      <pc:sldChg chg="addSp modSp">
        <pc:chgData name="Nowakowski, Henryk" userId="S::henryk.nowakowski@sap.com::4af65874-1e5f-4342-82e3-8597f593eb12" providerId="AD" clId="Web-{9D4FA2CA-F51A-426A-9A21-EB4E730FE356}" dt="2018-05-19T19:41:21.673" v="239" actId="1076"/>
        <pc:sldMkLst>
          <pc:docMk/>
          <pc:sldMk cId="2816329570" sldId="623"/>
        </pc:sldMkLst>
        <pc:spChg chg="mod">
          <ac:chgData name="Nowakowski, Henryk" userId="S::henryk.nowakowski@sap.com::4af65874-1e5f-4342-82e3-8597f593eb12" providerId="AD" clId="Web-{9D4FA2CA-F51A-426A-9A21-EB4E730FE356}" dt="2018-05-19T19:41:18.251" v="237" actId="1076"/>
          <ac:spMkLst>
            <pc:docMk/>
            <pc:sldMk cId="2816329570" sldId="623"/>
            <ac:spMk id="5" creationId="{8AB0D3C2-66BC-8840-A3DC-E39553C7DD34}"/>
          </ac:spMkLst>
        </pc:spChg>
        <pc:picChg chg="add mod">
          <ac:chgData name="Nowakowski, Henryk" userId="S::henryk.nowakowski@sap.com::4af65874-1e5f-4342-82e3-8597f593eb12" providerId="AD" clId="Web-{9D4FA2CA-F51A-426A-9A21-EB4E730FE356}" dt="2018-05-19T19:41:19.642" v="238" actId="1076"/>
          <ac:picMkLst>
            <pc:docMk/>
            <pc:sldMk cId="2816329570" sldId="623"/>
            <ac:picMk id="2" creationId="{D07FDD99-8354-463C-B7A0-D164CC4CEA67}"/>
          </ac:picMkLst>
        </pc:picChg>
        <pc:picChg chg="add mod">
          <ac:chgData name="Nowakowski, Henryk" userId="S::henryk.nowakowski@sap.com::4af65874-1e5f-4342-82e3-8597f593eb12" providerId="AD" clId="Web-{9D4FA2CA-F51A-426A-9A21-EB4E730FE356}" dt="2018-05-19T19:41:21.673" v="239" actId="1076"/>
          <ac:picMkLst>
            <pc:docMk/>
            <pc:sldMk cId="2816329570" sldId="623"/>
            <ac:picMk id="4" creationId="{15D0DE97-2825-40B6-9078-26BDD40D07C0}"/>
          </ac:picMkLst>
        </pc:picChg>
      </pc:sldChg>
    </pc:docChg>
  </pc:docChgLst>
  <pc:docChgLst>
    <pc:chgData name="Rulik, Sebastian" userId="S::sebastian.rulik@sap.com::5c675311-8631-4329-a645-062f98be1b53" providerId="AD" clId="Web-{66A643AA-E933-4E82-8AA0-F254F3F015A1}"/>
    <pc:docChg chg="modSld sldOrd">
      <pc:chgData name="Rulik, Sebastian" userId="S::sebastian.rulik@sap.com::5c675311-8631-4329-a645-062f98be1b53" providerId="AD" clId="Web-{66A643AA-E933-4E82-8AA0-F254F3F015A1}" dt="2018-05-21T06:44:20.600" v="20"/>
      <pc:docMkLst>
        <pc:docMk/>
      </pc:docMkLst>
      <pc:sldChg chg="addSp modSp">
        <pc:chgData name="Rulik, Sebastian" userId="S::sebastian.rulik@sap.com::5c675311-8631-4329-a645-062f98be1b53" providerId="AD" clId="Web-{66A643AA-E933-4E82-8AA0-F254F3F015A1}" dt="2018-05-21T06:35:35.881" v="17" actId="20577"/>
        <pc:sldMkLst>
          <pc:docMk/>
          <pc:sldMk cId="1723734554" sldId="388"/>
        </pc:sldMkLst>
        <pc:spChg chg="mod">
          <ac:chgData name="Rulik, Sebastian" userId="S::sebastian.rulik@sap.com::5c675311-8631-4329-a645-062f98be1b53" providerId="AD" clId="Web-{66A643AA-E933-4E82-8AA0-F254F3F015A1}" dt="2018-05-21T06:35:14.380" v="14" actId="14100"/>
          <ac:spMkLst>
            <pc:docMk/>
            <pc:sldMk cId="1723734554" sldId="388"/>
            <ac:spMk id="3" creationId="{00000000-0000-0000-0000-000000000000}"/>
          </ac:spMkLst>
        </pc:spChg>
        <pc:spChg chg="add mod">
          <ac:chgData name="Rulik, Sebastian" userId="S::sebastian.rulik@sap.com::5c675311-8631-4329-a645-062f98be1b53" providerId="AD" clId="Web-{66A643AA-E933-4E82-8AA0-F254F3F015A1}" dt="2018-05-21T06:35:35.881" v="17" actId="20577"/>
          <ac:spMkLst>
            <pc:docMk/>
            <pc:sldMk cId="1723734554" sldId="388"/>
            <ac:spMk id="8" creationId="{E2530EDB-B09B-4918-A02D-4DE6495B8CFF}"/>
          </ac:spMkLst>
        </pc:spChg>
      </pc:sldChg>
      <pc:sldChg chg="ord">
        <pc:chgData name="Rulik, Sebastian" userId="S::sebastian.rulik@sap.com::5c675311-8631-4329-a645-062f98be1b53" providerId="AD" clId="Web-{66A643AA-E933-4E82-8AA0-F254F3F015A1}" dt="2018-05-21T06:44:20.600" v="20"/>
        <pc:sldMkLst>
          <pc:docMk/>
          <pc:sldMk cId="643013607" sldId="602"/>
        </pc:sldMkLst>
      </pc:sldChg>
    </pc:docChg>
  </pc:docChgLst>
  <pc:docChgLst>
    <pc:chgData name="Kulej, Tomasz" userId="S::tomasz.kulej@sap.com::1dd41953-0836-477d-b7e8-2ef4d4c07b0b" providerId="AD" clId="Web-{B4759920-A45D-43A2-9581-EF2DA1127A5F}"/>
    <pc:docChg chg="addSld modSld">
      <pc:chgData name="Kulej, Tomasz" userId="S::tomasz.kulej@sap.com::1dd41953-0836-477d-b7e8-2ef4d4c07b0b" providerId="AD" clId="Web-{B4759920-A45D-43A2-9581-EF2DA1127A5F}" dt="2018-05-22T08:52:09.491" v="20" actId="20577"/>
      <pc:docMkLst>
        <pc:docMk/>
      </pc:docMkLst>
      <pc:sldChg chg="modSp new">
        <pc:chgData name="Kulej, Tomasz" userId="S::tomasz.kulej@sap.com::1dd41953-0836-477d-b7e8-2ef4d4c07b0b" providerId="AD" clId="Web-{B4759920-A45D-43A2-9581-EF2DA1127A5F}" dt="2018-05-22T08:52:09.491" v="20" actId="20577"/>
        <pc:sldMkLst>
          <pc:docMk/>
          <pc:sldMk cId="1848992059" sldId="642"/>
        </pc:sldMkLst>
        <pc:spChg chg="mod">
          <ac:chgData name="Kulej, Tomasz" userId="S::tomasz.kulej@sap.com::1dd41953-0836-477d-b7e8-2ef4d4c07b0b" providerId="AD" clId="Web-{B4759920-A45D-43A2-9581-EF2DA1127A5F}" dt="2018-05-22T08:52:09.491" v="20" actId="20577"/>
          <ac:spMkLst>
            <pc:docMk/>
            <pc:sldMk cId="1848992059" sldId="642"/>
            <ac:spMk id="2" creationId="{0F0048AC-C5B8-45E0-A761-CBE093F47270}"/>
          </ac:spMkLst>
        </pc:spChg>
        <pc:spChg chg="mod">
          <ac:chgData name="Kulej, Tomasz" userId="S::tomasz.kulej@sap.com::1dd41953-0836-477d-b7e8-2ef4d4c07b0b" providerId="AD" clId="Web-{B4759920-A45D-43A2-9581-EF2DA1127A5F}" dt="2018-05-22T08:51:39.177" v="14" actId="20577"/>
          <ac:spMkLst>
            <pc:docMk/>
            <pc:sldMk cId="1848992059" sldId="642"/>
            <ac:spMk id="3" creationId="{75724228-9C92-41CD-A94F-8D3A8F3D9D6B}"/>
          </ac:spMkLst>
        </pc:spChg>
      </pc:sldChg>
    </pc:docChg>
  </pc:docChgLst>
  <pc:docChgLst>
    <pc:chgData name="Rulik, Sebastian" userId="S::sebastian.rulik@sap.com::5c675311-8631-4329-a645-062f98be1b53" providerId="AD" clId="Web-{E5C5F59F-AD94-4F1C-A393-4D4626C59861}"/>
    <pc:docChg chg="addSld delSld modSld sldOrd">
      <pc:chgData name="Rulik, Sebastian" userId="S::sebastian.rulik@sap.com::5c675311-8631-4329-a645-062f98be1b53" providerId="AD" clId="Web-{E5C5F59F-AD94-4F1C-A393-4D4626C59861}" dt="2018-05-23T04:58:15.643" v="195"/>
      <pc:docMkLst>
        <pc:docMk/>
      </pc:docMkLst>
      <pc:sldChg chg="addSp modSp">
        <pc:chgData name="Rulik, Sebastian" userId="S::sebastian.rulik@sap.com::5c675311-8631-4329-a645-062f98be1b53" providerId="AD" clId="Web-{E5C5F59F-AD94-4F1C-A393-4D4626C59861}" dt="2018-05-23T04:48:42.636" v="19" actId="20577"/>
        <pc:sldMkLst>
          <pc:docMk/>
          <pc:sldMk cId="1666721082" sldId="555"/>
        </pc:sldMkLst>
        <pc:spChg chg="add mod">
          <ac:chgData name="Rulik, Sebastian" userId="S::sebastian.rulik@sap.com::5c675311-8631-4329-a645-062f98be1b53" providerId="AD" clId="Web-{E5C5F59F-AD94-4F1C-A393-4D4626C59861}" dt="2018-05-23T04:48:42.636" v="19" actId="20577"/>
          <ac:spMkLst>
            <pc:docMk/>
            <pc:sldMk cId="1666721082" sldId="555"/>
            <ac:spMk id="9" creationId="{A32B6172-7A56-4B01-AE8A-BCAC617371C1}"/>
          </ac:spMkLst>
        </pc:spChg>
      </pc:sldChg>
      <pc:sldChg chg="modSp">
        <pc:chgData name="Rulik, Sebastian" userId="S::sebastian.rulik@sap.com::5c675311-8631-4329-a645-062f98be1b53" providerId="AD" clId="Web-{E5C5F59F-AD94-4F1C-A393-4D4626C59861}" dt="2018-05-23T04:58:01.924" v="193" actId="20577"/>
        <pc:sldMkLst>
          <pc:docMk/>
          <pc:sldMk cId="2681007434" sldId="625"/>
        </pc:sldMkLst>
        <pc:spChg chg="mod">
          <ac:chgData name="Rulik, Sebastian" userId="S::sebastian.rulik@sap.com::5c675311-8631-4329-a645-062f98be1b53" providerId="AD" clId="Web-{E5C5F59F-AD94-4F1C-A393-4D4626C59861}" dt="2018-05-23T04:55:01.891" v="168" actId="20577"/>
          <ac:spMkLst>
            <pc:docMk/>
            <pc:sldMk cId="2681007434" sldId="625"/>
            <ac:spMk id="2" creationId="{5F6C9A48-A367-4659-BE63-2104BBBFB771}"/>
          </ac:spMkLst>
        </pc:spChg>
        <pc:spChg chg="mod">
          <ac:chgData name="Rulik, Sebastian" userId="S::sebastian.rulik@sap.com::5c675311-8631-4329-a645-062f98be1b53" providerId="AD" clId="Web-{E5C5F59F-AD94-4F1C-A393-4D4626C59861}" dt="2018-05-23T04:58:01.924" v="193" actId="20577"/>
          <ac:spMkLst>
            <pc:docMk/>
            <pc:sldMk cId="2681007434" sldId="625"/>
            <ac:spMk id="3" creationId="{02D939D6-0EFA-4CEB-BF14-A38C9EA37582}"/>
          </ac:spMkLst>
        </pc:spChg>
      </pc:sldChg>
      <pc:sldChg chg="modSp">
        <pc:chgData name="Rulik, Sebastian" userId="S::sebastian.rulik@sap.com::5c675311-8631-4329-a645-062f98be1b53" providerId="AD" clId="Web-{E5C5F59F-AD94-4F1C-A393-4D4626C59861}" dt="2018-05-23T04:53:39.546" v="159" actId="20577"/>
        <pc:sldMkLst>
          <pc:docMk/>
          <pc:sldMk cId="1262485712" sldId="639"/>
        </pc:sldMkLst>
        <pc:spChg chg="mod">
          <ac:chgData name="Rulik, Sebastian" userId="S::sebastian.rulik@sap.com::5c675311-8631-4329-a645-062f98be1b53" providerId="AD" clId="Web-{E5C5F59F-AD94-4F1C-A393-4D4626C59861}" dt="2018-05-23T04:53:39.546" v="159" actId="20577"/>
          <ac:spMkLst>
            <pc:docMk/>
            <pc:sldMk cId="1262485712" sldId="639"/>
            <ac:spMk id="5" creationId="{8AB0D3C2-66BC-8840-A3DC-E39553C7DD34}"/>
          </ac:spMkLst>
        </pc:spChg>
      </pc:sldChg>
      <pc:sldChg chg="modSp">
        <pc:chgData name="Rulik, Sebastian" userId="S::sebastian.rulik@sap.com::5c675311-8631-4329-a645-062f98be1b53" providerId="AD" clId="Web-{E5C5F59F-AD94-4F1C-A393-4D4626C59861}" dt="2018-05-23T04:53:46.577" v="162" actId="20577"/>
        <pc:sldMkLst>
          <pc:docMk/>
          <pc:sldMk cId="3848135130" sldId="640"/>
        </pc:sldMkLst>
        <pc:spChg chg="mod">
          <ac:chgData name="Rulik, Sebastian" userId="S::sebastian.rulik@sap.com::5c675311-8631-4329-a645-062f98be1b53" providerId="AD" clId="Web-{E5C5F59F-AD94-4F1C-A393-4D4626C59861}" dt="2018-05-23T04:53:46.577" v="162" actId="20577"/>
          <ac:spMkLst>
            <pc:docMk/>
            <pc:sldMk cId="3848135130" sldId="640"/>
            <ac:spMk id="5" creationId="{8AB0D3C2-66BC-8840-A3DC-E39553C7DD34}"/>
          </ac:spMkLst>
        </pc:spChg>
      </pc:sldChg>
      <pc:sldChg chg="del">
        <pc:chgData name="Rulik, Sebastian" userId="S::sebastian.rulik@sap.com::5c675311-8631-4329-a645-062f98be1b53" providerId="AD" clId="Web-{E5C5F59F-AD94-4F1C-A393-4D4626C59861}" dt="2018-05-23T04:58:15.643" v="195"/>
        <pc:sldMkLst>
          <pc:docMk/>
          <pc:sldMk cId="2874008042" sldId="641"/>
        </pc:sldMkLst>
      </pc:sldChg>
      <pc:sldChg chg="delSp add ord replId delAnim">
        <pc:chgData name="Rulik, Sebastian" userId="S::sebastian.rulik@sap.com::5c675311-8631-4329-a645-062f98be1b53" providerId="AD" clId="Web-{E5C5F59F-AD94-4F1C-A393-4D4626C59861}" dt="2018-05-23T04:49:46.402" v="26"/>
        <pc:sldMkLst>
          <pc:docMk/>
          <pc:sldMk cId="1596865277" sldId="643"/>
        </pc:sldMkLst>
        <pc:spChg chg="del">
          <ac:chgData name="Rulik, Sebastian" userId="S::sebastian.rulik@sap.com::5c675311-8631-4329-a645-062f98be1b53" providerId="AD" clId="Web-{E5C5F59F-AD94-4F1C-A393-4D4626C59861}" dt="2018-05-23T04:49:38.918" v="23"/>
          <ac:spMkLst>
            <pc:docMk/>
            <pc:sldMk cId="1596865277" sldId="643"/>
            <ac:spMk id="4" creationId="{72A167C6-8A4D-6A48-BC0F-1477AE5753A6}"/>
          </ac:spMkLst>
        </pc:spChg>
        <pc:spChg chg="del">
          <ac:chgData name="Rulik, Sebastian" userId="S::sebastian.rulik@sap.com::5c675311-8631-4329-a645-062f98be1b53" providerId="AD" clId="Web-{E5C5F59F-AD94-4F1C-A393-4D4626C59861}" dt="2018-05-23T04:49:37.730" v="22"/>
          <ac:spMkLst>
            <pc:docMk/>
            <pc:sldMk cId="1596865277" sldId="643"/>
            <ac:spMk id="5" creationId="{1A95F711-1D27-4D0A-B6C8-47112259A8A1}"/>
          </ac:spMkLst>
        </pc:spChg>
        <pc:spChg chg="del">
          <ac:chgData name="Rulik, Sebastian" userId="S::sebastian.rulik@sap.com::5c675311-8631-4329-a645-062f98be1b53" providerId="AD" clId="Web-{E5C5F59F-AD94-4F1C-A393-4D4626C59861}" dt="2018-05-23T04:49:40.762" v="25"/>
          <ac:spMkLst>
            <pc:docMk/>
            <pc:sldMk cId="1596865277" sldId="643"/>
            <ac:spMk id="7" creationId="{8DADC6F8-ECD8-40D5-8646-4187BB9AE007}"/>
          </ac:spMkLst>
        </pc:spChg>
        <pc:spChg chg="del">
          <ac:chgData name="Rulik, Sebastian" userId="S::sebastian.rulik@sap.com::5c675311-8631-4329-a645-062f98be1b53" providerId="AD" clId="Web-{E5C5F59F-AD94-4F1C-A393-4D4626C59861}" dt="2018-05-23T04:49:35.418" v="21"/>
          <ac:spMkLst>
            <pc:docMk/>
            <pc:sldMk cId="1596865277" sldId="643"/>
            <ac:spMk id="8" creationId="{282FF02F-348E-3343-B305-A139B352EE61}"/>
          </ac:spMkLst>
        </pc:spChg>
        <pc:spChg chg="del">
          <ac:chgData name="Rulik, Sebastian" userId="S::sebastian.rulik@sap.com::5c675311-8631-4329-a645-062f98be1b53" providerId="AD" clId="Web-{E5C5F59F-AD94-4F1C-A393-4D4626C59861}" dt="2018-05-23T04:49:40.137" v="24"/>
          <ac:spMkLst>
            <pc:docMk/>
            <pc:sldMk cId="1596865277" sldId="643"/>
            <ac:spMk id="9" creationId="{D3536361-5839-404D-9F29-126946513571}"/>
          </ac:spMkLst>
        </pc:spChg>
      </pc:sldChg>
      <pc:sldChg chg="modSp add replId">
        <pc:chgData name="Rulik, Sebastian" userId="S::sebastian.rulik@sap.com::5c675311-8631-4329-a645-062f98be1b53" providerId="AD" clId="Web-{E5C5F59F-AD94-4F1C-A393-4D4626C59861}" dt="2018-05-23T04:52:07.529" v="99" actId="20577"/>
        <pc:sldMkLst>
          <pc:docMk/>
          <pc:sldMk cId="1985874368" sldId="644"/>
        </pc:sldMkLst>
        <pc:spChg chg="mod">
          <ac:chgData name="Rulik, Sebastian" userId="S::sebastian.rulik@sap.com::5c675311-8631-4329-a645-062f98be1b53" providerId="AD" clId="Web-{E5C5F59F-AD94-4F1C-A393-4D4626C59861}" dt="2018-05-23T04:52:07.529" v="99" actId="20577"/>
          <ac:spMkLst>
            <pc:docMk/>
            <pc:sldMk cId="1985874368" sldId="644"/>
            <ac:spMk id="2" creationId="{A850C2B6-87DF-B048-9BB5-BAB51BD87BD6}"/>
          </ac:spMkLst>
        </pc:spChg>
      </pc:sldChg>
      <pc:sldChg chg="add replId">
        <pc:chgData name="Rulik, Sebastian" userId="S::sebastian.rulik@sap.com::5c675311-8631-4329-a645-062f98be1b53" providerId="AD" clId="Web-{E5C5F59F-AD94-4F1C-A393-4D4626C59861}" dt="2018-05-23T04:58:13.018" v="194"/>
        <pc:sldMkLst>
          <pc:docMk/>
          <pc:sldMk cId="1486658561" sldId="645"/>
        </pc:sldMkLst>
      </pc:sldChg>
    </pc:docChg>
  </pc:docChgLst>
  <pc:docChgLst>
    <pc:chgData name="Rulik, Sebastian" userId="S::sebastian.rulik@sap.com::5c675311-8631-4329-a645-062f98be1b53" providerId="AD" clId="Web-{537109F9-72E2-43BA-B39E-8D55F91257B7}"/>
    <pc:docChg chg="addSld delSld modSld">
      <pc:chgData name="Rulik, Sebastian" userId="S::sebastian.rulik@sap.com::5c675311-8631-4329-a645-062f98be1b53" providerId="AD" clId="Web-{537109F9-72E2-43BA-B39E-8D55F91257B7}" dt="2018-05-22T06:47:26.390" v="25" actId="1076"/>
      <pc:docMkLst>
        <pc:docMk/>
      </pc:docMkLst>
      <pc:sldChg chg="modSp">
        <pc:chgData name="Rulik, Sebastian" userId="S::sebastian.rulik@sap.com::5c675311-8631-4329-a645-062f98be1b53" providerId="AD" clId="Web-{537109F9-72E2-43BA-B39E-8D55F91257B7}" dt="2018-05-22T06:47:26.390" v="25" actId="1076"/>
        <pc:sldMkLst>
          <pc:docMk/>
          <pc:sldMk cId="1723734554" sldId="388"/>
        </pc:sldMkLst>
        <pc:spChg chg="mod">
          <ac:chgData name="Rulik, Sebastian" userId="S::sebastian.rulik@sap.com::5c675311-8631-4329-a645-062f98be1b53" providerId="AD" clId="Web-{537109F9-72E2-43BA-B39E-8D55F91257B7}" dt="2018-05-22T06:47:26.390" v="25" actId="1076"/>
          <ac:spMkLst>
            <pc:docMk/>
            <pc:sldMk cId="1723734554" sldId="388"/>
            <ac:spMk id="5" creationId="{00000000-0000-0000-0000-000000000000}"/>
          </ac:spMkLst>
        </pc:spChg>
        <pc:spChg chg="mod">
          <ac:chgData name="Rulik, Sebastian" userId="S::sebastian.rulik@sap.com::5c675311-8631-4329-a645-062f98be1b53" providerId="AD" clId="Web-{537109F9-72E2-43BA-B39E-8D55F91257B7}" dt="2018-05-22T06:47:22.812" v="24" actId="1076"/>
          <ac:spMkLst>
            <pc:docMk/>
            <pc:sldMk cId="1723734554" sldId="388"/>
            <ac:spMk id="8" creationId="{E2530EDB-B09B-4918-A02D-4DE6495B8CFF}"/>
          </ac:spMkLst>
        </pc:spChg>
      </pc:sldChg>
      <pc:sldChg chg="modSp">
        <pc:chgData name="Rulik, Sebastian" userId="S::sebastian.rulik@sap.com::5c675311-8631-4329-a645-062f98be1b53" providerId="AD" clId="Web-{537109F9-72E2-43BA-B39E-8D55F91257B7}" dt="2018-05-22T06:46:45.372" v="4" actId="20577"/>
        <pc:sldMkLst>
          <pc:docMk/>
          <pc:sldMk cId="2681007434" sldId="625"/>
        </pc:sldMkLst>
        <pc:spChg chg="mod">
          <ac:chgData name="Rulik, Sebastian" userId="S::sebastian.rulik@sap.com::5c675311-8631-4329-a645-062f98be1b53" providerId="AD" clId="Web-{537109F9-72E2-43BA-B39E-8D55F91257B7}" dt="2018-05-22T06:46:45.372" v="4" actId="20577"/>
          <ac:spMkLst>
            <pc:docMk/>
            <pc:sldMk cId="2681007434" sldId="625"/>
            <ac:spMk id="3" creationId="{02D939D6-0EFA-4CEB-BF14-A38C9EA37582}"/>
          </ac:spMkLst>
        </pc:spChg>
      </pc:sldChg>
      <pc:sldChg chg="modSp new del">
        <pc:chgData name="Rulik, Sebastian" userId="S::sebastian.rulik@sap.com::5c675311-8631-4329-a645-062f98be1b53" providerId="AD" clId="Web-{537109F9-72E2-43BA-B39E-8D55F91257B7}" dt="2018-05-22T06:46:58.388" v="10" actId="1076"/>
        <pc:sldMkLst>
          <pc:docMk/>
          <pc:sldMk cId="2107262693" sldId="642"/>
        </pc:sldMkLst>
        <pc:spChg chg="mod">
          <ac:chgData name="Rulik, Sebastian" userId="S::sebastian.rulik@sap.com::5c675311-8631-4329-a645-062f98be1b53" providerId="AD" clId="Web-{537109F9-72E2-43BA-B39E-8D55F91257B7}" dt="2018-05-22T06:46:52.654" v="9" actId="20577"/>
          <ac:spMkLst>
            <pc:docMk/>
            <pc:sldMk cId="2107262693" sldId="642"/>
            <ac:spMk id="2" creationId="{D3040E16-11AC-4A62-A8BA-322A220E1BE2}"/>
          </ac:spMkLst>
        </pc:spChg>
      </pc:sldChg>
    </pc:docChg>
  </pc:docChgLst>
  <pc:docChgLst>
    <pc:chgData name="Nowakowski, Henryk" userId="S::henryk.nowakowski@sap.com::4af65874-1e5f-4342-82e3-8597f593eb12" providerId="AD" clId="Web-{0CD9D011-0AC5-4C35-847D-FFF7D23428A6}"/>
    <pc:docChg chg="modSld">
      <pc:chgData name="Nowakowski, Henryk" userId="S::henryk.nowakowski@sap.com::4af65874-1e5f-4342-82e3-8597f593eb12" providerId="AD" clId="Web-{0CD9D011-0AC5-4C35-847D-FFF7D23428A6}" dt="2018-05-19T20:45:31.218" v="0" actId="20577"/>
      <pc:docMkLst>
        <pc:docMk/>
      </pc:docMkLst>
      <pc:sldChg chg="modSp">
        <pc:chgData name="Nowakowski, Henryk" userId="S::henryk.nowakowski@sap.com::4af65874-1e5f-4342-82e3-8597f593eb12" providerId="AD" clId="Web-{0CD9D011-0AC5-4C35-847D-FFF7D23428A6}" dt="2018-05-19T20:45:31.218" v="0" actId="20577"/>
        <pc:sldMkLst>
          <pc:docMk/>
          <pc:sldMk cId="1535032734" sldId="521"/>
        </pc:sldMkLst>
        <pc:spChg chg="mod">
          <ac:chgData name="Nowakowski, Henryk" userId="S::henryk.nowakowski@sap.com::4af65874-1e5f-4342-82e3-8597f593eb12" providerId="AD" clId="Web-{0CD9D011-0AC5-4C35-847D-FFF7D23428A6}" dt="2018-05-19T20:45:31.218" v="0" actId="20577"/>
          <ac:spMkLst>
            <pc:docMk/>
            <pc:sldMk cId="1535032734" sldId="521"/>
            <ac:spMk id="4" creationId="{CA68EE5E-7963-F246-950A-D79A716C9E14}"/>
          </ac:spMkLst>
        </pc:spChg>
      </pc:sldChg>
    </pc:docChg>
  </pc:docChgLst>
  <pc:docChgLst>
    <pc:chgData name="Sweda, Dawid" userId="S::dawid.sweda@sap.com::87623b0a-f342-47c5-87b8-29d4d54b040d" providerId="AD" clId="Web-{5DFDE42D-73D4-4BE6-B7D4-8C9190E3D339}"/>
    <pc:docChg chg="modSld">
      <pc:chgData name="Sweda, Dawid" userId="S::dawid.sweda@sap.com::87623b0a-f342-47c5-87b8-29d4d54b040d" providerId="AD" clId="Web-{5DFDE42D-73D4-4BE6-B7D4-8C9190E3D339}" dt="2018-05-21T06:42:12.530" v="34" actId="1076"/>
      <pc:docMkLst>
        <pc:docMk/>
      </pc:docMkLst>
      <pc:sldChg chg="modSp">
        <pc:chgData name="Sweda, Dawid" userId="S::dawid.sweda@sap.com::87623b0a-f342-47c5-87b8-29d4d54b040d" providerId="AD" clId="Web-{5DFDE42D-73D4-4BE6-B7D4-8C9190E3D339}" dt="2018-05-21T06:42:12.530" v="34" actId="1076"/>
        <pc:sldMkLst>
          <pc:docMk/>
          <pc:sldMk cId="3374159836" sldId="604"/>
        </pc:sldMkLst>
        <pc:spChg chg="mod">
          <ac:chgData name="Sweda, Dawid" userId="S::dawid.sweda@sap.com::87623b0a-f342-47c5-87b8-29d4d54b040d" providerId="AD" clId="Web-{5DFDE42D-73D4-4BE6-B7D4-8C9190E3D339}" dt="2018-05-21T06:42:12.530" v="34" actId="1076"/>
          <ac:spMkLst>
            <pc:docMk/>
            <pc:sldMk cId="3374159836" sldId="604"/>
            <ac:spMk id="6" creationId="{7ED56F64-8DDD-1F43-94A8-BBE8EA14923D}"/>
          </ac:spMkLst>
        </pc:spChg>
        <pc:spChg chg="mod">
          <ac:chgData name="Sweda, Dawid" userId="S::dawid.sweda@sap.com::87623b0a-f342-47c5-87b8-29d4d54b040d" providerId="AD" clId="Web-{5DFDE42D-73D4-4BE6-B7D4-8C9190E3D339}" dt="2018-05-21T06:42:12.324" v="31" actId="1076"/>
          <ac:spMkLst>
            <pc:docMk/>
            <pc:sldMk cId="3374159836" sldId="604"/>
            <ac:spMk id="9" creationId="{778D4C21-6332-3B43-8484-37F8FF7A8C08}"/>
          </ac:spMkLst>
        </pc:spChg>
        <pc:picChg chg="mod">
          <ac:chgData name="Sweda, Dawid" userId="S::dawid.sweda@sap.com::87623b0a-f342-47c5-87b8-29d4d54b040d" providerId="AD" clId="Web-{5DFDE42D-73D4-4BE6-B7D4-8C9190E3D339}" dt="2018-05-21T06:42:12.402" v="32" actId="1076"/>
          <ac:picMkLst>
            <pc:docMk/>
            <pc:sldMk cId="3374159836" sldId="604"/>
            <ac:picMk id="11" creationId="{1432FB49-2451-6C45-BD67-0FCE31FA240F}"/>
          </ac:picMkLst>
        </pc:picChg>
        <pc:picChg chg="mod">
          <ac:chgData name="Sweda, Dawid" userId="S::dawid.sweda@sap.com::87623b0a-f342-47c5-87b8-29d4d54b040d" providerId="AD" clId="Web-{5DFDE42D-73D4-4BE6-B7D4-8C9190E3D339}" dt="2018-05-21T06:42:12.530" v="33" actId="1076"/>
          <ac:picMkLst>
            <pc:docMk/>
            <pc:sldMk cId="3374159836" sldId="604"/>
            <ac:picMk id="13" creationId="{7970B73A-2A60-DC4C-B5A7-5B7FBBEB88D7}"/>
          </ac:picMkLst>
        </pc:picChg>
      </pc:sldChg>
      <pc:sldChg chg="addSp delSp modSp">
        <pc:chgData name="Sweda, Dawid" userId="S::dawid.sweda@sap.com::87623b0a-f342-47c5-87b8-29d4d54b040d" providerId="AD" clId="Web-{5DFDE42D-73D4-4BE6-B7D4-8C9190E3D339}" dt="2018-05-21T06:37:10.168" v="8" actId="1076"/>
        <pc:sldMkLst>
          <pc:docMk/>
          <pc:sldMk cId="1336140167" sldId="612"/>
        </pc:sldMkLst>
        <pc:spChg chg="mod ord">
          <ac:chgData name="Sweda, Dawid" userId="S::dawid.sweda@sap.com::87623b0a-f342-47c5-87b8-29d4d54b040d" providerId="AD" clId="Web-{5DFDE42D-73D4-4BE6-B7D4-8C9190E3D339}" dt="2018-05-21T06:37:04.465" v="7" actId="1076"/>
          <ac:spMkLst>
            <pc:docMk/>
            <pc:sldMk cId="1336140167" sldId="612"/>
            <ac:spMk id="7" creationId="{00000000-0000-0000-0000-000000000000}"/>
          </ac:spMkLst>
        </pc:spChg>
        <pc:spChg chg="add del mod">
          <ac:chgData name="Sweda, Dawid" userId="S::dawid.sweda@sap.com::87623b0a-f342-47c5-87b8-29d4d54b040d" providerId="AD" clId="Web-{5DFDE42D-73D4-4BE6-B7D4-8C9190E3D339}" dt="2018-05-21T06:37:10.168" v="8" actId="1076"/>
          <ac:spMkLst>
            <pc:docMk/>
            <pc:sldMk cId="1336140167" sldId="612"/>
            <ac:spMk id="8" creationId="{78D302DD-D974-4576-BBE5-F94056E3A9DE}"/>
          </ac:spMkLst>
        </pc:spChg>
        <pc:picChg chg="add mod">
          <ac:chgData name="Sweda, Dawid" userId="S::dawid.sweda@sap.com::87623b0a-f342-47c5-87b8-29d4d54b040d" providerId="AD" clId="Web-{5DFDE42D-73D4-4BE6-B7D4-8C9190E3D339}" dt="2018-05-21T06:36:45.121" v="4" actId="14100"/>
          <ac:picMkLst>
            <pc:docMk/>
            <pc:sldMk cId="1336140167" sldId="612"/>
            <ac:picMk id="3" creationId="{9E0AAC7F-BD71-465C-8AC2-3B234F968B00}"/>
          </ac:picMkLst>
        </pc:picChg>
        <pc:picChg chg="del">
          <ac:chgData name="Sweda, Dawid" userId="S::dawid.sweda@sap.com::87623b0a-f342-47c5-87b8-29d4d54b040d" providerId="AD" clId="Web-{5DFDE42D-73D4-4BE6-B7D4-8C9190E3D339}" dt="2018-05-21T06:36:30.574" v="2" actId="1076"/>
          <ac:picMkLst>
            <pc:docMk/>
            <pc:sldMk cId="1336140167" sldId="612"/>
            <ac:picMk id="6" creationId="{00000000-0000-0000-0000-000000000000}"/>
          </ac:picMkLst>
        </pc:picChg>
      </pc:sldChg>
      <pc:sldChg chg="addSp delSp modSp">
        <pc:chgData name="Sweda, Dawid" userId="S::dawid.sweda@sap.com::87623b0a-f342-47c5-87b8-29d4d54b040d" providerId="AD" clId="Web-{5DFDE42D-73D4-4BE6-B7D4-8C9190E3D339}" dt="2018-05-21T06:38:32.355" v="25" actId="1076"/>
        <pc:sldMkLst>
          <pc:docMk/>
          <pc:sldMk cId="2749001505" sldId="630"/>
        </pc:sldMkLst>
        <pc:spChg chg="add del mod">
          <ac:chgData name="Sweda, Dawid" userId="S::dawid.sweda@sap.com::87623b0a-f342-47c5-87b8-29d4d54b040d" providerId="AD" clId="Web-{5DFDE42D-73D4-4BE6-B7D4-8C9190E3D339}" dt="2018-05-21T06:38:07.402" v="14" actId="1076"/>
          <ac:spMkLst>
            <pc:docMk/>
            <pc:sldMk cId="2749001505" sldId="630"/>
            <ac:spMk id="4" creationId="{7A6352C3-D710-4B98-B09C-66B84AE8CC60}"/>
          </ac:spMkLst>
        </pc:spChg>
        <pc:spChg chg="mod">
          <ac:chgData name="Sweda, Dawid" userId="S::dawid.sweda@sap.com::87623b0a-f342-47c5-87b8-29d4d54b040d" providerId="AD" clId="Web-{5DFDE42D-73D4-4BE6-B7D4-8C9190E3D339}" dt="2018-05-21T06:38:32.340" v="24" actId="1076"/>
          <ac:spMkLst>
            <pc:docMk/>
            <pc:sldMk cId="2749001505" sldId="630"/>
            <ac:spMk id="5" creationId="{00000000-0000-0000-0000-000000000000}"/>
          </ac:spMkLst>
        </pc:spChg>
        <pc:spChg chg="mod">
          <ac:chgData name="Sweda, Dawid" userId="S::dawid.sweda@sap.com::87623b0a-f342-47c5-87b8-29d4d54b040d" providerId="AD" clId="Web-{5DFDE42D-73D4-4BE6-B7D4-8C9190E3D339}" dt="2018-05-21T06:38:32.340" v="23" actId="1076"/>
          <ac:spMkLst>
            <pc:docMk/>
            <pc:sldMk cId="2749001505" sldId="630"/>
            <ac:spMk id="7" creationId="{00000000-0000-0000-0000-000000000000}"/>
          </ac:spMkLst>
        </pc:spChg>
        <pc:spChg chg="mod">
          <ac:chgData name="Sweda, Dawid" userId="S::dawid.sweda@sap.com::87623b0a-f342-47c5-87b8-29d4d54b040d" providerId="AD" clId="Web-{5DFDE42D-73D4-4BE6-B7D4-8C9190E3D339}" dt="2018-05-21T06:38:32.355" v="25" actId="1076"/>
          <ac:spMkLst>
            <pc:docMk/>
            <pc:sldMk cId="2749001505" sldId="630"/>
            <ac:spMk id="8" creationId="{00000000-0000-0000-0000-000000000000}"/>
          </ac:spMkLst>
        </pc:spChg>
        <pc:picChg chg="del mod">
          <ac:chgData name="Sweda, Dawid" userId="S::dawid.sweda@sap.com::87623b0a-f342-47c5-87b8-29d4d54b040d" providerId="AD" clId="Web-{5DFDE42D-73D4-4BE6-B7D4-8C9190E3D339}" dt="2018-05-21T06:37:59.902" v="13" actId="1076"/>
          <ac:picMkLst>
            <pc:docMk/>
            <pc:sldMk cId="2749001505" sldId="630"/>
            <ac:picMk id="6" creationId="{00000000-0000-0000-0000-000000000000}"/>
          </ac:picMkLst>
        </pc:picChg>
        <pc:picChg chg="add mod ord">
          <ac:chgData name="Sweda, Dawid" userId="S::dawid.sweda@sap.com::87623b0a-f342-47c5-87b8-29d4d54b040d" providerId="AD" clId="Web-{5DFDE42D-73D4-4BE6-B7D4-8C9190E3D339}" dt="2018-05-21T06:38:28.636" v="22" actId="1076"/>
          <ac:picMkLst>
            <pc:docMk/>
            <pc:sldMk cId="2749001505" sldId="630"/>
            <ac:picMk id="9" creationId="{436B361D-C7AC-4ADC-AE9C-DE31356BD4B3}"/>
          </ac:picMkLst>
        </pc:picChg>
      </pc:sldChg>
    </pc:docChg>
  </pc:docChgLst>
  <pc:docChgLst>
    <pc:chgData name="Rulik, Sebastian" userId="S::sebastian.rulik@sap.com::5c675311-8631-4329-a645-062f98be1b53" providerId="AD" clId="Web-{04271AE3-DD6F-45E9-9B08-76CB3B6DB503}"/>
    <pc:docChg chg="addSld delSld modSld">
      <pc:chgData name="Rulik, Sebastian" userId="S::sebastian.rulik@sap.com::5c675311-8631-4329-a645-062f98be1b53" providerId="AD" clId="Web-{04271AE3-DD6F-45E9-9B08-76CB3B6DB503}" dt="2018-05-23T09:18:03.604" v="2"/>
      <pc:docMkLst>
        <pc:docMk/>
      </pc:docMkLst>
      <pc:sldChg chg="addSp modSp">
        <pc:chgData name="Rulik, Sebastian" userId="S::sebastian.rulik@sap.com::5c675311-8631-4329-a645-062f98be1b53" providerId="AD" clId="Web-{04271AE3-DD6F-45E9-9B08-76CB3B6DB503}" dt="2018-05-23T09:17:55.635" v="0"/>
        <pc:sldMkLst>
          <pc:docMk/>
          <pc:sldMk cId="2188638008" sldId="633"/>
        </pc:sldMkLst>
        <pc:picChg chg="add mod">
          <ac:chgData name="Rulik, Sebastian" userId="S::sebastian.rulik@sap.com::5c675311-8631-4329-a645-062f98be1b53" providerId="AD" clId="Web-{04271AE3-DD6F-45E9-9B08-76CB3B6DB503}" dt="2018-05-23T09:17:55.635" v="0"/>
          <ac:picMkLst>
            <pc:docMk/>
            <pc:sldMk cId="2188638008" sldId="633"/>
            <ac:picMk id="3" creationId="{3BCBA451-BCC6-4A10-97CE-0A35F4040763}"/>
          </ac:picMkLst>
        </pc:picChg>
      </pc:sldChg>
      <pc:sldChg chg="new del">
        <pc:chgData name="Rulik, Sebastian" userId="S::sebastian.rulik@sap.com::5c675311-8631-4329-a645-062f98be1b53" providerId="AD" clId="Web-{04271AE3-DD6F-45E9-9B08-76CB3B6DB503}" dt="2018-05-23T09:18:03.604" v="2"/>
        <pc:sldMkLst>
          <pc:docMk/>
          <pc:sldMk cId="3592960886" sldId="646"/>
        </pc:sldMkLst>
      </pc:sldChg>
    </pc:docChg>
  </pc:docChgLst>
  <pc:docChgLst>
    <pc:chgData name="Sweda, Dawid" userId="S::dawid.sweda@sap.com::87623b0a-f342-47c5-87b8-29d4d54b040d" providerId="AD" clId="Web-{46A9EBCD-FD83-4242-BEB5-341BF99B5879}"/>
    <pc:docChg chg="modSld">
      <pc:chgData name="Sweda, Dawid" userId="S::dawid.sweda@sap.com::87623b0a-f342-47c5-87b8-29d4d54b040d" providerId="AD" clId="Web-{46A9EBCD-FD83-4242-BEB5-341BF99B5879}" dt="2018-05-23T08:58:23.949" v="65"/>
      <pc:docMkLst>
        <pc:docMk/>
      </pc:docMkLst>
      <pc:sldChg chg="delSp">
        <pc:chgData name="Sweda, Dawid" userId="S::dawid.sweda@sap.com::87623b0a-f342-47c5-87b8-29d4d54b040d" providerId="AD" clId="Web-{46A9EBCD-FD83-4242-BEB5-341BF99B5879}" dt="2018-05-23T08:52:40.393" v="57" actId="14100"/>
        <pc:sldMkLst>
          <pc:docMk/>
          <pc:sldMk cId="1336140167" sldId="612"/>
        </pc:sldMkLst>
        <pc:spChg chg="del">
          <ac:chgData name="Sweda, Dawid" userId="S::dawid.sweda@sap.com::87623b0a-f342-47c5-87b8-29d4d54b040d" providerId="AD" clId="Web-{46A9EBCD-FD83-4242-BEB5-341BF99B5879}" dt="2018-05-23T08:52:40.393" v="57" actId="14100"/>
          <ac:spMkLst>
            <pc:docMk/>
            <pc:sldMk cId="1336140167" sldId="612"/>
            <ac:spMk id="7" creationId="{00000000-0000-0000-0000-000000000000}"/>
          </ac:spMkLst>
        </pc:spChg>
      </pc:sldChg>
      <pc:sldChg chg="addSp delSp modSp">
        <pc:chgData name="Sweda, Dawid" userId="S::dawid.sweda@sap.com::87623b0a-f342-47c5-87b8-29d4d54b040d" providerId="AD" clId="Web-{46A9EBCD-FD83-4242-BEB5-341BF99B5879}" dt="2018-05-23T08:58:23.949" v="65"/>
        <pc:sldMkLst>
          <pc:docMk/>
          <pc:sldMk cId="705106817" sldId="613"/>
        </pc:sldMkLst>
        <pc:spChg chg="add mod">
          <ac:chgData name="Sweda, Dawid" userId="S::dawid.sweda@sap.com::87623b0a-f342-47c5-87b8-29d4d54b040d" providerId="AD" clId="Web-{46A9EBCD-FD83-4242-BEB5-341BF99B5879}" dt="2018-05-23T08:57:47.416" v="61" actId="14100"/>
          <ac:spMkLst>
            <pc:docMk/>
            <pc:sldMk cId="705106817" sldId="613"/>
            <ac:spMk id="6" creationId="{EB916242-59AD-48B5-93B5-5099067F2D9E}"/>
          </ac:spMkLst>
        </pc:spChg>
        <pc:spChg chg="add mod">
          <ac:chgData name="Sweda, Dawid" userId="S::dawid.sweda@sap.com::87623b0a-f342-47c5-87b8-29d4d54b040d" providerId="AD" clId="Web-{46A9EBCD-FD83-4242-BEB5-341BF99B5879}" dt="2018-05-23T08:58:23.949" v="65"/>
          <ac:spMkLst>
            <pc:docMk/>
            <pc:sldMk cId="705106817" sldId="613"/>
            <ac:spMk id="8" creationId="{98C2BC73-8F30-49EE-B12C-223116853E97}"/>
          </ac:spMkLst>
        </pc:spChg>
        <pc:picChg chg="add mod">
          <ac:chgData name="Sweda, Dawid" userId="S::dawid.sweda@sap.com::87623b0a-f342-47c5-87b8-29d4d54b040d" providerId="AD" clId="Web-{46A9EBCD-FD83-4242-BEB5-341BF99B5879}" dt="2018-05-23T08:58:02.432" v="64" actId="14100"/>
          <ac:picMkLst>
            <pc:docMk/>
            <pc:sldMk cId="705106817" sldId="613"/>
            <ac:picMk id="3" creationId="{DBC02F89-8313-4661-93E2-B9CA51D14565}"/>
          </ac:picMkLst>
        </pc:picChg>
        <pc:picChg chg="del mod">
          <ac:chgData name="Sweda, Dawid" userId="S::dawid.sweda@sap.com::87623b0a-f342-47c5-87b8-29d4d54b040d" providerId="AD" clId="Web-{46A9EBCD-FD83-4242-BEB5-341BF99B5879}" dt="2018-05-23T08:58:23.949" v="65"/>
          <ac:picMkLst>
            <pc:docMk/>
            <pc:sldMk cId="705106817" sldId="613"/>
            <ac:picMk id="10" creationId="{00000000-0000-0000-0000-000000000000}"/>
          </ac:picMkLst>
        </pc:picChg>
      </pc:sldChg>
      <pc:sldChg chg="modSp">
        <pc:chgData name="Sweda, Dawid" userId="S::dawid.sweda@sap.com::87623b0a-f342-47c5-87b8-29d4d54b040d" providerId="AD" clId="Web-{46A9EBCD-FD83-4242-BEB5-341BF99B5879}" dt="2018-05-23T08:51:22.063" v="48" actId="20577"/>
        <pc:sldMkLst>
          <pc:docMk/>
          <pc:sldMk cId="1292763325" sldId="627"/>
        </pc:sldMkLst>
        <pc:spChg chg="mod">
          <ac:chgData name="Sweda, Dawid" userId="S::dawid.sweda@sap.com::87623b0a-f342-47c5-87b8-29d4d54b040d" providerId="AD" clId="Web-{46A9EBCD-FD83-4242-BEB5-341BF99B5879}" dt="2018-05-23T08:51:22.063" v="48" actId="20577"/>
          <ac:spMkLst>
            <pc:docMk/>
            <pc:sldMk cId="1292763325" sldId="627"/>
            <ac:spMk id="8" creationId="{700E157C-CB8F-4A7E-902E-E2D263B0E0A3}"/>
          </ac:spMkLst>
        </pc:spChg>
        <pc:spChg chg="mod">
          <ac:chgData name="Sweda, Dawid" userId="S::dawid.sweda@sap.com::87623b0a-f342-47c5-87b8-29d4d54b040d" providerId="AD" clId="Web-{46A9EBCD-FD83-4242-BEB5-341BF99B5879}" dt="2018-05-23T08:50:36.499" v="43" actId="14100"/>
          <ac:spMkLst>
            <pc:docMk/>
            <pc:sldMk cId="1292763325" sldId="627"/>
            <ac:spMk id="9" creationId="{B27E0254-D993-4028-B762-04B5598BDAE3}"/>
          </ac:spMkLst>
        </pc:spChg>
        <pc:spChg chg="mod">
          <ac:chgData name="Sweda, Dawid" userId="S::dawid.sweda@sap.com::87623b0a-f342-47c5-87b8-29d4d54b040d" providerId="AD" clId="Web-{46A9EBCD-FD83-4242-BEB5-341BF99B5879}" dt="2018-05-23T08:51:16.985" v="46" actId="20577"/>
          <ac:spMkLst>
            <pc:docMk/>
            <pc:sldMk cId="1292763325" sldId="627"/>
            <ac:spMk id="10" creationId="{46049874-57F2-4E16-9D37-9C8C77A408CB}"/>
          </ac:spMkLst>
        </pc:spChg>
        <pc:spChg chg="mod">
          <ac:chgData name="Sweda, Dawid" userId="S::dawid.sweda@sap.com::87623b0a-f342-47c5-87b8-29d4d54b040d" providerId="AD" clId="Web-{46A9EBCD-FD83-4242-BEB5-341BF99B5879}" dt="2018-05-23T08:50:17.764" v="39" actId="14100"/>
          <ac:spMkLst>
            <pc:docMk/>
            <pc:sldMk cId="1292763325" sldId="627"/>
            <ac:spMk id="11" creationId="{4153103E-0217-4D4E-B419-9AF4997ADD8D}"/>
          </ac:spMkLst>
        </pc:spChg>
        <pc:picChg chg="mod">
          <ac:chgData name="Sweda, Dawid" userId="S::dawid.sweda@sap.com::87623b0a-f342-47c5-87b8-29d4d54b040d" providerId="AD" clId="Web-{46A9EBCD-FD83-4242-BEB5-341BF99B5879}" dt="2018-05-23T08:50:02.295" v="36" actId="14100"/>
          <ac:picMkLst>
            <pc:docMk/>
            <pc:sldMk cId="1292763325" sldId="627"/>
            <ac:picMk id="3" creationId="{87E1D6F3-383D-4A7C-BA7D-BAD2075C3356}"/>
          </ac:picMkLst>
        </pc:picChg>
      </pc:sldChg>
      <pc:sldChg chg="modSp">
        <pc:chgData name="Sweda, Dawid" userId="S::dawid.sweda@sap.com::87623b0a-f342-47c5-87b8-29d4d54b040d" providerId="AD" clId="Web-{46A9EBCD-FD83-4242-BEB5-341BF99B5879}" dt="2018-05-23T08:52:28.314" v="56" actId="1076"/>
        <pc:sldMkLst>
          <pc:docMk/>
          <pc:sldMk cId="1230906011" sldId="629"/>
        </pc:sldMkLst>
        <pc:spChg chg="mod">
          <ac:chgData name="Sweda, Dawid" userId="S::dawid.sweda@sap.com::87623b0a-f342-47c5-87b8-29d4d54b040d" providerId="AD" clId="Web-{46A9EBCD-FD83-4242-BEB5-341BF99B5879}" dt="2018-05-23T08:52:28.314" v="56" actId="1076"/>
          <ac:spMkLst>
            <pc:docMk/>
            <pc:sldMk cId="1230906011" sldId="629"/>
            <ac:spMk id="6" creationId="{58556270-BBA4-4CDD-98AD-09AD89F05ED8}"/>
          </ac:spMkLst>
        </pc:spChg>
        <pc:picChg chg="mod">
          <ac:chgData name="Sweda, Dawid" userId="S::dawid.sweda@sap.com::87623b0a-f342-47c5-87b8-29d4d54b040d" providerId="AD" clId="Web-{46A9EBCD-FD83-4242-BEB5-341BF99B5879}" dt="2018-05-23T08:52:24.830" v="55" actId="1076"/>
          <ac:picMkLst>
            <pc:docMk/>
            <pc:sldMk cId="1230906011" sldId="629"/>
            <ac:picMk id="4" creationId="{8F107AAC-B5DE-465F-A87A-25B7C9CEDE3C}"/>
          </ac:picMkLst>
        </pc:picChg>
      </pc:sldChg>
      <pc:sldChg chg="modSp">
        <pc:chgData name="Sweda, Dawid" userId="S::dawid.sweda@sap.com::87623b0a-f342-47c5-87b8-29d4d54b040d" providerId="AD" clId="Web-{46A9EBCD-FD83-4242-BEB5-341BF99B5879}" dt="2018-05-23T08:55:03.397" v="59" actId="14100"/>
        <pc:sldMkLst>
          <pc:docMk/>
          <pc:sldMk cId="2749001505" sldId="630"/>
        </pc:sldMkLst>
        <pc:spChg chg="mod">
          <ac:chgData name="Sweda, Dawid" userId="S::dawid.sweda@sap.com::87623b0a-f342-47c5-87b8-29d4d54b040d" providerId="AD" clId="Web-{46A9EBCD-FD83-4242-BEB5-341BF99B5879}" dt="2018-05-23T08:55:03.397" v="59" actId="14100"/>
          <ac:spMkLst>
            <pc:docMk/>
            <pc:sldMk cId="2749001505" sldId="630"/>
            <ac:spMk id="8" creationId="{00000000-0000-0000-0000-000000000000}"/>
          </ac:spMkLst>
        </pc:spChg>
      </pc:sldChg>
    </pc:docChg>
  </pc:docChgLst>
  <pc:docChgLst>
    <pc:chgData name="Nowakowski, Henryk" userId="4af65874-1e5f-4342-82e3-8597f593eb12" providerId="ADAL" clId="{8469E4E1-0CF3-484D-B301-478C3F8C562F}"/>
    <pc:docChg chg="undo custSel addSld delSld modSld sldOrd">
      <pc:chgData name="Nowakowski, Henryk" userId="4af65874-1e5f-4342-82e3-8597f593eb12" providerId="ADAL" clId="{8469E4E1-0CF3-484D-B301-478C3F8C562F}" dt="2018-05-23T09:19:04.235" v="624"/>
      <pc:docMkLst>
        <pc:docMk/>
      </pc:docMkLst>
      <pc:sldChg chg="modSp">
        <pc:chgData name="Nowakowski, Henryk" userId="4af65874-1e5f-4342-82e3-8597f593eb12" providerId="ADAL" clId="{8469E4E1-0CF3-484D-B301-478C3F8C562F}" dt="2018-05-23T08:46:27.292" v="589" actId="1076"/>
        <pc:sldMkLst>
          <pc:docMk/>
          <pc:sldMk cId="138992133" sldId="435"/>
        </pc:sldMkLst>
        <pc:spChg chg="mod">
          <ac:chgData name="Nowakowski, Henryk" userId="4af65874-1e5f-4342-82e3-8597f593eb12" providerId="ADAL" clId="{8469E4E1-0CF3-484D-B301-478C3F8C562F}" dt="2018-05-23T08:46:23.455" v="588" actId="1076"/>
          <ac:spMkLst>
            <pc:docMk/>
            <pc:sldMk cId="138992133" sldId="435"/>
            <ac:spMk id="2" creationId="{3D6EFB31-E709-4146-83AA-1C0E3EB2FE3A}"/>
          </ac:spMkLst>
        </pc:spChg>
        <pc:spChg chg="mod">
          <ac:chgData name="Nowakowski, Henryk" userId="4af65874-1e5f-4342-82e3-8597f593eb12" providerId="ADAL" clId="{8469E4E1-0CF3-484D-B301-478C3F8C562F}" dt="2018-05-23T08:46:27.292" v="589" actId="1076"/>
          <ac:spMkLst>
            <pc:docMk/>
            <pc:sldMk cId="138992133" sldId="435"/>
            <ac:spMk id="11" creationId="{00000000-0000-0000-0000-000000000000}"/>
          </ac:spMkLst>
        </pc:spChg>
      </pc:sldChg>
      <pc:sldChg chg="modSp modAnim">
        <pc:chgData name="Nowakowski, Henryk" userId="4af65874-1e5f-4342-82e3-8597f593eb12" providerId="ADAL" clId="{8469E4E1-0CF3-484D-B301-478C3F8C562F}" dt="2018-05-23T09:19:04.235" v="624"/>
        <pc:sldMkLst>
          <pc:docMk/>
          <pc:sldMk cId="924236163" sldId="436"/>
        </pc:sldMkLst>
        <pc:spChg chg="mod">
          <ac:chgData name="Nowakowski, Henryk" userId="4af65874-1e5f-4342-82e3-8597f593eb12" providerId="ADAL" clId="{8469E4E1-0CF3-484D-B301-478C3F8C562F}" dt="2018-05-23T09:18:38.369" v="621" actId="14100"/>
          <ac:spMkLst>
            <pc:docMk/>
            <pc:sldMk cId="924236163" sldId="436"/>
            <ac:spMk id="11" creationId="{00000000-0000-0000-0000-000000000000}"/>
          </ac:spMkLst>
        </pc:spChg>
      </pc:sldChg>
      <pc:sldChg chg="addSp delSp modSp modAnim">
        <pc:chgData name="Nowakowski, Henryk" userId="4af65874-1e5f-4342-82e3-8597f593eb12" providerId="ADAL" clId="{8469E4E1-0CF3-484D-B301-478C3F8C562F}" dt="2018-05-21T04:58:02.211" v="302" actId="2696"/>
        <pc:sldMkLst>
          <pc:docMk/>
          <pc:sldMk cId="3220630407" sldId="588"/>
        </pc:sldMkLst>
        <pc:spChg chg="add del mod">
          <ac:chgData name="Nowakowski, Henryk" userId="4af65874-1e5f-4342-82e3-8597f593eb12" providerId="ADAL" clId="{8469E4E1-0CF3-484D-B301-478C3F8C562F}" dt="2018-05-21T04:53:59.049" v="255" actId="478"/>
          <ac:spMkLst>
            <pc:docMk/>
            <pc:sldMk cId="3220630407" sldId="588"/>
            <ac:spMk id="3" creationId="{A9B0DA25-A514-714F-BA3F-B6F48252C71B}"/>
          </ac:spMkLst>
        </pc:spChg>
        <pc:spChg chg="add mod">
          <ac:chgData name="Nowakowski, Henryk" userId="4af65874-1e5f-4342-82e3-8597f593eb12" providerId="ADAL" clId="{8469E4E1-0CF3-484D-B301-478C3F8C562F}" dt="2018-05-21T04:54:54.140" v="281" actId="692"/>
          <ac:spMkLst>
            <pc:docMk/>
            <pc:sldMk cId="3220630407" sldId="588"/>
            <ac:spMk id="4" creationId="{72A167C6-8A4D-6A48-BC0F-1477AE5753A6}"/>
          </ac:spMkLst>
        </pc:spChg>
        <pc:spChg chg="add mod">
          <ac:chgData name="Nowakowski, Henryk" userId="4af65874-1e5f-4342-82e3-8597f593eb12" providerId="ADAL" clId="{8469E4E1-0CF3-484D-B301-478C3F8C562F}" dt="2018-05-21T04:55:42.558" v="287" actId="692"/>
          <ac:spMkLst>
            <pc:docMk/>
            <pc:sldMk cId="3220630407" sldId="588"/>
            <ac:spMk id="8" creationId="{282FF02F-348E-3343-B305-A139B352EE61}"/>
          </ac:spMkLst>
        </pc:spChg>
        <pc:spChg chg="add mod">
          <ac:chgData name="Nowakowski, Henryk" userId="4af65874-1e5f-4342-82e3-8597f593eb12" providerId="ADAL" clId="{8469E4E1-0CF3-484D-B301-478C3F8C562F}" dt="2018-05-21T04:56:28.923" v="292" actId="692"/>
          <ac:spMkLst>
            <pc:docMk/>
            <pc:sldMk cId="3220630407" sldId="588"/>
            <ac:spMk id="9" creationId="{D3536361-5839-404D-9F29-126946513571}"/>
          </ac:spMkLst>
        </pc:spChg>
        <pc:picChg chg="mod">
          <ac:chgData name="Nowakowski, Henryk" userId="4af65874-1e5f-4342-82e3-8597f593eb12" providerId="ADAL" clId="{8469E4E1-0CF3-484D-B301-478C3F8C562F}" dt="2018-05-21T04:55:50.101" v="289" actId="1076"/>
          <ac:picMkLst>
            <pc:docMk/>
            <pc:sldMk cId="3220630407" sldId="588"/>
            <ac:picMk id="6" creationId="{C6206DCA-429F-BB45-8994-F00210E84D03}"/>
          </ac:picMkLst>
        </pc:picChg>
      </pc:sldChg>
      <pc:sldChg chg="modSp ord">
        <pc:chgData name="Nowakowski, Henryk" userId="4af65874-1e5f-4342-82e3-8597f593eb12" providerId="ADAL" clId="{8469E4E1-0CF3-484D-B301-478C3F8C562F}" dt="2018-05-20T16:52:10.313" v="10" actId="2696"/>
        <pc:sldMkLst>
          <pc:docMk/>
          <pc:sldMk cId="1625922475" sldId="594"/>
        </pc:sldMkLst>
        <pc:spChg chg="mod">
          <ac:chgData name="Nowakowski, Henryk" userId="4af65874-1e5f-4342-82e3-8597f593eb12" providerId="ADAL" clId="{8469E4E1-0CF3-484D-B301-478C3F8C562F}" dt="2018-05-20T16:51:54.412" v="7" actId="1076"/>
          <ac:spMkLst>
            <pc:docMk/>
            <pc:sldMk cId="1625922475" sldId="594"/>
            <ac:spMk id="3" creationId="{66C565BA-C974-42A1-98D6-A19DA0AC3DDF}"/>
          </ac:spMkLst>
        </pc:spChg>
        <pc:spChg chg="mod">
          <ac:chgData name="Nowakowski, Henryk" userId="4af65874-1e5f-4342-82e3-8597f593eb12" providerId="ADAL" clId="{8469E4E1-0CF3-484D-B301-478C3F8C562F}" dt="2018-05-20T16:51:45.074" v="5" actId="1076"/>
          <ac:spMkLst>
            <pc:docMk/>
            <pc:sldMk cId="1625922475" sldId="594"/>
            <ac:spMk id="7" creationId="{CFE0664C-A521-42BD-9A4C-715F4625B38B}"/>
          </ac:spMkLst>
        </pc:spChg>
        <pc:spChg chg="mod">
          <ac:chgData name="Nowakowski, Henryk" userId="4af65874-1e5f-4342-82e3-8597f593eb12" providerId="ADAL" clId="{8469E4E1-0CF3-484D-B301-478C3F8C562F}" dt="2018-05-20T16:51:37.105" v="3" actId="1076"/>
          <ac:spMkLst>
            <pc:docMk/>
            <pc:sldMk cId="1625922475" sldId="594"/>
            <ac:spMk id="8" creationId="{E19E00B0-7CD0-482F-9EB4-3D47318DC17D}"/>
          </ac:spMkLst>
        </pc:spChg>
        <pc:spChg chg="mod">
          <ac:chgData name="Nowakowski, Henryk" userId="4af65874-1e5f-4342-82e3-8597f593eb12" providerId="ADAL" clId="{8469E4E1-0CF3-484D-B301-478C3F8C562F}" dt="2018-05-20T16:51:58.615" v="8" actId="1076"/>
          <ac:spMkLst>
            <pc:docMk/>
            <pc:sldMk cId="1625922475" sldId="594"/>
            <ac:spMk id="9" creationId="{D51235FB-2381-4566-9E3C-F7D950959C61}"/>
          </ac:spMkLst>
        </pc:spChg>
        <pc:spChg chg="mod">
          <ac:chgData name="Nowakowski, Henryk" userId="4af65874-1e5f-4342-82e3-8597f593eb12" providerId="ADAL" clId="{8469E4E1-0CF3-484D-B301-478C3F8C562F}" dt="2018-05-20T16:51:49.598" v="6" actId="1076"/>
          <ac:spMkLst>
            <pc:docMk/>
            <pc:sldMk cId="1625922475" sldId="594"/>
            <ac:spMk id="10" creationId="{605E3B49-1BA6-4615-9119-5EF44AED748E}"/>
          </ac:spMkLst>
        </pc:spChg>
        <pc:spChg chg="mod">
          <ac:chgData name="Nowakowski, Henryk" userId="4af65874-1e5f-4342-82e3-8597f593eb12" providerId="ADAL" clId="{8469E4E1-0CF3-484D-B301-478C3F8C562F}" dt="2018-05-20T16:51:40.879" v="4" actId="1076"/>
          <ac:spMkLst>
            <pc:docMk/>
            <pc:sldMk cId="1625922475" sldId="594"/>
            <ac:spMk id="11" creationId="{8E997472-A22A-4BA0-9E32-22ADC9585479}"/>
          </ac:spMkLst>
        </pc:spChg>
      </pc:sldChg>
      <pc:sldChg chg="addSp delSp modSp">
        <pc:chgData name="Nowakowski, Henryk" userId="4af65874-1e5f-4342-82e3-8597f593eb12" providerId="ADAL" clId="{8469E4E1-0CF3-484D-B301-478C3F8C562F}" dt="2018-05-21T04:48:01.732" v="236" actId="1076"/>
        <pc:sldMkLst>
          <pc:docMk/>
          <pc:sldMk cId="643013607" sldId="602"/>
        </pc:sldMkLst>
        <pc:spChg chg="del mod">
          <ac:chgData name="Nowakowski, Henryk" userId="4af65874-1e5f-4342-82e3-8597f593eb12" providerId="ADAL" clId="{8469E4E1-0CF3-484D-B301-478C3F8C562F}" dt="2018-05-21T04:40:47.858" v="39" actId="478"/>
          <ac:spMkLst>
            <pc:docMk/>
            <pc:sldMk cId="643013607" sldId="602"/>
            <ac:spMk id="5" creationId="{9F22BAB6-195F-4DC7-AECD-79737554474A}"/>
          </ac:spMkLst>
        </pc:spChg>
        <pc:spChg chg="add del mod">
          <ac:chgData name="Nowakowski, Henryk" userId="4af65874-1e5f-4342-82e3-8597f593eb12" providerId="ADAL" clId="{8469E4E1-0CF3-484D-B301-478C3F8C562F}" dt="2018-05-21T04:40:49.922" v="40" actId="478"/>
          <ac:spMkLst>
            <pc:docMk/>
            <pc:sldMk cId="643013607" sldId="602"/>
            <ac:spMk id="6" creationId="{5172E072-FC94-0143-B135-1DD936C3BC1E}"/>
          </ac:spMkLst>
        </pc:spChg>
        <pc:graphicFrameChg chg="add mod modGraphic">
          <ac:chgData name="Nowakowski, Henryk" userId="4af65874-1e5f-4342-82e3-8597f593eb12" providerId="ADAL" clId="{8469E4E1-0CF3-484D-B301-478C3F8C562F}" dt="2018-05-21T04:44:52.283" v="219" actId="20577"/>
          <ac:graphicFrameMkLst>
            <pc:docMk/>
            <pc:sldMk cId="643013607" sldId="602"/>
            <ac:graphicFrameMk id="3" creationId="{94DE9426-6B4C-064F-95E1-F4E257F849C0}"/>
          </ac:graphicFrameMkLst>
        </pc:graphicFrameChg>
        <pc:picChg chg="del mod">
          <ac:chgData name="Nowakowski, Henryk" userId="4af65874-1e5f-4342-82e3-8597f593eb12" providerId="ADAL" clId="{8469E4E1-0CF3-484D-B301-478C3F8C562F}" dt="2018-05-21T04:38:38.811" v="13" actId="478"/>
          <ac:picMkLst>
            <pc:docMk/>
            <pc:sldMk cId="643013607" sldId="602"/>
            <ac:picMk id="7" creationId="{37025BE8-EC0E-45B5-B3E6-F353C0A7BD11}"/>
          </ac:picMkLst>
        </pc:picChg>
        <pc:picChg chg="add mod">
          <ac:chgData name="Nowakowski, Henryk" userId="4af65874-1e5f-4342-82e3-8597f593eb12" providerId="ADAL" clId="{8469E4E1-0CF3-484D-B301-478C3F8C562F}" dt="2018-05-21T04:46:27.782" v="228" actId="1076"/>
          <ac:picMkLst>
            <pc:docMk/>
            <pc:sldMk cId="643013607" sldId="602"/>
            <ac:picMk id="9" creationId="{86DFE7F4-5602-434D-A8A1-7AF2CFD3BF34}"/>
          </ac:picMkLst>
        </pc:picChg>
        <pc:picChg chg="add del mod">
          <ac:chgData name="Nowakowski, Henryk" userId="4af65874-1e5f-4342-82e3-8597f593eb12" providerId="ADAL" clId="{8469E4E1-0CF3-484D-B301-478C3F8C562F}" dt="2018-05-21T04:47:06.417" v="233" actId="478"/>
          <ac:picMkLst>
            <pc:docMk/>
            <pc:sldMk cId="643013607" sldId="602"/>
            <ac:picMk id="11" creationId="{95D24D59-045B-7546-8057-7FF3CE147B44}"/>
          </ac:picMkLst>
        </pc:picChg>
        <pc:picChg chg="add mod">
          <ac:chgData name="Nowakowski, Henryk" userId="4af65874-1e5f-4342-82e3-8597f593eb12" providerId="ADAL" clId="{8469E4E1-0CF3-484D-B301-478C3F8C562F}" dt="2018-05-21T04:48:01.732" v="236" actId="1076"/>
          <ac:picMkLst>
            <pc:docMk/>
            <pc:sldMk cId="643013607" sldId="602"/>
            <ac:picMk id="13" creationId="{B9836867-4C10-F449-8B2C-8084EDF9C171}"/>
          </ac:picMkLst>
        </pc:picChg>
      </pc:sldChg>
      <pc:sldChg chg="addSp delSp modSp">
        <pc:chgData name="Nowakowski, Henryk" userId="4af65874-1e5f-4342-82e3-8597f593eb12" providerId="ADAL" clId="{8469E4E1-0CF3-484D-B301-478C3F8C562F}" dt="2018-05-23T05:57:50.919" v="458" actId="1076"/>
        <pc:sldMkLst>
          <pc:docMk/>
          <pc:sldMk cId="3374159836" sldId="604"/>
        </pc:sldMkLst>
        <pc:spChg chg="del mod">
          <ac:chgData name="Nowakowski, Henryk" userId="4af65874-1e5f-4342-82e3-8597f593eb12" providerId="ADAL" clId="{8469E4E1-0CF3-484D-B301-478C3F8C562F}" dt="2018-05-21T05:10:54.190" v="393" actId="478"/>
          <ac:spMkLst>
            <pc:docMk/>
            <pc:sldMk cId="3374159836" sldId="604"/>
            <ac:spMk id="2" creationId="{59D14F7A-4819-43C2-8315-76AF2F5AEF08}"/>
          </ac:spMkLst>
        </pc:spChg>
        <pc:spChg chg="add mod">
          <ac:chgData name="Nowakowski, Henryk" userId="4af65874-1e5f-4342-82e3-8597f593eb12" providerId="ADAL" clId="{8469E4E1-0CF3-484D-B301-478C3F8C562F}" dt="2018-05-21T05:10:56.776" v="394" actId="1076"/>
          <ac:spMkLst>
            <pc:docMk/>
            <pc:sldMk cId="3374159836" sldId="604"/>
            <ac:spMk id="5" creationId="{792D0497-A3E3-1546-9737-2C0E0BA805F2}"/>
          </ac:spMkLst>
        </pc:spChg>
        <pc:spChg chg="add mod">
          <ac:chgData name="Nowakowski, Henryk" userId="4af65874-1e5f-4342-82e3-8597f593eb12" providerId="ADAL" clId="{8469E4E1-0CF3-484D-B301-478C3F8C562F}" dt="2018-05-21T05:10:58.799" v="395" actId="1076"/>
          <ac:spMkLst>
            <pc:docMk/>
            <pc:sldMk cId="3374159836" sldId="604"/>
            <ac:spMk id="6" creationId="{7ED56F64-8DDD-1F43-94A8-BBE8EA14923D}"/>
          </ac:spMkLst>
        </pc:spChg>
        <pc:spChg chg="add del">
          <ac:chgData name="Nowakowski, Henryk" userId="4af65874-1e5f-4342-82e3-8597f593eb12" providerId="ADAL" clId="{8469E4E1-0CF3-484D-B301-478C3F8C562F}" dt="2018-05-21T05:09:28.530" v="367" actId="692"/>
          <ac:spMkLst>
            <pc:docMk/>
            <pc:sldMk cId="3374159836" sldId="604"/>
            <ac:spMk id="7" creationId="{4C249F34-050C-0548-8882-822458411FB9}"/>
          </ac:spMkLst>
        </pc:spChg>
        <pc:spChg chg="add del">
          <ac:chgData name="Nowakowski, Henryk" userId="4af65874-1e5f-4342-82e3-8597f593eb12" providerId="ADAL" clId="{8469E4E1-0CF3-484D-B301-478C3F8C562F}" dt="2018-05-21T05:09:32.197" v="369" actId="692"/>
          <ac:spMkLst>
            <pc:docMk/>
            <pc:sldMk cId="3374159836" sldId="604"/>
            <ac:spMk id="8" creationId="{8F90FD27-D623-5848-B9F4-2C2951443919}"/>
          </ac:spMkLst>
        </pc:spChg>
        <pc:spChg chg="add mod">
          <ac:chgData name="Nowakowski, Henryk" userId="4af65874-1e5f-4342-82e3-8597f593eb12" providerId="ADAL" clId="{8469E4E1-0CF3-484D-B301-478C3F8C562F}" dt="2018-05-21T05:11:05.471" v="399" actId="1076"/>
          <ac:spMkLst>
            <pc:docMk/>
            <pc:sldMk cId="3374159836" sldId="604"/>
            <ac:spMk id="9" creationId="{778D4C21-6332-3B43-8484-37F8FF7A8C08}"/>
          </ac:spMkLst>
        </pc:spChg>
        <pc:picChg chg="del">
          <ac:chgData name="Nowakowski, Henryk" userId="4af65874-1e5f-4342-82e3-8597f593eb12" providerId="ADAL" clId="{8469E4E1-0CF3-484D-B301-478C3F8C562F}" dt="2018-05-21T05:08:35.690" v="331" actId="478"/>
          <ac:picMkLst>
            <pc:docMk/>
            <pc:sldMk cId="3374159836" sldId="604"/>
            <ac:picMk id="4" creationId="{EC3AC975-C205-4DD4-95D4-B4FCDFF9D97E}"/>
          </ac:picMkLst>
        </pc:picChg>
        <pc:picChg chg="add mod">
          <ac:chgData name="Nowakowski, Henryk" userId="4af65874-1e5f-4342-82e3-8597f593eb12" providerId="ADAL" clId="{8469E4E1-0CF3-484D-B301-478C3F8C562F}" dt="2018-05-21T05:13:51.683" v="420" actId="14100"/>
          <ac:picMkLst>
            <pc:docMk/>
            <pc:sldMk cId="3374159836" sldId="604"/>
            <ac:picMk id="11" creationId="{1432FB49-2451-6C45-BD67-0FCE31FA240F}"/>
          </ac:picMkLst>
        </pc:picChg>
        <pc:picChg chg="add mod">
          <ac:chgData name="Nowakowski, Henryk" userId="4af65874-1e5f-4342-82e3-8597f593eb12" providerId="ADAL" clId="{8469E4E1-0CF3-484D-B301-478C3F8C562F}" dt="2018-05-21T05:13:45.562" v="418" actId="1076"/>
          <ac:picMkLst>
            <pc:docMk/>
            <pc:sldMk cId="3374159836" sldId="604"/>
            <ac:picMk id="13" creationId="{7970B73A-2A60-DC4C-B5A7-5B7FBBEB88D7}"/>
          </ac:picMkLst>
        </pc:picChg>
        <pc:cxnChg chg="add mod">
          <ac:chgData name="Nowakowski, Henryk" userId="4af65874-1e5f-4342-82e3-8597f593eb12" providerId="ADAL" clId="{8469E4E1-0CF3-484D-B301-478C3F8C562F}" dt="2018-05-23T05:57:50.919" v="458" actId="1076"/>
          <ac:cxnSpMkLst>
            <pc:docMk/>
            <pc:sldMk cId="3374159836" sldId="604"/>
            <ac:cxnSpMk id="15" creationId="{B74590AA-3F8E-B04E-A5D2-FF2FDD5683E1}"/>
          </ac:cxnSpMkLst>
        </pc:cxnChg>
      </pc:sldChg>
      <pc:sldChg chg="addSp delSp modSp">
        <pc:chgData name="Nowakowski, Henryk" userId="4af65874-1e5f-4342-82e3-8597f593eb12" providerId="ADAL" clId="{8469E4E1-0CF3-484D-B301-478C3F8C562F}" dt="2018-05-23T08:43:31.678" v="568" actId="478"/>
        <pc:sldMkLst>
          <pc:docMk/>
          <pc:sldMk cId="1336140167" sldId="612"/>
        </pc:sldMkLst>
        <pc:spChg chg="mod">
          <ac:chgData name="Nowakowski, Henryk" userId="4af65874-1e5f-4342-82e3-8597f593eb12" providerId="ADAL" clId="{8469E4E1-0CF3-484D-B301-478C3F8C562F}" dt="2018-05-23T08:30:10.652" v="493" actId="1076"/>
          <ac:spMkLst>
            <pc:docMk/>
            <pc:sldMk cId="1336140167" sldId="612"/>
            <ac:spMk id="7" creationId="{00000000-0000-0000-0000-000000000000}"/>
          </ac:spMkLst>
        </pc:spChg>
        <pc:picChg chg="del mod">
          <ac:chgData name="Nowakowski, Henryk" userId="4af65874-1e5f-4342-82e3-8597f593eb12" providerId="ADAL" clId="{8469E4E1-0CF3-484D-B301-478C3F8C562F}" dt="2018-05-23T08:43:31.678" v="568" actId="478"/>
          <ac:picMkLst>
            <pc:docMk/>
            <pc:sldMk cId="1336140167" sldId="612"/>
            <ac:picMk id="3" creationId="{9E0AAC7F-BD71-465C-8AC2-3B234F968B00}"/>
          </ac:picMkLst>
        </pc:picChg>
        <pc:picChg chg="add del mod">
          <ac:chgData name="Nowakowski, Henryk" userId="4af65874-1e5f-4342-82e3-8597f593eb12" providerId="ADAL" clId="{8469E4E1-0CF3-484D-B301-478C3F8C562F}" dt="2018-05-23T08:29:30.557" v="472" actId="478"/>
          <ac:picMkLst>
            <pc:docMk/>
            <pc:sldMk cId="1336140167" sldId="612"/>
            <ac:picMk id="5" creationId="{1710ED2F-D8ED-F44E-9D85-9BA1587DA212}"/>
          </ac:picMkLst>
        </pc:picChg>
        <pc:picChg chg="add mod">
          <ac:chgData name="Nowakowski, Henryk" userId="4af65874-1e5f-4342-82e3-8597f593eb12" providerId="ADAL" clId="{8469E4E1-0CF3-484D-B301-478C3F8C562F}" dt="2018-05-23T08:29:55.881" v="488" actId="14100"/>
          <ac:picMkLst>
            <pc:docMk/>
            <pc:sldMk cId="1336140167" sldId="612"/>
            <ac:picMk id="8" creationId="{4FDCFEFB-FD0D-B24D-8913-204E6C688119}"/>
          </ac:picMkLst>
        </pc:picChg>
      </pc:sldChg>
      <pc:sldChg chg="modSp">
        <pc:chgData name="Nowakowski, Henryk" userId="4af65874-1e5f-4342-82e3-8597f593eb12" providerId="ADAL" clId="{8469E4E1-0CF3-484D-B301-478C3F8C562F}" dt="2018-05-23T08:47:36.966" v="593" actId="207"/>
        <pc:sldMkLst>
          <pc:docMk/>
          <pc:sldMk cId="540139131" sldId="618"/>
        </pc:sldMkLst>
        <pc:spChg chg="mod">
          <ac:chgData name="Nowakowski, Henryk" userId="4af65874-1e5f-4342-82e3-8597f593eb12" providerId="ADAL" clId="{8469E4E1-0CF3-484D-B301-478C3F8C562F}" dt="2018-05-23T08:47:36.966" v="593" actId="207"/>
          <ac:spMkLst>
            <pc:docMk/>
            <pc:sldMk cId="540139131" sldId="618"/>
            <ac:spMk id="2" creationId="{A850C2B6-87DF-B048-9BB5-BAB51BD87BD6}"/>
          </ac:spMkLst>
        </pc:spChg>
      </pc:sldChg>
      <pc:sldChg chg="modSp">
        <pc:chgData name="Nowakowski, Henryk" userId="4af65874-1e5f-4342-82e3-8597f593eb12" providerId="ADAL" clId="{8469E4E1-0CF3-484D-B301-478C3F8C562F}" dt="2018-05-21T05:07:27.980" v="330" actId="1076"/>
        <pc:sldMkLst>
          <pc:docMk/>
          <pc:sldMk cId="2948689155" sldId="619"/>
        </pc:sldMkLst>
        <pc:spChg chg="mod">
          <ac:chgData name="Nowakowski, Henryk" userId="4af65874-1e5f-4342-82e3-8597f593eb12" providerId="ADAL" clId="{8469E4E1-0CF3-484D-B301-478C3F8C562F}" dt="2018-05-21T05:07:16.156" v="328" actId="1076"/>
          <ac:spMkLst>
            <pc:docMk/>
            <pc:sldMk cId="2948689155" sldId="619"/>
            <ac:spMk id="6" creationId="{C9F466DE-2F5F-7742-941C-63768A4B3C6E}"/>
          </ac:spMkLst>
        </pc:spChg>
        <pc:spChg chg="mod">
          <ac:chgData name="Nowakowski, Henryk" userId="4af65874-1e5f-4342-82e3-8597f593eb12" providerId="ADAL" clId="{8469E4E1-0CF3-484D-B301-478C3F8C562F}" dt="2018-05-21T05:07:24.977" v="329" actId="1076"/>
          <ac:spMkLst>
            <pc:docMk/>
            <pc:sldMk cId="2948689155" sldId="619"/>
            <ac:spMk id="9" creationId="{698B4130-C481-444E-96D7-CB9AF8E500AB}"/>
          </ac:spMkLst>
        </pc:spChg>
        <pc:spChg chg="mod">
          <ac:chgData name="Nowakowski, Henryk" userId="4af65874-1e5f-4342-82e3-8597f593eb12" providerId="ADAL" clId="{8469E4E1-0CF3-484D-B301-478C3F8C562F}" dt="2018-05-21T05:07:27.980" v="330" actId="1076"/>
          <ac:spMkLst>
            <pc:docMk/>
            <pc:sldMk cId="2948689155" sldId="619"/>
            <ac:spMk id="14" creationId="{1CA32741-9C00-5C4F-856D-7B1DFA357741}"/>
          </ac:spMkLst>
        </pc:spChg>
        <pc:spChg chg="mod">
          <ac:chgData name="Nowakowski, Henryk" userId="4af65874-1e5f-4342-82e3-8597f593eb12" providerId="ADAL" clId="{8469E4E1-0CF3-484D-B301-478C3F8C562F}" dt="2018-05-21T05:07:05.345" v="326" actId="688"/>
          <ac:spMkLst>
            <pc:docMk/>
            <pc:sldMk cId="2948689155" sldId="619"/>
            <ac:spMk id="15" creationId="{DB0748BF-B4B9-3744-ACC7-0864B7989B76}"/>
          </ac:spMkLst>
        </pc:spChg>
        <pc:spChg chg="mod">
          <ac:chgData name="Nowakowski, Henryk" userId="4af65874-1e5f-4342-82e3-8597f593eb12" providerId="ADAL" clId="{8469E4E1-0CF3-484D-B301-478C3F8C562F}" dt="2018-05-21T05:05:55.572" v="307" actId="14100"/>
          <ac:spMkLst>
            <pc:docMk/>
            <pc:sldMk cId="2948689155" sldId="619"/>
            <ac:spMk id="17" creationId="{F6290A45-A54B-5D49-94A9-E1CA249E85AC}"/>
          </ac:spMkLst>
        </pc:spChg>
        <pc:spChg chg="mod">
          <ac:chgData name="Nowakowski, Henryk" userId="4af65874-1e5f-4342-82e3-8597f593eb12" providerId="ADAL" clId="{8469E4E1-0CF3-484D-B301-478C3F8C562F}" dt="2018-05-21T05:05:34.679" v="304" actId="1076"/>
          <ac:spMkLst>
            <pc:docMk/>
            <pc:sldMk cId="2948689155" sldId="619"/>
            <ac:spMk id="42" creationId="{5A496ED3-517F-9240-9F3A-5E408694B3F1}"/>
          </ac:spMkLst>
        </pc:spChg>
        <pc:cxnChg chg="mod">
          <ac:chgData name="Nowakowski, Henryk" userId="4af65874-1e5f-4342-82e3-8597f593eb12" providerId="ADAL" clId="{8469E4E1-0CF3-484D-B301-478C3F8C562F}" dt="2018-05-21T05:05:55.572" v="307" actId="14100"/>
          <ac:cxnSpMkLst>
            <pc:docMk/>
            <pc:sldMk cId="2948689155" sldId="619"/>
            <ac:cxnSpMk id="19" creationId="{1B6FA625-383A-074D-969F-70EBCF485D88}"/>
          </ac:cxnSpMkLst>
        </pc:cxnChg>
        <pc:cxnChg chg="mod">
          <ac:chgData name="Nowakowski, Henryk" userId="4af65874-1e5f-4342-82e3-8597f593eb12" providerId="ADAL" clId="{8469E4E1-0CF3-484D-B301-478C3F8C562F}" dt="2018-05-21T05:05:55.572" v="307" actId="14100"/>
          <ac:cxnSpMkLst>
            <pc:docMk/>
            <pc:sldMk cId="2948689155" sldId="619"/>
            <ac:cxnSpMk id="22" creationId="{00D8FBAC-A332-2845-AE78-DB2BA7153650}"/>
          </ac:cxnSpMkLst>
        </pc:cxnChg>
        <pc:cxnChg chg="mod">
          <ac:chgData name="Nowakowski, Henryk" userId="4af65874-1e5f-4342-82e3-8597f593eb12" providerId="ADAL" clId="{8469E4E1-0CF3-484D-B301-478C3F8C562F}" dt="2018-05-21T05:05:55.572" v="307" actId="14100"/>
          <ac:cxnSpMkLst>
            <pc:docMk/>
            <pc:sldMk cId="2948689155" sldId="619"/>
            <ac:cxnSpMk id="25" creationId="{2777F863-FB07-1B4A-B4E0-AEC0FF3C5656}"/>
          </ac:cxnSpMkLst>
        </pc:cxnChg>
        <pc:cxnChg chg="mod">
          <ac:chgData name="Nowakowski, Henryk" userId="4af65874-1e5f-4342-82e3-8597f593eb12" providerId="ADAL" clId="{8469E4E1-0CF3-484D-B301-478C3F8C562F}" dt="2018-05-21T05:05:55.572" v="307" actId="14100"/>
          <ac:cxnSpMkLst>
            <pc:docMk/>
            <pc:sldMk cId="2948689155" sldId="619"/>
            <ac:cxnSpMk id="28" creationId="{BAA3A033-4F95-3540-A52B-D5885C62186A}"/>
          </ac:cxnSpMkLst>
        </pc:cxnChg>
        <pc:cxnChg chg="mod">
          <ac:chgData name="Nowakowski, Henryk" userId="4af65874-1e5f-4342-82e3-8597f593eb12" providerId="ADAL" clId="{8469E4E1-0CF3-484D-B301-478C3F8C562F}" dt="2018-05-21T05:05:55.572" v="307" actId="14100"/>
          <ac:cxnSpMkLst>
            <pc:docMk/>
            <pc:sldMk cId="2948689155" sldId="619"/>
            <ac:cxnSpMk id="31" creationId="{03E3A995-A986-8B48-868D-6FF00CB0257B}"/>
          </ac:cxnSpMkLst>
        </pc:cxnChg>
        <pc:cxnChg chg="mod">
          <ac:chgData name="Nowakowski, Henryk" userId="4af65874-1e5f-4342-82e3-8597f593eb12" providerId="ADAL" clId="{8469E4E1-0CF3-484D-B301-478C3F8C562F}" dt="2018-05-21T05:05:34.679" v="304" actId="1076"/>
          <ac:cxnSpMkLst>
            <pc:docMk/>
            <pc:sldMk cId="2948689155" sldId="619"/>
            <ac:cxnSpMk id="40" creationId="{1ABD8AD5-FFC7-9946-A33D-51FD0F406F41}"/>
          </ac:cxnSpMkLst>
        </pc:cxnChg>
      </pc:sldChg>
      <pc:sldChg chg="ord">
        <pc:chgData name="Nowakowski, Henryk" userId="4af65874-1e5f-4342-82e3-8597f593eb12" providerId="ADAL" clId="{8469E4E1-0CF3-484D-B301-478C3F8C562F}" dt="2018-05-20T16:52:22.718" v="11" actId="2696"/>
        <pc:sldMkLst>
          <pc:docMk/>
          <pc:sldMk cId="1611282726" sldId="628"/>
        </pc:sldMkLst>
      </pc:sldChg>
      <pc:sldChg chg="modSp">
        <pc:chgData name="Nowakowski, Henryk" userId="4af65874-1e5f-4342-82e3-8597f593eb12" providerId="ADAL" clId="{8469E4E1-0CF3-484D-B301-478C3F8C562F}" dt="2018-05-23T08:43:52.646" v="576" actId="1076"/>
        <pc:sldMkLst>
          <pc:docMk/>
          <pc:sldMk cId="1230906011" sldId="629"/>
        </pc:sldMkLst>
        <pc:picChg chg="mod">
          <ac:chgData name="Nowakowski, Henryk" userId="4af65874-1e5f-4342-82e3-8597f593eb12" providerId="ADAL" clId="{8469E4E1-0CF3-484D-B301-478C3F8C562F}" dt="2018-05-23T08:43:52.646" v="576" actId="1076"/>
          <ac:picMkLst>
            <pc:docMk/>
            <pc:sldMk cId="1230906011" sldId="629"/>
            <ac:picMk id="4" creationId="{8F107AAC-B5DE-465F-A87A-25B7C9CEDE3C}"/>
          </ac:picMkLst>
        </pc:picChg>
      </pc:sldChg>
      <pc:sldChg chg="addSp delSp modSp">
        <pc:chgData name="Nowakowski, Henryk" userId="4af65874-1e5f-4342-82e3-8597f593eb12" providerId="ADAL" clId="{8469E4E1-0CF3-484D-B301-478C3F8C562F}" dt="2018-05-23T08:58:04.102" v="609" actId="1076"/>
        <pc:sldMkLst>
          <pc:docMk/>
          <pc:sldMk cId="2749001505" sldId="630"/>
        </pc:sldMkLst>
        <pc:spChg chg="del">
          <ac:chgData name="Nowakowski, Henryk" userId="4af65874-1e5f-4342-82e3-8597f593eb12" providerId="ADAL" clId="{8469E4E1-0CF3-484D-B301-478C3F8C562F}" dt="2018-05-23T08:40:41.308" v="539" actId="478"/>
          <ac:spMkLst>
            <pc:docMk/>
            <pc:sldMk cId="2749001505" sldId="630"/>
            <ac:spMk id="5" creationId="{00000000-0000-0000-0000-000000000000}"/>
          </ac:spMkLst>
        </pc:spChg>
        <pc:spChg chg="del">
          <ac:chgData name="Nowakowski, Henryk" userId="4af65874-1e5f-4342-82e3-8597f593eb12" providerId="ADAL" clId="{8469E4E1-0CF3-484D-B301-478C3F8C562F}" dt="2018-05-23T08:40:41.806" v="540" actId="478"/>
          <ac:spMkLst>
            <pc:docMk/>
            <pc:sldMk cId="2749001505" sldId="630"/>
            <ac:spMk id="7" creationId="{00000000-0000-0000-0000-000000000000}"/>
          </ac:spMkLst>
        </pc:spChg>
        <pc:spChg chg="mod">
          <ac:chgData name="Nowakowski, Henryk" userId="4af65874-1e5f-4342-82e3-8597f593eb12" providerId="ADAL" clId="{8469E4E1-0CF3-484D-B301-478C3F8C562F}" dt="2018-05-23T08:58:02.652" v="608" actId="1076"/>
          <ac:spMkLst>
            <pc:docMk/>
            <pc:sldMk cId="2749001505" sldId="630"/>
            <ac:spMk id="8" creationId="{00000000-0000-0000-0000-000000000000}"/>
          </ac:spMkLst>
        </pc:spChg>
        <pc:spChg chg="add mod">
          <ac:chgData name="Nowakowski, Henryk" userId="4af65874-1e5f-4342-82e3-8597f593eb12" providerId="ADAL" clId="{8469E4E1-0CF3-484D-B301-478C3F8C562F}" dt="2018-05-23T08:58:04.102" v="609" actId="1076"/>
          <ac:spMkLst>
            <pc:docMk/>
            <pc:sldMk cId="2749001505" sldId="630"/>
            <ac:spMk id="10" creationId="{680C1C48-6C3F-0D40-8D2E-EAC1EC048563}"/>
          </ac:spMkLst>
        </pc:spChg>
        <pc:spChg chg="add mod">
          <ac:chgData name="Nowakowski, Henryk" userId="4af65874-1e5f-4342-82e3-8597f593eb12" providerId="ADAL" clId="{8469E4E1-0CF3-484D-B301-478C3F8C562F}" dt="2018-05-23T08:57:18.563" v="601" actId="207"/>
          <ac:spMkLst>
            <pc:docMk/>
            <pc:sldMk cId="2749001505" sldId="630"/>
            <ac:spMk id="11" creationId="{2C1747F8-C5AB-1D46-B0DD-813CB9F45ACF}"/>
          </ac:spMkLst>
        </pc:spChg>
        <pc:spChg chg="add del mod">
          <ac:chgData name="Nowakowski, Henryk" userId="4af65874-1e5f-4342-82e3-8597f593eb12" providerId="ADAL" clId="{8469E4E1-0CF3-484D-B301-478C3F8C562F}" dt="2018-05-23T08:44:42.669" v="577" actId="478"/>
          <ac:spMkLst>
            <pc:docMk/>
            <pc:sldMk cId="2749001505" sldId="630"/>
            <ac:spMk id="12" creationId="{1F0F8134-1E83-474B-B23E-2032C45DB5DE}"/>
          </ac:spMkLst>
        </pc:spChg>
        <pc:picChg chg="add del mod">
          <ac:chgData name="Nowakowski, Henryk" userId="4af65874-1e5f-4342-82e3-8597f593eb12" providerId="ADAL" clId="{8469E4E1-0CF3-484D-B301-478C3F8C562F}" dt="2018-05-23T08:57:41.962" v="603" actId="478"/>
          <ac:picMkLst>
            <pc:docMk/>
            <pc:sldMk cId="2749001505" sldId="630"/>
            <ac:picMk id="4" creationId="{8BDA9FFF-5C69-CB4E-B80E-2469B87045CA}"/>
          </ac:picMkLst>
        </pc:picChg>
        <pc:picChg chg="del mod">
          <ac:chgData name="Nowakowski, Henryk" userId="4af65874-1e5f-4342-82e3-8597f593eb12" providerId="ADAL" clId="{8469E4E1-0CF3-484D-B301-478C3F8C562F}" dt="2018-05-23T08:42:55.829" v="562" actId="478"/>
          <ac:picMkLst>
            <pc:docMk/>
            <pc:sldMk cId="2749001505" sldId="630"/>
            <ac:picMk id="9" creationId="{436B361D-C7AC-4ADC-AE9C-DE31356BD4B3}"/>
          </ac:picMkLst>
        </pc:picChg>
        <pc:picChg chg="add mod">
          <ac:chgData name="Nowakowski, Henryk" userId="4af65874-1e5f-4342-82e3-8597f593eb12" providerId="ADAL" clId="{8469E4E1-0CF3-484D-B301-478C3F8C562F}" dt="2018-05-23T08:57:59.682" v="607" actId="1076"/>
          <ac:picMkLst>
            <pc:docMk/>
            <pc:sldMk cId="2749001505" sldId="630"/>
            <ac:picMk id="14" creationId="{8BC56465-4077-FC43-9100-9C4CFBCC2FD8}"/>
          </ac:picMkLst>
        </pc:picChg>
      </pc:sldChg>
      <pc:sldChg chg="addSp delSp modSp">
        <pc:chgData name="Nowakowski, Henryk" userId="4af65874-1e5f-4342-82e3-8597f593eb12" providerId="ADAL" clId="{8469E4E1-0CF3-484D-B301-478C3F8C562F}" dt="2018-05-23T09:03:05.482" v="615" actId="14100"/>
        <pc:sldMkLst>
          <pc:docMk/>
          <pc:sldMk cId="1203077707" sldId="631"/>
        </pc:sldMkLst>
        <pc:spChg chg="del mod">
          <ac:chgData name="Nowakowski, Henryk" userId="4af65874-1e5f-4342-82e3-8597f593eb12" providerId="ADAL" clId="{8469E4E1-0CF3-484D-B301-478C3F8C562F}" dt="2018-05-23T08:56:22.549" v="595" actId="478"/>
          <ac:spMkLst>
            <pc:docMk/>
            <pc:sldMk cId="1203077707" sldId="631"/>
            <ac:spMk id="3" creationId="{00000000-0000-0000-0000-000000000000}"/>
          </ac:spMkLst>
        </pc:spChg>
        <pc:spChg chg="add del mod">
          <ac:chgData name="Nowakowski, Henryk" userId="4af65874-1e5f-4342-82e3-8597f593eb12" providerId="ADAL" clId="{8469E4E1-0CF3-484D-B301-478C3F8C562F}" dt="2018-05-23T08:38:53.767" v="530" actId="478"/>
          <ac:spMkLst>
            <pc:docMk/>
            <pc:sldMk cId="1203077707" sldId="631"/>
            <ac:spMk id="10" creationId="{C4C1D7CB-FECF-C54A-827B-CA14AFDD8B52}"/>
          </ac:spMkLst>
        </pc:spChg>
        <pc:spChg chg="add mod">
          <ac:chgData name="Nowakowski, Henryk" userId="4af65874-1e5f-4342-82e3-8597f593eb12" providerId="ADAL" clId="{8469E4E1-0CF3-484D-B301-478C3F8C562F}" dt="2018-05-23T09:03:05.482" v="615" actId="14100"/>
          <ac:spMkLst>
            <pc:docMk/>
            <pc:sldMk cId="1203077707" sldId="631"/>
            <ac:spMk id="13" creationId="{81258108-A196-444F-8536-3C1D0C32B53C}"/>
          </ac:spMkLst>
        </pc:spChg>
        <pc:picChg chg="add del mod modCrop">
          <ac:chgData name="Nowakowski, Henryk" userId="4af65874-1e5f-4342-82e3-8597f593eb12" providerId="ADAL" clId="{8469E4E1-0CF3-484D-B301-478C3F8C562F}" dt="2018-05-23T08:38:13.883" v="514" actId="478"/>
          <ac:picMkLst>
            <pc:docMk/>
            <pc:sldMk cId="1203077707" sldId="631"/>
            <ac:picMk id="5" creationId="{7E7468E3-2FF2-E44D-9585-DA872C99018D}"/>
          </ac:picMkLst>
        </pc:picChg>
        <pc:picChg chg="del mod">
          <ac:chgData name="Nowakowski, Henryk" userId="4af65874-1e5f-4342-82e3-8597f593eb12" providerId="ADAL" clId="{8469E4E1-0CF3-484D-B301-478C3F8C562F}" dt="2018-05-23T08:38:50.609" v="529" actId="478"/>
          <ac:picMkLst>
            <pc:docMk/>
            <pc:sldMk cId="1203077707" sldId="631"/>
            <ac:picMk id="6" creationId="{00000000-0000-0000-0000-000000000000}"/>
          </ac:picMkLst>
        </pc:picChg>
        <pc:picChg chg="add del mod">
          <ac:chgData name="Nowakowski, Henryk" userId="4af65874-1e5f-4342-82e3-8597f593eb12" providerId="ADAL" clId="{8469E4E1-0CF3-484D-B301-478C3F8C562F}" dt="2018-05-23T08:56:21.620" v="594" actId="478"/>
          <ac:picMkLst>
            <pc:docMk/>
            <pc:sldMk cId="1203077707" sldId="631"/>
            <ac:picMk id="8" creationId="{C7B2293C-327C-9A42-A844-799B446D3D6E}"/>
          </ac:picMkLst>
        </pc:picChg>
        <pc:picChg chg="add mod">
          <ac:chgData name="Nowakowski, Henryk" userId="4af65874-1e5f-4342-82e3-8597f593eb12" providerId="ADAL" clId="{8469E4E1-0CF3-484D-B301-478C3F8C562F}" dt="2018-05-23T08:56:52.844" v="597" actId="1076"/>
          <ac:picMkLst>
            <pc:docMk/>
            <pc:sldMk cId="1203077707" sldId="631"/>
            <ac:picMk id="12" creationId="{654537EA-F8B0-6E4D-A0A2-7B1CB1920048}"/>
          </ac:picMkLst>
        </pc:picChg>
      </pc:sldChg>
      <pc:sldChg chg="del">
        <pc:chgData name="Nowakowski, Henryk" userId="4af65874-1e5f-4342-82e3-8597f593eb12" providerId="ADAL" clId="{8469E4E1-0CF3-484D-B301-478C3F8C562F}" dt="2018-05-23T08:32:51.914" v="494" actId="2696"/>
        <pc:sldMkLst>
          <pc:docMk/>
          <pc:sldMk cId="1848992059" sldId="64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AAF73-8584-2E48-8A4F-E60F09613B63}" type="doc">
      <dgm:prSet loTypeId="urn:microsoft.com/office/officeart/2008/layout/VerticalCurvedList" loCatId="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814D1B0-3184-6F4D-9700-535527BCE819}">
      <dgm:prSet phldrT="[Text]" custT="1"/>
      <dgm:spPr/>
      <dgm:t>
        <a:bodyPr/>
        <a:lstStyle/>
        <a:p>
          <a:r>
            <a:rPr lang="en-US" sz="3200" err="1">
              <a:solidFill>
                <a:schemeClr val="tx1"/>
              </a:solidFill>
            </a:rPr>
            <a:t>Krótko</a:t>
          </a:r>
          <a:r>
            <a:rPr lang="en-US" sz="3200">
              <a:solidFill>
                <a:schemeClr val="tx1"/>
              </a:solidFill>
            </a:rPr>
            <a:t> o </a:t>
          </a:r>
          <a:r>
            <a:rPr lang="en-US" sz="3200" err="1">
              <a:solidFill>
                <a:schemeClr val="tx1"/>
              </a:solidFill>
            </a:rPr>
            <a:t>nas</a:t>
          </a:r>
          <a:endParaRPr lang="en-US" sz="3200" b="1">
            <a:solidFill>
              <a:schemeClr val="tx1"/>
            </a:solidFill>
          </a:endParaRPr>
        </a:p>
      </dgm:t>
    </dgm:pt>
    <dgm:pt modelId="{1864DE79-2141-8240-85C3-C2BC4960D7B7}" type="parTrans" cxnId="{762C31E5-9062-E24A-A195-6D0DA5EF5A0B}">
      <dgm:prSet/>
      <dgm:spPr/>
      <dgm:t>
        <a:bodyPr/>
        <a:lstStyle/>
        <a:p>
          <a:endParaRPr lang="en-US" sz="2000"/>
        </a:p>
      </dgm:t>
    </dgm:pt>
    <dgm:pt modelId="{595F6186-F8D3-5B42-96F9-7DD55265809D}" type="sibTrans" cxnId="{762C31E5-9062-E24A-A195-6D0DA5EF5A0B}">
      <dgm:prSet/>
      <dgm:spPr/>
      <dgm:t>
        <a:bodyPr/>
        <a:lstStyle/>
        <a:p>
          <a:endParaRPr lang="en-US" sz="2000"/>
        </a:p>
      </dgm:t>
    </dgm:pt>
    <dgm:pt modelId="{25C94F69-5204-3844-9114-F5F9913B64E5}">
      <dgm:prSet phldrT="[Text]" custT="1"/>
      <dgm:spPr/>
      <dgm:t>
        <a:bodyPr/>
        <a:lstStyle/>
        <a:p>
          <a:r>
            <a:rPr lang="en-US" sz="3200">
              <a:solidFill>
                <a:schemeClr val="tx1"/>
              </a:solidFill>
            </a:rPr>
            <a:t>Spring w </a:t>
          </a:r>
          <a:r>
            <a:rPr lang="en-US" sz="3200" err="1">
              <a:solidFill>
                <a:schemeClr val="tx1"/>
              </a:solidFill>
            </a:rPr>
            <a:t>pigułce</a:t>
          </a:r>
          <a:endParaRPr lang="en-US" sz="3200">
            <a:solidFill>
              <a:schemeClr val="tx1"/>
            </a:solidFill>
          </a:endParaRPr>
        </a:p>
      </dgm:t>
    </dgm:pt>
    <dgm:pt modelId="{3D08E8C9-8711-0742-8A75-CA10234AE044}" type="parTrans" cxnId="{685371BB-4AED-2147-A5E3-5BFE77CCF2B4}">
      <dgm:prSet/>
      <dgm:spPr/>
      <dgm:t>
        <a:bodyPr/>
        <a:lstStyle/>
        <a:p>
          <a:endParaRPr lang="en-US" sz="2000"/>
        </a:p>
      </dgm:t>
    </dgm:pt>
    <dgm:pt modelId="{7E34899E-D46A-0541-9175-950AC6070BDE}" type="sibTrans" cxnId="{685371BB-4AED-2147-A5E3-5BFE77CCF2B4}">
      <dgm:prSet/>
      <dgm:spPr/>
      <dgm:t>
        <a:bodyPr/>
        <a:lstStyle/>
        <a:p>
          <a:endParaRPr lang="en-US" sz="2000"/>
        </a:p>
      </dgm:t>
    </dgm:pt>
    <dgm:pt modelId="{6202814A-41B4-E946-9485-8C5E0ABE23A4}">
      <dgm:prSet phldrT="[Text]" custT="1"/>
      <dgm:spPr/>
      <dgm:t>
        <a:bodyPr/>
        <a:lstStyle/>
        <a:p>
          <a:r>
            <a:rPr lang="en-US" sz="3200" err="1">
              <a:solidFill>
                <a:schemeClr val="tx1"/>
              </a:solidFill>
            </a:rPr>
            <a:t>Konkurs</a:t>
          </a:r>
          <a:endParaRPr lang="en-US" sz="3200">
            <a:solidFill>
              <a:schemeClr val="tx1"/>
            </a:solidFill>
          </a:endParaRPr>
        </a:p>
      </dgm:t>
    </dgm:pt>
    <dgm:pt modelId="{A3573BB8-07D0-844D-B070-F4885F9FC133}" type="parTrans" cxnId="{AC713A7E-6A9E-FE4C-8CF3-2C3A2E228FA3}">
      <dgm:prSet/>
      <dgm:spPr/>
      <dgm:t>
        <a:bodyPr/>
        <a:lstStyle/>
        <a:p>
          <a:endParaRPr lang="en-US" sz="2000"/>
        </a:p>
      </dgm:t>
    </dgm:pt>
    <dgm:pt modelId="{951ABA49-E35D-1A43-BA4F-EDAB96431F2B}" type="sibTrans" cxnId="{AC713A7E-6A9E-FE4C-8CF3-2C3A2E228FA3}">
      <dgm:prSet/>
      <dgm:spPr/>
      <dgm:t>
        <a:bodyPr/>
        <a:lstStyle/>
        <a:p>
          <a:endParaRPr lang="en-US" sz="2000"/>
        </a:p>
      </dgm:t>
    </dgm:pt>
    <dgm:pt modelId="{3401F6E3-E3DD-134D-A9C5-9BE33A67106B}">
      <dgm:prSet phldrT="[Text]" custT="1"/>
      <dgm:spPr/>
      <dgm:t>
        <a:bodyPr/>
        <a:lstStyle/>
        <a:p>
          <a:r>
            <a:rPr lang="en-US" sz="3200" err="1">
              <a:solidFill>
                <a:schemeClr val="tx1"/>
              </a:solidFill>
            </a:rPr>
            <a:t>Podsumowanie</a:t>
          </a:r>
          <a:endParaRPr lang="en-US" sz="3200">
            <a:solidFill>
              <a:schemeClr val="tx1"/>
            </a:solidFill>
          </a:endParaRPr>
        </a:p>
      </dgm:t>
    </dgm:pt>
    <dgm:pt modelId="{24A0DB7C-88C5-3748-A893-5151A5E466DB}" type="parTrans" cxnId="{E6649151-047C-784E-A2D7-A76E60679616}">
      <dgm:prSet/>
      <dgm:spPr/>
      <dgm:t>
        <a:bodyPr/>
        <a:lstStyle/>
        <a:p>
          <a:endParaRPr lang="en-US" sz="2000"/>
        </a:p>
      </dgm:t>
    </dgm:pt>
    <dgm:pt modelId="{7439ACA7-FB54-3F48-9346-8118C05851CD}" type="sibTrans" cxnId="{E6649151-047C-784E-A2D7-A76E60679616}">
      <dgm:prSet/>
      <dgm:spPr/>
      <dgm:t>
        <a:bodyPr/>
        <a:lstStyle/>
        <a:p>
          <a:endParaRPr lang="en-US" sz="2000"/>
        </a:p>
      </dgm:t>
    </dgm:pt>
    <dgm:pt modelId="{2B2A58F6-FA14-A746-AF8C-BBA016F91BF9}">
      <dgm:prSet phldrT="[Text]" custT="1"/>
      <dgm:spPr/>
      <dgm:t>
        <a:bodyPr/>
        <a:lstStyle/>
        <a:p>
          <a:r>
            <a:rPr lang="en-US" sz="3200">
              <a:solidFill>
                <a:schemeClr val="tx1"/>
              </a:solidFill>
            </a:rPr>
            <a:t>Spring AOP w </a:t>
          </a:r>
          <a:r>
            <a:rPr lang="en-US" sz="3200" err="1">
              <a:solidFill>
                <a:schemeClr val="tx1"/>
              </a:solidFill>
            </a:rPr>
            <a:t>akcji</a:t>
          </a:r>
          <a:endParaRPr lang="en-US" sz="3200">
            <a:solidFill>
              <a:schemeClr val="tx1"/>
            </a:solidFill>
          </a:endParaRPr>
        </a:p>
      </dgm:t>
    </dgm:pt>
    <dgm:pt modelId="{E770455D-3224-EB49-837A-DDAD21CFFC7A}" type="parTrans" cxnId="{D998F8CC-1725-ED42-82A8-2DD2A52E7D29}">
      <dgm:prSet/>
      <dgm:spPr/>
      <dgm:t>
        <a:bodyPr/>
        <a:lstStyle/>
        <a:p>
          <a:endParaRPr lang="en-US" sz="2000"/>
        </a:p>
      </dgm:t>
    </dgm:pt>
    <dgm:pt modelId="{40C9676F-A043-2B4A-9CE6-FD20E1CEF29A}" type="sibTrans" cxnId="{D998F8CC-1725-ED42-82A8-2DD2A52E7D29}">
      <dgm:prSet/>
      <dgm:spPr/>
      <dgm:t>
        <a:bodyPr/>
        <a:lstStyle/>
        <a:p>
          <a:endParaRPr lang="en-US" sz="2000"/>
        </a:p>
      </dgm:t>
    </dgm:pt>
    <dgm:pt modelId="{D392ADD1-1E47-704F-AF64-13D661CB17E1}" type="pres">
      <dgm:prSet presAssocID="{54AAAF73-8584-2E48-8A4F-E60F09613B63}" presName="Name0" presStyleCnt="0">
        <dgm:presLayoutVars>
          <dgm:chMax val="7"/>
          <dgm:chPref val="7"/>
          <dgm:dir/>
        </dgm:presLayoutVars>
      </dgm:prSet>
      <dgm:spPr/>
    </dgm:pt>
    <dgm:pt modelId="{F7DA1180-0280-5B4C-8B3E-88F55A0782E9}" type="pres">
      <dgm:prSet presAssocID="{54AAAF73-8584-2E48-8A4F-E60F09613B63}" presName="Name1" presStyleCnt="0"/>
      <dgm:spPr/>
    </dgm:pt>
    <dgm:pt modelId="{80DB3BDB-15B7-5342-9719-0364EE16B1B7}" type="pres">
      <dgm:prSet presAssocID="{54AAAF73-8584-2E48-8A4F-E60F09613B63}" presName="cycle" presStyleCnt="0"/>
      <dgm:spPr/>
    </dgm:pt>
    <dgm:pt modelId="{8C49B93A-1A53-7343-A437-4EECA8F60A32}" type="pres">
      <dgm:prSet presAssocID="{54AAAF73-8584-2E48-8A4F-E60F09613B63}" presName="srcNode" presStyleLbl="node1" presStyleIdx="0" presStyleCnt="5"/>
      <dgm:spPr/>
    </dgm:pt>
    <dgm:pt modelId="{C4742643-0C99-E44C-BF04-36F40C9F70F1}" type="pres">
      <dgm:prSet presAssocID="{54AAAF73-8584-2E48-8A4F-E60F09613B63}" presName="conn" presStyleLbl="parChTrans1D2" presStyleIdx="0" presStyleCnt="1"/>
      <dgm:spPr/>
    </dgm:pt>
    <dgm:pt modelId="{16A9F285-A1D5-BB48-AD5F-0DC4FA44E1C3}" type="pres">
      <dgm:prSet presAssocID="{54AAAF73-8584-2E48-8A4F-E60F09613B63}" presName="extraNode" presStyleLbl="node1" presStyleIdx="0" presStyleCnt="5"/>
      <dgm:spPr/>
    </dgm:pt>
    <dgm:pt modelId="{6CCB8C7C-83AA-C144-A65E-ED7EF3D105DC}" type="pres">
      <dgm:prSet presAssocID="{54AAAF73-8584-2E48-8A4F-E60F09613B63}" presName="dstNode" presStyleLbl="node1" presStyleIdx="0" presStyleCnt="5"/>
      <dgm:spPr/>
    </dgm:pt>
    <dgm:pt modelId="{ABF51326-9E39-A34E-8105-BC1FD5AE23B1}" type="pres">
      <dgm:prSet presAssocID="{E814D1B0-3184-6F4D-9700-535527BCE819}" presName="text_1" presStyleLbl="node1" presStyleIdx="0" presStyleCnt="5">
        <dgm:presLayoutVars>
          <dgm:bulletEnabled val="1"/>
        </dgm:presLayoutVars>
      </dgm:prSet>
      <dgm:spPr/>
    </dgm:pt>
    <dgm:pt modelId="{9AD88363-7F2C-AF4E-AA5D-E2ADFD088E64}" type="pres">
      <dgm:prSet presAssocID="{E814D1B0-3184-6F4D-9700-535527BCE819}" presName="accent_1" presStyleCnt="0"/>
      <dgm:spPr/>
    </dgm:pt>
    <dgm:pt modelId="{CCB845B2-FF8B-C144-B102-AD41E30367C2}" type="pres">
      <dgm:prSet presAssocID="{E814D1B0-3184-6F4D-9700-535527BCE819}" presName="accentRepeatNode" presStyleLbl="solidFgAcc1" presStyleIdx="0" presStyleCnt="5"/>
      <dgm:spPr/>
    </dgm:pt>
    <dgm:pt modelId="{E78C616F-6A42-8D46-A76F-E24A3EAF0297}" type="pres">
      <dgm:prSet presAssocID="{25C94F69-5204-3844-9114-F5F9913B64E5}" presName="text_2" presStyleLbl="node1" presStyleIdx="1" presStyleCnt="5">
        <dgm:presLayoutVars>
          <dgm:bulletEnabled val="1"/>
        </dgm:presLayoutVars>
      </dgm:prSet>
      <dgm:spPr/>
    </dgm:pt>
    <dgm:pt modelId="{03E1CC02-D403-EC49-95D0-EFA03E423C31}" type="pres">
      <dgm:prSet presAssocID="{25C94F69-5204-3844-9114-F5F9913B64E5}" presName="accent_2" presStyleCnt="0"/>
      <dgm:spPr/>
    </dgm:pt>
    <dgm:pt modelId="{0CD6A9AD-552A-3B4F-B01D-F271A7840080}" type="pres">
      <dgm:prSet presAssocID="{25C94F69-5204-3844-9114-F5F9913B64E5}" presName="accentRepeatNode" presStyleLbl="solidFgAcc1" presStyleIdx="1" presStyleCnt="5"/>
      <dgm:spPr/>
    </dgm:pt>
    <dgm:pt modelId="{446E93D9-600B-8F43-B836-8DD2D7BA0F72}" type="pres">
      <dgm:prSet presAssocID="{2B2A58F6-FA14-A746-AF8C-BBA016F91BF9}" presName="text_3" presStyleLbl="node1" presStyleIdx="2" presStyleCnt="5">
        <dgm:presLayoutVars>
          <dgm:bulletEnabled val="1"/>
        </dgm:presLayoutVars>
      </dgm:prSet>
      <dgm:spPr/>
    </dgm:pt>
    <dgm:pt modelId="{B12DB765-E48C-6046-B1EB-36446870C1F0}" type="pres">
      <dgm:prSet presAssocID="{2B2A58F6-FA14-A746-AF8C-BBA016F91BF9}" presName="accent_3" presStyleCnt="0"/>
      <dgm:spPr/>
    </dgm:pt>
    <dgm:pt modelId="{F596F389-1753-824D-A658-6EE7B61CB660}" type="pres">
      <dgm:prSet presAssocID="{2B2A58F6-FA14-A746-AF8C-BBA016F91BF9}" presName="accentRepeatNode" presStyleLbl="solidFgAcc1" presStyleIdx="2" presStyleCnt="5"/>
      <dgm:spPr/>
    </dgm:pt>
    <dgm:pt modelId="{18867634-B852-3848-982E-D87EBDD65611}" type="pres">
      <dgm:prSet presAssocID="{3401F6E3-E3DD-134D-A9C5-9BE33A67106B}" presName="text_4" presStyleLbl="node1" presStyleIdx="3" presStyleCnt="5">
        <dgm:presLayoutVars>
          <dgm:bulletEnabled val="1"/>
        </dgm:presLayoutVars>
      </dgm:prSet>
      <dgm:spPr/>
    </dgm:pt>
    <dgm:pt modelId="{5E54CD87-EA61-604C-B69B-F94EC9BC7322}" type="pres">
      <dgm:prSet presAssocID="{3401F6E3-E3DD-134D-A9C5-9BE33A67106B}" presName="accent_4" presStyleCnt="0"/>
      <dgm:spPr/>
    </dgm:pt>
    <dgm:pt modelId="{AC5C908B-9F1A-974C-966B-3BDE6FC711B1}" type="pres">
      <dgm:prSet presAssocID="{3401F6E3-E3DD-134D-A9C5-9BE33A67106B}" presName="accentRepeatNode" presStyleLbl="solidFgAcc1" presStyleIdx="3" presStyleCnt="5"/>
      <dgm:spPr/>
    </dgm:pt>
    <dgm:pt modelId="{AC256B2F-89BA-4A46-B990-93B337E0AF7C}" type="pres">
      <dgm:prSet presAssocID="{6202814A-41B4-E946-9485-8C5E0ABE23A4}" presName="text_5" presStyleLbl="node1" presStyleIdx="4" presStyleCnt="5">
        <dgm:presLayoutVars>
          <dgm:bulletEnabled val="1"/>
        </dgm:presLayoutVars>
      </dgm:prSet>
      <dgm:spPr/>
    </dgm:pt>
    <dgm:pt modelId="{30D089AB-92F1-CF4E-9B4A-782A4989067C}" type="pres">
      <dgm:prSet presAssocID="{6202814A-41B4-E946-9485-8C5E0ABE23A4}" presName="accent_5" presStyleCnt="0"/>
      <dgm:spPr/>
    </dgm:pt>
    <dgm:pt modelId="{B37609BA-9FD5-A245-AFEF-2F658205CA4F}" type="pres">
      <dgm:prSet presAssocID="{6202814A-41B4-E946-9485-8C5E0ABE23A4}" presName="accentRepeatNode" presStyleLbl="solidFgAcc1" presStyleIdx="4" presStyleCnt="5"/>
      <dgm:spPr/>
    </dgm:pt>
  </dgm:ptLst>
  <dgm:cxnLst>
    <dgm:cxn modelId="{4387B626-F8C1-EC41-8977-B1FF8A25718A}" type="presOf" srcId="{595F6186-F8D3-5B42-96F9-7DD55265809D}" destId="{C4742643-0C99-E44C-BF04-36F40C9F70F1}" srcOrd="0" destOrd="0" presId="urn:microsoft.com/office/officeart/2008/layout/VerticalCurvedList"/>
    <dgm:cxn modelId="{E6649151-047C-784E-A2D7-A76E60679616}" srcId="{54AAAF73-8584-2E48-8A4F-E60F09613B63}" destId="{3401F6E3-E3DD-134D-A9C5-9BE33A67106B}" srcOrd="3" destOrd="0" parTransId="{24A0DB7C-88C5-3748-A893-5151A5E466DB}" sibTransId="{7439ACA7-FB54-3F48-9346-8118C05851CD}"/>
    <dgm:cxn modelId="{AC713A7E-6A9E-FE4C-8CF3-2C3A2E228FA3}" srcId="{54AAAF73-8584-2E48-8A4F-E60F09613B63}" destId="{6202814A-41B4-E946-9485-8C5E0ABE23A4}" srcOrd="4" destOrd="0" parTransId="{A3573BB8-07D0-844D-B070-F4885F9FC133}" sibTransId="{951ABA49-E35D-1A43-BA4F-EDAB96431F2B}"/>
    <dgm:cxn modelId="{18327495-4719-B841-8998-FC5C4575569B}" type="presOf" srcId="{3401F6E3-E3DD-134D-A9C5-9BE33A67106B}" destId="{18867634-B852-3848-982E-D87EBDD65611}" srcOrd="0" destOrd="0" presId="urn:microsoft.com/office/officeart/2008/layout/VerticalCurvedList"/>
    <dgm:cxn modelId="{4DB160A3-896A-D849-A604-E9327614ED3F}" type="presOf" srcId="{E814D1B0-3184-6F4D-9700-535527BCE819}" destId="{ABF51326-9E39-A34E-8105-BC1FD5AE23B1}" srcOrd="0" destOrd="0" presId="urn:microsoft.com/office/officeart/2008/layout/VerticalCurvedList"/>
    <dgm:cxn modelId="{436E92B8-870B-F341-BE61-82589D274E36}" type="presOf" srcId="{2B2A58F6-FA14-A746-AF8C-BBA016F91BF9}" destId="{446E93D9-600B-8F43-B836-8DD2D7BA0F72}" srcOrd="0" destOrd="0" presId="urn:microsoft.com/office/officeart/2008/layout/VerticalCurvedList"/>
    <dgm:cxn modelId="{166A0ABB-43AF-714C-8C14-D6A90A1A1B87}" type="presOf" srcId="{54AAAF73-8584-2E48-8A4F-E60F09613B63}" destId="{D392ADD1-1E47-704F-AF64-13D661CB17E1}" srcOrd="0" destOrd="0" presId="urn:microsoft.com/office/officeart/2008/layout/VerticalCurvedList"/>
    <dgm:cxn modelId="{685371BB-4AED-2147-A5E3-5BFE77CCF2B4}" srcId="{54AAAF73-8584-2E48-8A4F-E60F09613B63}" destId="{25C94F69-5204-3844-9114-F5F9913B64E5}" srcOrd="1" destOrd="0" parTransId="{3D08E8C9-8711-0742-8A75-CA10234AE044}" sibTransId="{7E34899E-D46A-0541-9175-950AC6070BDE}"/>
    <dgm:cxn modelId="{6629B1BF-70A9-B84C-9A98-DAC33B923EFC}" type="presOf" srcId="{25C94F69-5204-3844-9114-F5F9913B64E5}" destId="{E78C616F-6A42-8D46-A76F-E24A3EAF0297}" srcOrd="0" destOrd="0" presId="urn:microsoft.com/office/officeart/2008/layout/VerticalCurvedList"/>
    <dgm:cxn modelId="{D998F8CC-1725-ED42-82A8-2DD2A52E7D29}" srcId="{54AAAF73-8584-2E48-8A4F-E60F09613B63}" destId="{2B2A58F6-FA14-A746-AF8C-BBA016F91BF9}" srcOrd="2" destOrd="0" parTransId="{E770455D-3224-EB49-837A-DDAD21CFFC7A}" sibTransId="{40C9676F-A043-2B4A-9CE6-FD20E1CEF29A}"/>
    <dgm:cxn modelId="{762C31E5-9062-E24A-A195-6D0DA5EF5A0B}" srcId="{54AAAF73-8584-2E48-8A4F-E60F09613B63}" destId="{E814D1B0-3184-6F4D-9700-535527BCE819}" srcOrd="0" destOrd="0" parTransId="{1864DE79-2141-8240-85C3-C2BC4960D7B7}" sibTransId="{595F6186-F8D3-5B42-96F9-7DD55265809D}"/>
    <dgm:cxn modelId="{F3234AF0-BC0B-2B45-A323-FF956E500F5B}" type="presOf" srcId="{6202814A-41B4-E946-9485-8C5E0ABE23A4}" destId="{AC256B2F-89BA-4A46-B990-93B337E0AF7C}" srcOrd="0" destOrd="0" presId="urn:microsoft.com/office/officeart/2008/layout/VerticalCurvedList"/>
    <dgm:cxn modelId="{67BC0DF8-3C72-EE49-A586-A8905E0E7D7C}" type="presParOf" srcId="{D392ADD1-1E47-704F-AF64-13D661CB17E1}" destId="{F7DA1180-0280-5B4C-8B3E-88F55A0782E9}" srcOrd="0" destOrd="0" presId="urn:microsoft.com/office/officeart/2008/layout/VerticalCurvedList"/>
    <dgm:cxn modelId="{691DD897-E9E4-464B-AABC-D7E222B5A53F}" type="presParOf" srcId="{F7DA1180-0280-5B4C-8B3E-88F55A0782E9}" destId="{80DB3BDB-15B7-5342-9719-0364EE16B1B7}" srcOrd="0" destOrd="0" presId="urn:microsoft.com/office/officeart/2008/layout/VerticalCurvedList"/>
    <dgm:cxn modelId="{45027E64-3820-A347-BD1B-F5611F3ACF6D}" type="presParOf" srcId="{80DB3BDB-15B7-5342-9719-0364EE16B1B7}" destId="{8C49B93A-1A53-7343-A437-4EECA8F60A32}" srcOrd="0" destOrd="0" presId="urn:microsoft.com/office/officeart/2008/layout/VerticalCurvedList"/>
    <dgm:cxn modelId="{40B13634-CFC2-6A4C-B55C-3CD0C6287BB2}" type="presParOf" srcId="{80DB3BDB-15B7-5342-9719-0364EE16B1B7}" destId="{C4742643-0C99-E44C-BF04-36F40C9F70F1}" srcOrd="1" destOrd="0" presId="urn:microsoft.com/office/officeart/2008/layout/VerticalCurvedList"/>
    <dgm:cxn modelId="{E6BFCC4B-9BE2-CC46-8775-E0C041755FE3}" type="presParOf" srcId="{80DB3BDB-15B7-5342-9719-0364EE16B1B7}" destId="{16A9F285-A1D5-BB48-AD5F-0DC4FA44E1C3}" srcOrd="2" destOrd="0" presId="urn:microsoft.com/office/officeart/2008/layout/VerticalCurvedList"/>
    <dgm:cxn modelId="{B1D2326A-C011-CA43-8E4B-27FFD32CBA55}" type="presParOf" srcId="{80DB3BDB-15B7-5342-9719-0364EE16B1B7}" destId="{6CCB8C7C-83AA-C144-A65E-ED7EF3D105DC}" srcOrd="3" destOrd="0" presId="urn:microsoft.com/office/officeart/2008/layout/VerticalCurvedList"/>
    <dgm:cxn modelId="{90DEFE9B-16B9-BF4F-9D71-97697F7DD2C7}" type="presParOf" srcId="{F7DA1180-0280-5B4C-8B3E-88F55A0782E9}" destId="{ABF51326-9E39-A34E-8105-BC1FD5AE23B1}" srcOrd="1" destOrd="0" presId="urn:microsoft.com/office/officeart/2008/layout/VerticalCurvedList"/>
    <dgm:cxn modelId="{98E7A7C5-3F44-7143-A68D-115D413AB0CC}" type="presParOf" srcId="{F7DA1180-0280-5B4C-8B3E-88F55A0782E9}" destId="{9AD88363-7F2C-AF4E-AA5D-E2ADFD088E64}" srcOrd="2" destOrd="0" presId="urn:microsoft.com/office/officeart/2008/layout/VerticalCurvedList"/>
    <dgm:cxn modelId="{0B3FFC84-33DB-6A4E-AD74-AE53D25C52EB}" type="presParOf" srcId="{9AD88363-7F2C-AF4E-AA5D-E2ADFD088E64}" destId="{CCB845B2-FF8B-C144-B102-AD41E30367C2}" srcOrd="0" destOrd="0" presId="urn:microsoft.com/office/officeart/2008/layout/VerticalCurvedList"/>
    <dgm:cxn modelId="{B5824F05-0F2B-2546-8AD8-7423F637C104}" type="presParOf" srcId="{F7DA1180-0280-5B4C-8B3E-88F55A0782E9}" destId="{E78C616F-6A42-8D46-A76F-E24A3EAF0297}" srcOrd="3" destOrd="0" presId="urn:microsoft.com/office/officeart/2008/layout/VerticalCurvedList"/>
    <dgm:cxn modelId="{7B3B7318-F3A5-074A-8AFD-F8A86DFB4FB6}" type="presParOf" srcId="{F7DA1180-0280-5B4C-8B3E-88F55A0782E9}" destId="{03E1CC02-D403-EC49-95D0-EFA03E423C31}" srcOrd="4" destOrd="0" presId="urn:microsoft.com/office/officeart/2008/layout/VerticalCurvedList"/>
    <dgm:cxn modelId="{EB156253-CF4C-AD4D-BA50-4C2941DEE6AC}" type="presParOf" srcId="{03E1CC02-D403-EC49-95D0-EFA03E423C31}" destId="{0CD6A9AD-552A-3B4F-B01D-F271A7840080}" srcOrd="0" destOrd="0" presId="urn:microsoft.com/office/officeart/2008/layout/VerticalCurvedList"/>
    <dgm:cxn modelId="{5E9C9B8D-9D13-6242-8679-6F8B6F258B75}" type="presParOf" srcId="{F7DA1180-0280-5B4C-8B3E-88F55A0782E9}" destId="{446E93D9-600B-8F43-B836-8DD2D7BA0F72}" srcOrd="5" destOrd="0" presId="urn:microsoft.com/office/officeart/2008/layout/VerticalCurvedList"/>
    <dgm:cxn modelId="{23DEFCEB-2A9D-1542-A7BF-AD1E958FB44E}" type="presParOf" srcId="{F7DA1180-0280-5B4C-8B3E-88F55A0782E9}" destId="{B12DB765-E48C-6046-B1EB-36446870C1F0}" srcOrd="6" destOrd="0" presId="urn:microsoft.com/office/officeart/2008/layout/VerticalCurvedList"/>
    <dgm:cxn modelId="{CA468A6F-8324-B946-B66E-8A93F4F07EBA}" type="presParOf" srcId="{B12DB765-E48C-6046-B1EB-36446870C1F0}" destId="{F596F389-1753-824D-A658-6EE7B61CB660}" srcOrd="0" destOrd="0" presId="urn:microsoft.com/office/officeart/2008/layout/VerticalCurvedList"/>
    <dgm:cxn modelId="{4E2F669A-1C8A-4444-AA2E-AC6F26CF7B64}" type="presParOf" srcId="{F7DA1180-0280-5B4C-8B3E-88F55A0782E9}" destId="{18867634-B852-3848-982E-D87EBDD65611}" srcOrd="7" destOrd="0" presId="urn:microsoft.com/office/officeart/2008/layout/VerticalCurvedList"/>
    <dgm:cxn modelId="{195D5FEA-A308-2B46-ABC9-D4A25E4D901B}" type="presParOf" srcId="{F7DA1180-0280-5B4C-8B3E-88F55A0782E9}" destId="{5E54CD87-EA61-604C-B69B-F94EC9BC7322}" srcOrd="8" destOrd="0" presId="urn:microsoft.com/office/officeart/2008/layout/VerticalCurvedList"/>
    <dgm:cxn modelId="{DB15B398-2314-6A4A-8030-B5E8EA1DE51A}" type="presParOf" srcId="{5E54CD87-EA61-604C-B69B-F94EC9BC7322}" destId="{AC5C908B-9F1A-974C-966B-3BDE6FC711B1}" srcOrd="0" destOrd="0" presId="urn:microsoft.com/office/officeart/2008/layout/VerticalCurvedList"/>
    <dgm:cxn modelId="{8712E0D8-DE38-EE40-BE9F-4E6775766314}" type="presParOf" srcId="{F7DA1180-0280-5B4C-8B3E-88F55A0782E9}" destId="{AC256B2F-89BA-4A46-B990-93B337E0AF7C}" srcOrd="9" destOrd="0" presId="urn:microsoft.com/office/officeart/2008/layout/VerticalCurvedList"/>
    <dgm:cxn modelId="{4B2E6190-19A1-E141-8CB3-8606D5C4763D}" type="presParOf" srcId="{F7DA1180-0280-5B4C-8B3E-88F55A0782E9}" destId="{30D089AB-92F1-CF4E-9B4A-782A4989067C}" srcOrd="10" destOrd="0" presId="urn:microsoft.com/office/officeart/2008/layout/VerticalCurvedList"/>
    <dgm:cxn modelId="{F430EC99-F521-6B43-813A-90CE6BF9090C}" type="presParOf" srcId="{30D089AB-92F1-CF4E-9B4A-782A4989067C}" destId="{B37609BA-9FD5-A245-AFEF-2F658205CA4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42643-0C99-E44C-BF04-36F40C9F70F1}">
      <dsp:nvSpPr>
        <dsp:cNvPr id="0" name=""/>
        <dsp:cNvSpPr/>
      </dsp:nvSpPr>
      <dsp:spPr>
        <a:xfrm>
          <a:off x="-5599458" y="-857213"/>
          <a:ext cx="6666829" cy="6666829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190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51326-9E39-A34E-8105-BC1FD5AE23B1}">
      <dsp:nvSpPr>
        <dsp:cNvPr id="0" name=""/>
        <dsp:cNvSpPr/>
      </dsp:nvSpPr>
      <dsp:spPr>
        <a:xfrm>
          <a:off x="466632" y="309426"/>
          <a:ext cx="7490549" cy="6192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err="1">
              <a:solidFill>
                <a:schemeClr val="tx1"/>
              </a:solidFill>
            </a:rPr>
            <a:t>Krótko</a:t>
          </a:r>
          <a:r>
            <a:rPr lang="en-US" sz="3200" kern="1200">
              <a:solidFill>
                <a:schemeClr val="tx1"/>
              </a:solidFill>
            </a:rPr>
            <a:t> o </a:t>
          </a:r>
          <a:r>
            <a:rPr lang="en-US" sz="3200" kern="1200" err="1">
              <a:solidFill>
                <a:schemeClr val="tx1"/>
              </a:solidFill>
            </a:rPr>
            <a:t>nas</a:t>
          </a:r>
          <a:endParaRPr lang="en-US" sz="3200" b="1" kern="1200">
            <a:solidFill>
              <a:schemeClr val="tx1"/>
            </a:solidFill>
          </a:endParaRPr>
        </a:p>
      </dsp:txBody>
      <dsp:txXfrm>
        <a:off x="466632" y="309426"/>
        <a:ext cx="7490549" cy="619248"/>
      </dsp:txXfrm>
    </dsp:sp>
    <dsp:sp modelId="{CCB845B2-FF8B-C144-B102-AD41E30367C2}">
      <dsp:nvSpPr>
        <dsp:cNvPr id="0" name=""/>
        <dsp:cNvSpPr/>
      </dsp:nvSpPr>
      <dsp:spPr>
        <a:xfrm>
          <a:off x="79601" y="232020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8C616F-6A42-8D46-A76F-E24A3EAF0297}">
      <dsp:nvSpPr>
        <dsp:cNvPr id="0" name=""/>
        <dsp:cNvSpPr/>
      </dsp:nvSpPr>
      <dsp:spPr>
        <a:xfrm>
          <a:off x="910367" y="1238001"/>
          <a:ext cx="7046814" cy="619248"/>
        </a:xfrm>
        <a:prstGeom prst="rect">
          <a:avLst/>
        </a:prstGeom>
        <a:solidFill>
          <a:schemeClr val="accent1">
            <a:shade val="80000"/>
            <a:hueOff val="-148414"/>
            <a:satOff val="-4451"/>
            <a:lumOff val="863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-148414"/>
              <a:satOff val="-4451"/>
              <a:lumOff val="863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1"/>
              </a:solidFill>
            </a:rPr>
            <a:t>Spring w </a:t>
          </a:r>
          <a:r>
            <a:rPr lang="en-US" sz="3200" kern="1200" err="1">
              <a:solidFill>
                <a:schemeClr val="tx1"/>
              </a:solidFill>
            </a:rPr>
            <a:t>pigułce</a:t>
          </a:r>
          <a:endParaRPr lang="en-US" sz="3200" kern="1200">
            <a:solidFill>
              <a:schemeClr val="tx1"/>
            </a:solidFill>
          </a:endParaRPr>
        </a:p>
      </dsp:txBody>
      <dsp:txXfrm>
        <a:off x="910367" y="1238001"/>
        <a:ext cx="7046814" cy="619248"/>
      </dsp:txXfrm>
    </dsp:sp>
    <dsp:sp modelId="{0CD6A9AD-552A-3B4F-B01D-F271A7840080}">
      <dsp:nvSpPr>
        <dsp:cNvPr id="0" name=""/>
        <dsp:cNvSpPr/>
      </dsp:nvSpPr>
      <dsp:spPr>
        <a:xfrm>
          <a:off x="523337" y="1160595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-148414"/>
              <a:satOff val="-4451"/>
              <a:lumOff val="863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6E93D9-600B-8F43-B836-8DD2D7BA0F72}">
      <dsp:nvSpPr>
        <dsp:cNvPr id="0" name=""/>
        <dsp:cNvSpPr/>
      </dsp:nvSpPr>
      <dsp:spPr>
        <a:xfrm>
          <a:off x="1046558" y="2166577"/>
          <a:ext cx="6910623" cy="619248"/>
        </a:xfrm>
        <a:prstGeom prst="rect">
          <a:avLst/>
        </a:prstGeom>
        <a:solidFill>
          <a:schemeClr val="accent1">
            <a:shade val="80000"/>
            <a:hueOff val="-296828"/>
            <a:satOff val="-8903"/>
            <a:lumOff val="1726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-296828"/>
              <a:satOff val="-8903"/>
              <a:lumOff val="1726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tx1"/>
              </a:solidFill>
            </a:rPr>
            <a:t>Spring AOP w </a:t>
          </a:r>
          <a:r>
            <a:rPr lang="en-US" sz="3200" kern="1200" err="1">
              <a:solidFill>
                <a:schemeClr val="tx1"/>
              </a:solidFill>
            </a:rPr>
            <a:t>akcji</a:t>
          </a:r>
          <a:endParaRPr lang="en-US" sz="3200" kern="1200">
            <a:solidFill>
              <a:schemeClr val="tx1"/>
            </a:solidFill>
          </a:endParaRPr>
        </a:p>
      </dsp:txBody>
      <dsp:txXfrm>
        <a:off x="1046558" y="2166577"/>
        <a:ext cx="6910623" cy="619248"/>
      </dsp:txXfrm>
    </dsp:sp>
    <dsp:sp modelId="{F596F389-1753-824D-A658-6EE7B61CB660}">
      <dsp:nvSpPr>
        <dsp:cNvPr id="0" name=""/>
        <dsp:cNvSpPr/>
      </dsp:nvSpPr>
      <dsp:spPr>
        <a:xfrm>
          <a:off x="659528" y="2089171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-296828"/>
              <a:satOff val="-8903"/>
              <a:lumOff val="1726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867634-B852-3848-982E-D87EBDD65611}">
      <dsp:nvSpPr>
        <dsp:cNvPr id="0" name=""/>
        <dsp:cNvSpPr/>
      </dsp:nvSpPr>
      <dsp:spPr>
        <a:xfrm>
          <a:off x="910367" y="3095152"/>
          <a:ext cx="7046814" cy="619248"/>
        </a:xfrm>
        <a:prstGeom prst="rect">
          <a:avLst/>
        </a:prstGeom>
        <a:solidFill>
          <a:schemeClr val="accent1">
            <a:shade val="80000"/>
            <a:hueOff val="-445243"/>
            <a:satOff val="-13354"/>
            <a:lumOff val="2589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-445243"/>
              <a:satOff val="-13354"/>
              <a:lumOff val="25891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err="1">
              <a:solidFill>
                <a:schemeClr val="tx1"/>
              </a:solidFill>
            </a:rPr>
            <a:t>Podsumowanie</a:t>
          </a:r>
          <a:endParaRPr lang="en-US" sz="3200" kern="1200">
            <a:solidFill>
              <a:schemeClr val="tx1"/>
            </a:solidFill>
          </a:endParaRPr>
        </a:p>
      </dsp:txBody>
      <dsp:txXfrm>
        <a:off x="910367" y="3095152"/>
        <a:ext cx="7046814" cy="619248"/>
      </dsp:txXfrm>
    </dsp:sp>
    <dsp:sp modelId="{AC5C908B-9F1A-974C-966B-3BDE6FC711B1}">
      <dsp:nvSpPr>
        <dsp:cNvPr id="0" name=""/>
        <dsp:cNvSpPr/>
      </dsp:nvSpPr>
      <dsp:spPr>
        <a:xfrm>
          <a:off x="523337" y="3017746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-445243"/>
              <a:satOff val="-13354"/>
              <a:lumOff val="25891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256B2F-89BA-4A46-B990-93B337E0AF7C}">
      <dsp:nvSpPr>
        <dsp:cNvPr id="0" name=""/>
        <dsp:cNvSpPr/>
      </dsp:nvSpPr>
      <dsp:spPr>
        <a:xfrm>
          <a:off x="466632" y="4023728"/>
          <a:ext cx="7490549" cy="619248"/>
        </a:xfrm>
        <a:prstGeom prst="rect">
          <a:avLst/>
        </a:prstGeom>
        <a:solidFill>
          <a:schemeClr val="accent1">
            <a:shade val="80000"/>
            <a:hueOff val="-593657"/>
            <a:satOff val="-17806"/>
            <a:lumOff val="3452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-593657"/>
              <a:satOff val="-17806"/>
              <a:lumOff val="34521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err="1">
              <a:solidFill>
                <a:schemeClr val="tx1"/>
              </a:solidFill>
            </a:rPr>
            <a:t>Konkurs</a:t>
          </a:r>
          <a:endParaRPr lang="en-US" sz="3200" kern="1200">
            <a:solidFill>
              <a:schemeClr val="tx1"/>
            </a:solidFill>
          </a:endParaRPr>
        </a:p>
      </dsp:txBody>
      <dsp:txXfrm>
        <a:off x="466632" y="4023728"/>
        <a:ext cx="7490549" cy="619248"/>
      </dsp:txXfrm>
    </dsp:sp>
    <dsp:sp modelId="{B37609BA-9FD5-A245-AFEF-2F658205CA4F}">
      <dsp:nvSpPr>
        <dsp:cNvPr id="0" name=""/>
        <dsp:cNvSpPr/>
      </dsp:nvSpPr>
      <dsp:spPr>
        <a:xfrm>
          <a:off x="79601" y="3946322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-593657"/>
              <a:satOff val="-17806"/>
              <a:lumOff val="34521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23.05.2018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>
                <a:solidFill>
                  <a:srgbClr val="FFC000"/>
                </a:solidFill>
              </a:rPr>
              <a:t>Dostosuj agendę. - ważniejsze dla wydarzeń w naszym biurze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8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Fakt</a:t>
            </a:r>
            <a:r>
              <a:rPr lang="en-US"/>
              <a:t> </a:t>
            </a:r>
            <a:r>
              <a:rPr lang="en-US" err="1"/>
              <a:t>ze</a:t>
            </a:r>
            <a:r>
              <a:rPr lang="en-US"/>
              <a:t> </a:t>
            </a:r>
            <a:r>
              <a:rPr lang="en-US" err="1"/>
              <a:t>jesteśmy</a:t>
            </a:r>
            <a:r>
              <a:rPr lang="en-US" baseline="0"/>
              <a:t> </a:t>
            </a:r>
            <a:r>
              <a:rPr lang="en-US" baseline="0" err="1"/>
              <a:t>labsem</a:t>
            </a:r>
            <a:endParaRPr lang="en-US" baseline="0"/>
          </a:p>
          <a:p>
            <a:pPr marL="171450" indent="-171450">
              <a:buFont typeface="Arial" charset="0"/>
              <a:buChar char="•"/>
            </a:pPr>
            <a:r>
              <a:rPr lang="en-US" baseline="0" err="1"/>
              <a:t>Nowe</a:t>
            </a:r>
            <a:r>
              <a:rPr lang="en-US" baseline="0"/>
              <a:t> </a:t>
            </a:r>
            <a:r>
              <a:rPr lang="en-US" baseline="0" err="1"/>
              <a:t>technologie</a:t>
            </a:r>
            <a:endParaRPr lang="en-US" baseline="0"/>
          </a:p>
          <a:p>
            <a:pPr marL="171450" indent="-171450">
              <a:buFont typeface="Arial" charset="0"/>
              <a:buChar char="•"/>
            </a:pPr>
            <a:r>
              <a:rPr lang="en-US" baseline="0" err="1"/>
              <a:t>Podążanie</a:t>
            </a:r>
            <a:r>
              <a:rPr lang="en-US" baseline="0"/>
              <a:t> </a:t>
            </a:r>
            <a:r>
              <a:rPr lang="en-US" baseline="0" err="1"/>
              <a:t>za</a:t>
            </a:r>
            <a:r>
              <a:rPr lang="en-US" baseline="0"/>
              <a:t> </a:t>
            </a:r>
            <a:r>
              <a:rPr lang="en-US" baseline="0" err="1"/>
              <a:t>trendami</a:t>
            </a:r>
            <a:endParaRPr lang="en-US" baseline="0"/>
          </a:p>
          <a:p>
            <a:pPr marL="171450" indent="-171450">
              <a:buFont typeface="Arial" charset="0"/>
              <a:buChar char="•"/>
            </a:pPr>
            <a:r>
              <a:rPr lang="pl-PL" baseline="0"/>
              <a:t>Firma produktowa</a:t>
            </a:r>
            <a:endParaRPr lang="en-US" baseline="0">
              <a:cs typeface="Calibri"/>
            </a:endParaRPr>
          </a:p>
          <a:p>
            <a:r>
              <a:rPr lang="pl-PL"/>
              <a:t>350 pracowników - biuro inżynierskie, 80% to programiści</a:t>
            </a:r>
            <a:endParaRPr lang="en-US"/>
          </a:p>
          <a:p>
            <a:endParaRPr lang="pl-PL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33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62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 err="1"/>
              <a:t>Płatny</a:t>
            </a:r>
            <a:r>
              <a:rPr lang="en-US"/>
              <a:t> </a:t>
            </a:r>
            <a:r>
              <a:rPr lang="en-US" err="1"/>
              <a:t>Staż</a:t>
            </a:r>
            <a:r>
              <a:rPr lang="en-US"/>
              <a:t> – </a:t>
            </a:r>
            <a:r>
              <a:rPr lang="en-US" err="1"/>
              <a:t>lipiec</a:t>
            </a:r>
            <a:r>
              <a:rPr lang="en-US"/>
              <a:t> - </a:t>
            </a:r>
            <a:r>
              <a:rPr lang="en-US" err="1"/>
              <a:t>wrzesień</a:t>
            </a:r>
            <a:r>
              <a:rPr lang="en-US"/>
              <a:t>:</a:t>
            </a:r>
          </a:p>
          <a:p>
            <a:endParaRPr lang="en-US"/>
          </a:p>
          <a:p>
            <a:r>
              <a:rPr lang="en-US"/>
              <a:t>D-shop</a:t>
            </a:r>
          </a:p>
          <a:p>
            <a:r>
              <a:rPr lang="en-US" err="1"/>
              <a:t>RaspberryPi</a:t>
            </a:r>
            <a:endParaRPr lang="en-US"/>
          </a:p>
          <a:p>
            <a:r>
              <a:rPr lang="en-US"/>
              <a:t>Arduino</a:t>
            </a:r>
          </a:p>
          <a:p>
            <a:r>
              <a:rPr lang="en-US" err="1"/>
              <a:t>Espruino</a:t>
            </a:r>
            <a:endParaRPr lang="en-US"/>
          </a:p>
          <a:p>
            <a:r>
              <a:rPr lang="en-US" err="1"/>
              <a:t>Drukarka</a:t>
            </a:r>
            <a:r>
              <a:rPr lang="en-US"/>
              <a:t> 3D</a:t>
            </a:r>
          </a:p>
          <a:p>
            <a:r>
              <a:rPr lang="en-US"/>
              <a:t>Platformy </a:t>
            </a:r>
            <a:r>
              <a:rPr lang="en-US" err="1"/>
              <a:t>jezdne</a:t>
            </a:r>
            <a:r>
              <a:rPr lang="en-US"/>
              <a:t> do </a:t>
            </a:r>
            <a:r>
              <a:rPr lang="en-US" err="1"/>
              <a:t>Raspberry</a:t>
            </a:r>
            <a:r>
              <a:rPr lang="en-US" baseline="0" err="1"/>
              <a:t>PI</a:t>
            </a:r>
            <a:endParaRPr lang="en-US"/>
          </a:p>
          <a:p>
            <a:r>
              <a:rPr lang="en-US" err="1"/>
              <a:t>Sprzęt</a:t>
            </a:r>
            <a:r>
              <a:rPr lang="en-US"/>
              <a:t>:</a:t>
            </a:r>
            <a:r>
              <a:rPr lang="en-US" baseline="0"/>
              <a:t> </a:t>
            </a:r>
            <a:r>
              <a:rPr lang="en-US" baseline="0" err="1"/>
              <a:t>lutownica</a:t>
            </a:r>
            <a:r>
              <a:rPr lang="en-US" baseline="0"/>
              <a:t>, </a:t>
            </a:r>
            <a:r>
              <a:rPr lang="en-US" baseline="0" err="1"/>
              <a:t>oscyloskop</a:t>
            </a:r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9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>
                <a:solidFill>
                  <a:srgbClr val="FFC000"/>
                </a:solidFill>
              </a:rPr>
              <a:t>Przesuń ramkę na odpowiednie wydarzenie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75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2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52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24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© 2016 SAP SE or an SAP affiliate company. All rights reserved.</a:t>
            </a:r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23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98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4361" y="1620000"/>
            <a:ext cx="3563072" cy="423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4115" y="1620000"/>
            <a:ext cx="3563072" cy="423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620000"/>
            <a:ext cx="3563072" cy="423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5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rgbClr val="999999"/>
                </a:solidFill>
              </a:rPr>
              <a:t>© 2016 SAP SE </a:t>
            </a:r>
            <a:r>
              <a:rPr lang="de-DE" sz="800" err="1">
                <a:solidFill>
                  <a:srgbClr val="999999"/>
                </a:solidFill>
              </a:rPr>
              <a:t>or</a:t>
            </a:r>
            <a:r>
              <a:rPr lang="de-DE" sz="800">
                <a:solidFill>
                  <a:srgbClr val="999999"/>
                </a:solidFill>
              </a:rPr>
              <a:t> an SAP </a:t>
            </a:r>
            <a:r>
              <a:rPr lang="de-DE" sz="800" err="1">
                <a:solidFill>
                  <a:srgbClr val="999999"/>
                </a:solidFill>
              </a:rPr>
              <a:t>affiliate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company</a:t>
            </a:r>
            <a:r>
              <a:rPr lang="de-DE" sz="800">
                <a:solidFill>
                  <a:srgbClr val="999999"/>
                </a:solidFill>
              </a:rPr>
              <a:t>. All </a:t>
            </a:r>
            <a:r>
              <a:rPr lang="de-DE" sz="800" err="1">
                <a:solidFill>
                  <a:srgbClr val="999999"/>
                </a:solidFill>
              </a:rPr>
              <a:t>rights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reserved</a:t>
            </a:r>
            <a:r>
              <a:rPr lang="de-DE" sz="80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1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2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3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1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2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3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4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rgbClr val="999999"/>
                </a:solidFill>
              </a:rPr>
              <a:t>© 2016 SAP SE </a:t>
            </a:r>
            <a:r>
              <a:rPr lang="de-DE" sz="800" err="1">
                <a:solidFill>
                  <a:srgbClr val="999999"/>
                </a:solidFill>
              </a:rPr>
              <a:t>or</a:t>
            </a:r>
            <a:r>
              <a:rPr lang="de-DE" sz="800">
                <a:solidFill>
                  <a:srgbClr val="999999"/>
                </a:solidFill>
              </a:rPr>
              <a:t> an SAP </a:t>
            </a:r>
            <a:r>
              <a:rPr lang="de-DE" sz="800" err="1">
                <a:solidFill>
                  <a:srgbClr val="999999"/>
                </a:solidFill>
              </a:rPr>
              <a:t>affiliate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company</a:t>
            </a:r>
            <a:r>
              <a:rPr lang="de-DE" sz="800">
                <a:solidFill>
                  <a:srgbClr val="999999"/>
                </a:solidFill>
              </a:rPr>
              <a:t>. All </a:t>
            </a:r>
            <a:r>
              <a:rPr lang="de-DE" sz="800" err="1">
                <a:solidFill>
                  <a:srgbClr val="999999"/>
                </a:solidFill>
              </a:rPr>
              <a:t>rights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reserved</a:t>
            </a:r>
            <a:r>
              <a:rPr lang="de-DE" sz="80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/>
              <a:t>© 2016 SAP SE or an SAP affiliate company. All rights reserved.</a:t>
            </a:r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rgbClr val="999999"/>
                </a:solidFill>
              </a:rPr>
              <a:t>© 2016 SAP SE </a:t>
            </a:r>
            <a:r>
              <a:rPr lang="de-DE" sz="800" err="1">
                <a:solidFill>
                  <a:srgbClr val="999999"/>
                </a:solidFill>
              </a:rPr>
              <a:t>or</a:t>
            </a:r>
            <a:r>
              <a:rPr lang="de-DE" sz="800">
                <a:solidFill>
                  <a:srgbClr val="999999"/>
                </a:solidFill>
              </a:rPr>
              <a:t> an SAP </a:t>
            </a:r>
            <a:r>
              <a:rPr lang="de-DE" sz="800" err="1">
                <a:solidFill>
                  <a:srgbClr val="999999"/>
                </a:solidFill>
              </a:rPr>
              <a:t>affiliate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company</a:t>
            </a:r>
            <a:r>
              <a:rPr lang="de-DE" sz="800">
                <a:solidFill>
                  <a:srgbClr val="999999"/>
                </a:solidFill>
              </a:rPr>
              <a:t>. All </a:t>
            </a:r>
            <a:r>
              <a:rPr lang="de-DE" sz="800" err="1">
                <a:solidFill>
                  <a:srgbClr val="999999"/>
                </a:solidFill>
              </a:rPr>
              <a:t>rights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reserved</a:t>
            </a:r>
            <a:r>
              <a:rPr lang="de-DE" sz="80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rgbClr val="999999"/>
                </a:solidFill>
              </a:rPr>
              <a:t>© 2016 SAP SE </a:t>
            </a:r>
            <a:r>
              <a:rPr lang="de-DE" sz="800" err="1">
                <a:solidFill>
                  <a:srgbClr val="999999"/>
                </a:solidFill>
              </a:rPr>
              <a:t>or</a:t>
            </a:r>
            <a:r>
              <a:rPr lang="de-DE" sz="800">
                <a:solidFill>
                  <a:srgbClr val="999999"/>
                </a:solidFill>
              </a:rPr>
              <a:t> an SAP </a:t>
            </a:r>
            <a:r>
              <a:rPr lang="de-DE" sz="800" err="1">
                <a:solidFill>
                  <a:srgbClr val="999999"/>
                </a:solidFill>
              </a:rPr>
              <a:t>affiliate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company</a:t>
            </a:r>
            <a:r>
              <a:rPr lang="de-DE" sz="800">
                <a:solidFill>
                  <a:srgbClr val="999999"/>
                </a:solidFill>
              </a:rPr>
              <a:t>. All </a:t>
            </a:r>
            <a:r>
              <a:rPr lang="de-DE" sz="800" err="1">
                <a:solidFill>
                  <a:srgbClr val="999999"/>
                </a:solidFill>
              </a:rPr>
              <a:t>rights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reserved</a:t>
            </a:r>
            <a:r>
              <a:rPr lang="de-DE" sz="80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</a:t>
            </a:r>
            <a:br>
              <a:rPr lang="en-US" sz="4000"/>
            </a:br>
            <a:r>
              <a:rPr lang="en-US" sz="4000"/>
              <a:t>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5.jpg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  <p:sldLayoutId id="2147483895" r:id="rId10"/>
    <p:sldLayoutId id="2147483896" r:id="rId11"/>
    <p:sldLayoutId id="2147483894" r:id="rId12"/>
    <p:sldLayoutId id="2147483877" r:id="rId13"/>
    <p:sldLayoutId id="2147483766" r:id="rId14"/>
    <p:sldLayoutId id="2147483797" r:id="rId15"/>
    <p:sldLayoutId id="2147483776" r:id="rId16"/>
    <p:sldLayoutId id="2147483764" r:id="rId17"/>
    <p:sldLayoutId id="2147483897" r:id="rId18"/>
    <p:sldLayoutId id="2147483898" r:id="rId1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1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tiff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tiff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17" Type="http://schemas.openxmlformats.org/officeDocument/2006/relationships/image" Target="../media/image41.png"/><Relationship Id="rId2" Type="http://schemas.openxmlformats.org/officeDocument/2006/relationships/image" Target="../media/image26.gif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jpe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jpe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jpeg"/><Relationship Id="rId22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43" y="1221132"/>
            <a:ext cx="6738491" cy="4476283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54" y="5773553"/>
            <a:ext cx="3577246" cy="89431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A68EE5E-7963-F246-950A-D79A716C9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430" y="233748"/>
            <a:ext cx="10212513" cy="74987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r>
              <a:rPr lang="en-US" sz="4000">
                <a:solidFill>
                  <a:schemeClr val="bg1"/>
                </a:solidFill>
              </a:rPr>
              <a:t>Troubleshooting za </a:t>
            </a:r>
            <a:r>
              <a:rPr lang="en-US" sz="4000" err="1">
                <a:solidFill>
                  <a:schemeClr val="bg1"/>
                </a:solidFill>
              </a:rPr>
              <a:t>pomocą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>
                <a:solidFill>
                  <a:srgbClr val="F0AB00"/>
                </a:solidFill>
              </a:rPr>
              <a:t>Spring AOP</a:t>
            </a:r>
            <a:r>
              <a:rPr lang="en-US" sz="40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z="3600" err="1"/>
              <a:t>Cloud</a:t>
            </a:r>
            <a:r>
              <a:rPr lang="pl-PL" sz="3600"/>
              <a:t> Services &amp; </a:t>
            </a:r>
            <a:r>
              <a:rPr lang="pl-PL" sz="3600" err="1"/>
              <a:t>Support</a:t>
            </a:r>
            <a:endParaRPr lang="pl-PL" sz="3600"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A7DE1-C2D4-634A-9231-378BF2CA7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33" y="924548"/>
            <a:ext cx="6960506" cy="4836291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err="1">
                <a:cs typeface="Arial"/>
              </a:rPr>
              <a:t>Wsparcie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klientów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i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technicznych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partnerów</a:t>
            </a:r>
            <a:r>
              <a:rPr lang="en-US" sz="2800">
                <a:cs typeface="Arial"/>
              </a:rPr>
              <a:t> w </a:t>
            </a:r>
            <a:r>
              <a:rPr lang="en-US" sz="2800" err="1">
                <a:cs typeface="Arial"/>
              </a:rPr>
              <a:t>procesie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rozwoju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i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utrzymania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produktu</a:t>
            </a:r>
            <a:r>
              <a:rPr lang="pl-PL" sz="2800">
                <a:cs typeface="Arial"/>
              </a:rPr>
              <a:t> </a:t>
            </a:r>
            <a:r>
              <a:rPr lang="pl-PL" sz="2800">
                <a:solidFill>
                  <a:srgbClr val="F0AB00"/>
                </a:solidFill>
                <a:cs typeface="Arial"/>
              </a:rPr>
              <a:t>24/7 365 dni</a:t>
            </a:r>
            <a:r>
              <a:rPr lang="pl-PL" sz="2800">
                <a:cs typeface="Arial"/>
              </a:rPr>
              <a:t> w roku</a:t>
            </a:r>
            <a:endParaRPr lang="en-US" sz="2800"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Dostarczanie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tymczasowych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rozwiązań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problemów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oraz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pośredniczenie</a:t>
            </a:r>
            <a:r>
              <a:rPr lang="en-US" sz="2800">
                <a:cs typeface="Arial"/>
              </a:rPr>
              <a:t> w </a:t>
            </a:r>
            <a:r>
              <a:rPr lang="en-US" sz="2800" err="1">
                <a:cs typeface="Arial"/>
              </a:rPr>
              <a:t>komunikacji</a:t>
            </a:r>
            <a:r>
              <a:rPr lang="en-US" sz="2800">
                <a:cs typeface="Arial"/>
              </a:rPr>
              <a:t> z </a:t>
            </a:r>
            <a:r>
              <a:rPr lang="en-US" sz="2800" err="1">
                <a:cs typeface="Arial"/>
              </a:rPr>
              <a:t>działem</a:t>
            </a:r>
            <a:r>
              <a:rPr lang="en-US" sz="2800">
                <a:cs typeface="Arial"/>
              </a:rPr>
              <a:t> R&amp;D</a:t>
            </a:r>
            <a:endParaRPr lang="en-US" sz="2800">
              <a:solidFill>
                <a:schemeClr val="tx1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Diagnostyka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i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dokumentowanie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przyczyn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problemów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aplikacji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internetowej</a:t>
            </a:r>
            <a:r>
              <a:rPr lang="en-US" sz="2800">
                <a:cs typeface="Arial"/>
              </a:rPr>
              <a:t> w </a:t>
            </a:r>
            <a:r>
              <a:rPr lang="en-US" sz="2800" err="1">
                <a:cs typeface="Arial"/>
              </a:rPr>
              <a:t>chmurz</a:t>
            </a:r>
            <a:r>
              <a:rPr lang="en-US" err="1">
                <a:cs typeface="Arial"/>
              </a:rPr>
              <a:t>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3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3135C52D-F50F-4FB3-85C5-C1B35DB4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646" y="2004923"/>
            <a:ext cx="3677728" cy="27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72"/>
          <p:cNvGrpSpPr/>
          <p:nvPr/>
        </p:nvGrpSpPr>
        <p:grpSpPr>
          <a:xfrm>
            <a:off x="279358" y="1343408"/>
            <a:ext cx="11290261" cy="5204247"/>
            <a:chOff x="0" y="0"/>
            <a:chExt cx="11293200" cy="5205601"/>
          </a:xfrm>
        </p:grpSpPr>
        <p:grpSp>
          <p:nvGrpSpPr>
            <p:cNvPr id="3" name="Group 269"/>
            <p:cNvGrpSpPr/>
            <p:nvPr/>
          </p:nvGrpSpPr>
          <p:grpSpPr>
            <a:xfrm>
              <a:off x="5219016" y="909514"/>
              <a:ext cx="398241" cy="293089"/>
              <a:chOff x="-1" y="0"/>
              <a:chExt cx="398240" cy="293087"/>
            </a:xfrm>
          </p:grpSpPr>
          <p:sp>
            <p:nvSpPr>
              <p:cNvPr id="406" name="Shape 264"/>
              <p:cNvSpPr/>
              <p:nvPr/>
            </p:nvSpPr>
            <p:spPr>
              <a:xfrm>
                <a:off x="106895" y="0"/>
                <a:ext cx="291344" cy="293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045"/>
                    </a:moveTo>
                    <a:lnTo>
                      <a:pt x="21289" y="10064"/>
                    </a:lnTo>
                    <a:lnTo>
                      <a:pt x="21134" y="8959"/>
                    </a:lnTo>
                    <a:lnTo>
                      <a:pt x="20668" y="8100"/>
                    </a:lnTo>
                    <a:lnTo>
                      <a:pt x="20512" y="7118"/>
                    </a:lnTo>
                    <a:lnTo>
                      <a:pt x="20201" y="6136"/>
                    </a:lnTo>
                    <a:lnTo>
                      <a:pt x="19735" y="4909"/>
                    </a:lnTo>
                    <a:lnTo>
                      <a:pt x="19269" y="4050"/>
                    </a:lnTo>
                    <a:lnTo>
                      <a:pt x="18647" y="3068"/>
                    </a:lnTo>
                    <a:lnTo>
                      <a:pt x="18181" y="2823"/>
                    </a:lnTo>
                    <a:lnTo>
                      <a:pt x="17715" y="2700"/>
                    </a:lnTo>
                    <a:lnTo>
                      <a:pt x="17249" y="2332"/>
                    </a:lnTo>
                    <a:lnTo>
                      <a:pt x="16317" y="2086"/>
                    </a:lnTo>
                    <a:lnTo>
                      <a:pt x="15540" y="1841"/>
                    </a:lnTo>
                    <a:lnTo>
                      <a:pt x="14763" y="1718"/>
                    </a:lnTo>
                    <a:lnTo>
                      <a:pt x="13519" y="2209"/>
                    </a:lnTo>
                    <a:lnTo>
                      <a:pt x="13209" y="2577"/>
                    </a:lnTo>
                    <a:lnTo>
                      <a:pt x="12276" y="3068"/>
                    </a:lnTo>
                    <a:lnTo>
                      <a:pt x="11655" y="3191"/>
                    </a:lnTo>
                    <a:lnTo>
                      <a:pt x="10722" y="3191"/>
                    </a:lnTo>
                    <a:lnTo>
                      <a:pt x="10256" y="2823"/>
                    </a:lnTo>
                    <a:lnTo>
                      <a:pt x="9479" y="2332"/>
                    </a:lnTo>
                    <a:lnTo>
                      <a:pt x="8547" y="1718"/>
                    </a:lnTo>
                    <a:lnTo>
                      <a:pt x="7770" y="1227"/>
                    </a:lnTo>
                    <a:lnTo>
                      <a:pt x="7148" y="614"/>
                    </a:lnTo>
                    <a:lnTo>
                      <a:pt x="6682" y="368"/>
                    </a:lnTo>
                    <a:lnTo>
                      <a:pt x="6527" y="123"/>
                    </a:lnTo>
                    <a:lnTo>
                      <a:pt x="5594" y="0"/>
                    </a:lnTo>
                    <a:lnTo>
                      <a:pt x="5283" y="123"/>
                    </a:lnTo>
                    <a:lnTo>
                      <a:pt x="4817" y="368"/>
                    </a:lnTo>
                    <a:lnTo>
                      <a:pt x="4817" y="491"/>
                    </a:lnTo>
                    <a:lnTo>
                      <a:pt x="4662" y="859"/>
                    </a:lnTo>
                    <a:lnTo>
                      <a:pt x="4506" y="982"/>
                    </a:lnTo>
                    <a:lnTo>
                      <a:pt x="4506" y="1350"/>
                    </a:lnTo>
                    <a:lnTo>
                      <a:pt x="4351" y="1718"/>
                    </a:lnTo>
                    <a:lnTo>
                      <a:pt x="4351" y="2086"/>
                    </a:lnTo>
                    <a:lnTo>
                      <a:pt x="4506" y="2209"/>
                    </a:lnTo>
                    <a:lnTo>
                      <a:pt x="4506" y="2332"/>
                    </a:lnTo>
                    <a:lnTo>
                      <a:pt x="4662" y="2577"/>
                    </a:lnTo>
                    <a:lnTo>
                      <a:pt x="5283" y="3068"/>
                    </a:lnTo>
                    <a:lnTo>
                      <a:pt x="5594" y="3191"/>
                    </a:lnTo>
                    <a:lnTo>
                      <a:pt x="5905" y="3191"/>
                    </a:lnTo>
                    <a:lnTo>
                      <a:pt x="5594" y="3436"/>
                    </a:lnTo>
                    <a:lnTo>
                      <a:pt x="4973" y="3436"/>
                    </a:lnTo>
                    <a:lnTo>
                      <a:pt x="4662" y="3559"/>
                    </a:lnTo>
                    <a:lnTo>
                      <a:pt x="4351" y="3559"/>
                    </a:lnTo>
                    <a:lnTo>
                      <a:pt x="4040" y="3682"/>
                    </a:lnTo>
                    <a:lnTo>
                      <a:pt x="3729" y="3927"/>
                    </a:lnTo>
                    <a:lnTo>
                      <a:pt x="3419" y="4050"/>
                    </a:lnTo>
                    <a:lnTo>
                      <a:pt x="2953" y="4295"/>
                    </a:lnTo>
                    <a:lnTo>
                      <a:pt x="2797" y="5155"/>
                    </a:lnTo>
                    <a:lnTo>
                      <a:pt x="2642" y="5891"/>
                    </a:lnTo>
                    <a:lnTo>
                      <a:pt x="2486" y="6382"/>
                    </a:lnTo>
                    <a:lnTo>
                      <a:pt x="2020" y="6750"/>
                    </a:lnTo>
                    <a:lnTo>
                      <a:pt x="1865" y="6995"/>
                    </a:lnTo>
                    <a:lnTo>
                      <a:pt x="1554" y="7241"/>
                    </a:lnTo>
                    <a:lnTo>
                      <a:pt x="1554" y="7732"/>
                    </a:lnTo>
                    <a:lnTo>
                      <a:pt x="1399" y="8591"/>
                    </a:lnTo>
                    <a:lnTo>
                      <a:pt x="0" y="11414"/>
                    </a:lnTo>
                    <a:lnTo>
                      <a:pt x="155" y="11414"/>
                    </a:lnTo>
                    <a:lnTo>
                      <a:pt x="466" y="11536"/>
                    </a:lnTo>
                    <a:lnTo>
                      <a:pt x="622" y="11536"/>
                    </a:lnTo>
                    <a:lnTo>
                      <a:pt x="622" y="11782"/>
                    </a:lnTo>
                    <a:lnTo>
                      <a:pt x="932" y="11782"/>
                    </a:lnTo>
                    <a:lnTo>
                      <a:pt x="2020" y="13255"/>
                    </a:lnTo>
                    <a:lnTo>
                      <a:pt x="1399" y="14850"/>
                    </a:lnTo>
                    <a:lnTo>
                      <a:pt x="1399" y="16814"/>
                    </a:lnTo>
                    <a:lnTo>
                      <a:pt x="2797" y="16814"/>
                    </a:lnTo>
                    <a:lnTo>
                      <a:pt x="3419" y="16936"/>
                    </a:lnTo>
                    <a:lnTo>
                      <a:pt x="3885" y="16936"/>
                    </a:lnTo>
                    <a:lnTo>
                      <a:pt x="4351" y="17182"/>
                    </a:lnTo>
                    <a:lnTo>
                      <a:pt x="4817" y="17182"/>
                    </a:lnTo>
                    <a:lnTo>
                      <a:pt x="5594" y="17305"/>
                    </a:lnTo>
                    <a:lnTo>
                      <a:pt x="5283" y="17673"/>
                    </a:lnTo>
                    <a:lnTo>
                      <a:pt x="4817" y="18164"/>
                    </a:lnTo>
                    <a:lnTo>
                      <a:pt x="4506" y="19145"/>
                    </a:lnTo>
                    <a:lnTo>
                      <a:pt x="4351" y="19882"/>
                    </a:lnTo>
                    <a:lnTo>
                      <a:pt x="4040" y="20373"/>
                    </a:lnTo>
                    <a:lnTo>
                      <a:pt x="3885" y="21109"/>
                    </a:lnTo>
                    <a:lnTo>
                      <a:pt x="3729" y="21600"/>
                    </a:lnTo>
                    <a:lnTo>
                      <a:pt x="4506" y="21600"/>
                    </a:lnTo>
                    <a:lnTo>
                      <a:pt x="5283" y="21477"/>
                    </a:lnTo>
                    <a:lnTo>
                      <a:pt x="9324" y="21477"/>
                    </a:lnTo>
                    <a:lnTo>
                      <a:pt x="10256" y="21232"/>
                    </a:lnTo>
                    <a:lnTo>
                      <a:pt x="11499" y="21477"/>
                    </a:lnTo>
                    <a:lnTo>
                      <a:pt x="12587" y="21477"/>
                    </a:lnTo>
                    <a:lnTo>
                      <a:pt x="13830" y="21600"/>
                    </a:lnTo>
                    <a:lnTo>
                      <a:pt x="14918" y="21600"/>
                    </a:lnTo>
                    <a:lnTo>
                      <a:pt x="16317" y="21477"/>
                    </a:lnTo>
                    <a:lnTo>
                      <a:pt x="17249" y="21477"/>
                    </a:lnTo>
                    <a:lnTo>
                      <a:pt x="18181" y="21232"/>
                    </a:lnTo>
                    <a:lnTo>
                      <a:pt x="18958" y="21109"/>
                    </a:lnTo>
                    <a:lnTo>
                      <a:pt x="18803" y="20864"/>
                    </a:lnTo>
                    <a:lnTo>
                      <a:pt x="18647" y="20741"/>
                    </a:lnTo>
                    <a:lnTo>
                      <a:pt x="18492" y="20741"/>
                    </a:lnTo>
                    <a:lnTo>
                      <a:pt x="18337" y="20618"/>
                    </a:lnTo>
                    <a:lnTo>
                      <a:pt x="18181" y="20373"/>
                    </a:lnTo>
                    <a:lnTo>
                      <a:pt x="18181" y="20250"/>
                    </a:lnTo>
                    <a:lnTo>
                      <a:pt x="17871" y="20005"/>
                    </a:lnTo>
                    <a:lnTo>
                      <a:pt x="17871" y="19759"/>
                    </a:lnTo>
                    <a:lnTo>
                      <a:pt x="18337" y="19759"/>
                    </a:lnTo>
                    <a:lnTo>
                      <a:pt x="18337" y="19514"/>
                    </a:lnTo>
                    <a:lnTo>
                      <a:pt x="18492" y="19145"/>
                    </a:lnTo>
                    <a:lnTo>
                      <a:pt x="18492" y="18655"/>
                    </a:lnTo>
                    <a:lnTo>
                      <a:pt x="18647" y="18532"/>
                    </a:lnTo>
                    <a:lnTo>
                      <a:pt x="18647" y="18164"/>
                    </a:lnTo>
                    <a:lnTo>
                      <a:pt x="19580" y="18164"/>
                    </a:lnTo>
                    <a:lnTo>
                      <a:pt x="18181" y="17305"/>
                    </a:lnTo>
                    <a:lnTo>
                      <a:pt x="16938" y="16691"/>
                    </a:lnTo>
                    <a:lnTo>
                      <a:pt x="16472" y="15832"/>
                    </a:lnTo>
                    <a:lnTo>
                      <a:pt x="15850" y="15095"/>
                    </a:lnTo>
                    <a:lnTo>
                      <a:pt x="15695" y="14605"/>
                    </a:lnTo>
                    <a:lnTo>
                      <a:pt x="14918" y="13377"/>
                    </a:lnTo>
                    <a:lnTo>
                      <a:pt x="14141" y="12886"/>
                    </a:lnTo>
                    <a:lnTo>
                      <a:pt x="15540" y="13132"/>
                    </a:lnTo>
                    <a:lnTo>
                      <a:pt x="16783" y="13132"/>
                    </a:lnTo>
                    <a:lnTo>
                      <a:pt x="17715" y="12764"/>
                    </a:lnTo>
                    <a:lnTo>
                      <a:pt x="18492" y="12395"/>
                    </a:lnTo>
                    <a:lnTo>
                      <a:pt x="18958" y="11905"/>
                    </a:lnTo>
                    <a:lnTo>
                      <a:pt x="19735" y="11536"/>
                    </a:lnTo>
                    <a:lnTo>
                      <a:pt x="20668" y="11168"/>
                    </a:lnTo>
                    <a:lnTo>
                      <a:pt x="21600" y="1104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grpSp>
            <p:nvGrpSpPr>
              <p:cNvPr id="407" name="Group 268"/>
              <p:cNvGrpSpPr/>
              <p:nvPr/>
            </p:nvGrpSpPr>
            <p:grpSpPr>
              <a:xfrm>
                <a:off x="-1" y="58284"/>
                <a:ext cx="150913" cy="164862"/>
                <a:chOff x="0" y="0"/>
                <a:chExt cx="150911" cy="164861"/>
              </a:xfrm>
            </p:grpSpPr>
            <p:sp>
              <p:nvSpPr>
                <p:cNvPr id="408" name="Shape 265"/>
                <p:cNvSpPr/>
                <p:nvPr/>
              </p:nvSpPr>
              <p:spPr>
                <a:xfrm>
                  <a:off x="27247" y="-1"/>
                  <a:ext cx="123665" cy="982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6841"/>
                      </a:moveTo>
                      <a:lnTo>
                        <a:pt x="366" y="16841"/>
                      </a:lnTo>
                      <a:lnTo>
                        <a:pt x="366" y="17573"/>
                      </a:lnTo>
                      <a:lnTo>
                        <a:pt x="1098" y="16841"/>
                      </a:lnTo>
                      <a:lnTo>
                        <a:pt x="366" y="15010"/>
                      </a:lnTo>
                      <a:lnTo>
                        <a:pt x="366" y="13912"/>
                      </a:lnTo>
                      <a:lnTo>
                        <a:pt x="1098" y="12814"/>
                      </a:lnTo>
                      <a:lnTo>
                        <a:pt x="1098" y="12447"/>
                      </a:lnTo>
                      <a:lnTo>
                        <a:pt x="1464" y="11349"/>
                      </a:lnTo>
                      <a:lnTo>
                        <a:pt x="1831" y="10983"/>
                      </a:lnTo>
                      <a:lnTo>
                        <a:pt x="2563" y="9885"/>
                      </a:lnTo>
                      <a:lnTo>
                        <a:pt x="2929" y="9519"/>
                      </a:lnTo>
                      <a:lnTo>
                        <a:pt x="2929" y="8054"/>
                      </a:lnTo>
                      <a:lnTo>
                        <a:pt x="3661" y="6956"/>
                      </a:lnTo>
                      <a:lnTo>
                        <a:pt x="3661" y="6224"/>
                      </a:lnTo>
                      <a:lnTo>
                        <a:pt x="4027" y="5858"/>
                      </a:lnTo>
                      <a:lnTo>
                        <a:pt x="4027" y="5125"/>
                      </a:lnTo>
                      <a:lnTo>
                        <a:pt x="4393" y="4393"/>
                      </a:lnTo>
                      <a:lnTo>
                        <a:pt x="4759" y="4393"/>
                      </a:lnTo>
                      <a:lnTo>
                        <a:pt x="4759" y="7322"/>
                      </a:lnTo>
                      <a:lnTo>
                        <a:pt x="5125" y="8054"/>
                      </a:lnTo>
                      <a:lnTo>
                        <a:pt x="6224" y="8786"/>
                      </a:lnTo>
                      <a:lnTo>
                        <a:pt x="6590" y="9519"/>
                      </a:lnTo>
                      <a:lnTo>
                        <a:pt x="6956" y="9885"/>
                      </a:lnTo>
                      <a:lnTo>
                        <a:pt x="10617" y="9885"/>
                      </a:lnTo>
                      <a:lnTo>
                        <a:pt x="10617" y="6224"/>
                      </a:lnTo>
                      <a:lnTo>
                        <a:pt x="9153" y="6224"/>
                      </a:lnTo>
                      <a:lnTo>
                        <a:pt x="8786" y="5858"/>
                      </a:lnTo>
                      <a:lnTo>
                        <a:pt x="8420" y="5125"/>
                      </a:lnTo>
                      <a:lnTo>
                        <a:pt x="7688" y="4393"/>
                      </a:lnTo>
                      <a:lnTo>
                        <a:pt x="7688" y="4027"/>
                      </a:lnTo>
                      <a:lnTo>
                        <a:pt x="7322" y="2929"/>
                      </a:lnTo>
                      <a:lnTo>
                        <a:pt x="7322" y="2563"/>
                      </a:lnTo>
                      <a:lnTo>
                        <a:pt x="10617" y="2563"/>
                      </a:lnTo>
                      <a:lnTo>
                        <a:pt x="11349" y="1831"/>
                      </a:lnTo>
                      <a:lnTo>
                        <a:pt x="12447" y="1831"/>
                      </a:lnTo>
                      <a:lnTo>
                        <a:pt x="13546" y="1464"/>
                      </a:lnTo>
                      <a:lnTo>
                        <a:pt x="15376" y="1464"/>
                      </a:lnTo>
                      <a:lnTo>
                        <a:pt x="15742" y="732"/>
                      </a:lnTo>
                      <a:lnTo>
                        <a:pt x="18305" y="732"/>
                      </a:lnTo>
                      <a:lnTo>
                        <a:pt x="19037" y="366"/>
                      </a:lnTo>
                      <a:lnTo>
                        <a:pt x="20868" y="366"/>
                      </a:lnTo>
                      <a:lnTo>
                        <a:pt x="21234" y="0"/>
                      </a:lnTo>
                      <a:lnTo>
                        <a:pt x="21600" y="0"/>
                      </a:lnTo>
                      <a:lnTo>
                        <a:pt x="21234" y="2563"/>
                      </a:lnTo>
                      <a:lnTo>
                        <a:pt x="20502" y="6224"/>
                      </a:lnTo>
                      <a:lnTo>
                        <a:pt x="19403" y="7322"/>
                      </a:lnTo>
                      <a:lnTo>
                        <a:pt x="19037" y="8054"/>
                      </a:lnTo>
                      <a:lnTo>
                        <a:pt x="18305" y="8786"/>
                      </a:lnTo>
                      <a:lnTo>
                        <a:pt x="18305" y="10251"/>
                      </a:lnTo>
                      <a:lnTo>
                        <a:pt x="17939" y="12814"/>
                      </a:lnTo>
                      <a:lnTo>
                        <a:pt x="14278" y="21600"/>
                      </a:lnTo>
                      <a:lnTo>
                        <a:pt x="11349" y="19037"/>
                      </a:lnTo>
                      <a:lnTo>
                        <a:pt x="10983" y="18305"/>
                      </a:lnTo>
                      <a:lnTo>
                        <a:pt x="9519" y="18305"/>
                      </a:lnTo>
                      <a:lnTo>
                        <a:pt x="8420" y="17939"/>
                      </a:lnTo>
                      <a:lnTo>
                        <a:pt x="6590" y="17939"/>
                      </a:lnTo>
                      <a:lnTo>
                        <a:pt x="4027" y="17573"/>
                      </a:lnTo>
                      <a:lnTo>
                        <a:pt x="2197" y="17573"/>
                      </a:lnTo>
                      <a:lnTo>
                        <a:pt x="1098" y="16841"/>
                      </a:lnTo>
                      <a:lnTo>
                        <a:pt x="0" y="1684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409" name="Shape 266"/>
                <p:cNvSpPr/>
                <p:nvPr/>
              </p:nvSpPr>
              <p:spPr>
                <a:xfrm>
                  <a:off x="-1" y="78267"/>
                  <a:ext cx="129953" cy="732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4236"/>
                      </a:moveTo>
                      <a:lnTo>
                        <a:pt x="20555" y="14236"/>
                      </a:lnTo>
                      <a:lnTo>
                        <a:pt x="19858" y="14727"/>
                      </a:lnTo>
                      <a:lnTo>
                        <a:pt x="18813" y="15709"/>
                      </a:lnTo>
                      <a:lnTo>
                        <a:pt x="18116" y="17182"/>
                      </a:lnTo>
                      <a:lnTo>
                        <a:pt x="15677" y="20618"/>
                      </a:lnTo>
                      <a:lnTo>
                        <a:pt x="15329" y="21600"/>
                      </a:lnTo>
                      <a:lnTo>
                        <a:pt x="13239" y="20127"/>
                      </a:lnTo>
                      <a:lnTo>
                        <a:pt x="11497" y="18655"/>
                      </a:lnTo>
                      <a:lnTo>
                        <a:pt x="9755" y="16691"/>
                      </a:lnTo>
                      <a:lnTo>
                        <a:pt x="8361" y="14727"/>
                      </a:lnTo>
                      <a:lnTo>
                        <a:pt x="6271" y="12764"/>
                      </a:lnTo>
                      <a:lnTo>
                        <a:pt x="4181" y="11291"/>
                      </a:lnTo>
                      <a:lnTo>
                        <a:pt x="2090" y="10309"/>
                      </a:lnTo>
                      <a:lnTo>
                        <a:pt x="0" y="8836"/>
                      </a:lnTo>
                      <a:lnTo>
                        <a:pt x="0" y="1964"/>
                      </a:lnTo>
                      <a:lnTo>
                        <a:pt x="348" y="1964"/>
                      </a:lnTo>
                      <a:lnTo>
                        <a:pt x="697" y="1473"/>
                      </a:lnTo>
                      <a:lnTo>
                        <a:pt x="1742" y="1473"/>
                      </a:lnTo>
                      <a:lnTo>
                        <a:pt x="2090" y="491"/>
                      </a:lnTo>
                      <a:lnTo>
                        <a:pt x="2439" y="491"/>
                      </a:lnTo>
                      <a:lnTo>
                        <a:pt x="3484" y="0"/>
                      </a:lnTo>
                      <a:lnTo>
                        <a:pt x="3832" y="0"/>
                      </a:lnTo>
                      <a:lnTo>
                        <a:pt x="4529" y="491"/>
                      </a:lnTo>
                      <a:lnTo>
                        <a:pt x="6619" y="491"/>
                      </a:lnTo>
                      <a:lnTo>
                        <a:pt x="8361" y="1473"/>
                      </a:lnTo>
                      <a:lnTo>
                        <a:pt x="16723" y="1473"/>
                      </a:lnTo>
                      <a:lnTo>
                        <a:pt x="17419" y="1964"/>
                      </a:lnTo>
                      <a:lnTo>
                        <a:pt x="17419" y="2945"/>
                      </a:lnTo>
                      <a:lnTo>
                        <a:pt x="17768" y="3436"/>
                      </a:lnTo>
                      <a:lnTo>
                        <a:pt x="17768" y="3927"/>
                      </a:lnTo>
                      <a:lnTo>
                        <a:pt x="18116" y="4909"/>
                      </a:lnTo>
                      <a:lnTo>
                        <a:pt x="18465" y="4909"/>
                      </a:lnTo>
                      <a:lnTo>
                        <a:pt x="18465" y="6873"/>
                      </a:lnTo>
                      <a:lnTo>
                        <a:pt x="19858" y="6873"/>
                      </a:lnTo>
                      <a:lnTo>
                        <a:pt x="19858" y="7364"/>
                      </a:lnTo>
                      <a:lnTo>
                        <a:pt x="20206" y="7364"/>
                      </a:lnTo>
                      <a:lnTo>
                        <a:pt x="20555" y="6873"/>
                      </a:lnTo>
                      <a:lnTo>
                        <a:pt x="21600" y="14236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410" name="Shape 267"/>
                <p:cNvSpPr/>
                <p:nvPr/>
              </p:nvSpPr>
              <p:spPr>
                <a:xfrm>
                  <a:off x="96415" y="126560"/>
                  <a:ext cx="37729" cy="383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1270"/>
                      </a:moveTo>
                      <a:lnTo>
                        <a:pt x="2400" y="9391"/>
                      </a:lnTo>
                      <a:lnTo>
                        <a:pt x="2400" y="6574"/>
                      </a:lnTo>
                      <a:lnTo>
                        <a:pt x="7200" y="6574"/>
                      </a:lnTo>
                      <a:lnTo>
                        <a:pt x="21600" y="0"/>
                      </a:lnTo>
                      <a:lnTo>
                        <a:pt x="19200" y="21600"/>
                      </a:lnTo>
                      <a:lnTo>
                        <a:pt x="16800" y="20661"/>
                      </a:lnTo>
                      <a:lnTo>
                        <a:pt x="14400" y="20661"/>
                      </a:lnTo>
                      <a:lnTo>
                        <a:pt x="12000" y="17843"/>
                      </a:lnTo>
                      <a:lnTo>
                        <a:pt x="8400" y="16904"/>
                      </a:lnTo>
                      <a:lnTo>
                        <a:pt x="6000" y="14087"/>
                      </a:lnTo>
                      <a:lnTo>
                        <a:pt x="3600" y="13148"/>
                      </a:lnTo>
                      <a:lnTo>
                        <a:pt x="2400" y="11270"/>
                      </a:lnTo>
                      <a:lnTo>
                        <a:pt x="0" y="1127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</p:grpSp>
        </p:grpSp>
        <p:grpSp>
          <p:nvGrpSpPr>
            <p:cNvPr id="4" name="Group 373"/>
            <p:cNvGrpSpPr/>
            <p:nvPr/>
          </p:nvGrpSpPr>
          <p:grpSpPr>
            <a:xfrm>
              <a:off x="7252129" y="958677"/>
              <a:ext cx="4041071" cy="3916019"/>
              <a:chOff x="0" y="0"/>
              <a:chExt cx="4041070" cy="3916018"/>
            </a:xfrm>
          </p:grpSpPr>
          <p:grpSp>
            <p:nvGrpSpPr>
              <p:cNvPr id="303" name="Group 303"/>
              <p:cNvGrpSpPr/>
              <p:nvPr/>
            </p:nvGrpSpPr>
            <p:grpSpPr>
              <a:xfrm>
                <a:off x="0" y="-1"/>
                <a:ext cx="2770901" cy="1860402"/>
                <a:chOff x="0" y="0"/>
                <a:chExt cx="2770900" cy="1860400"/>
              </a:xfrm>
            </p:grpSpPr>
            <p:grpSp>
              <p:nvGrpSpPr>
                <p:cNvPr id="373" name="Group 295"/>
                <p:cNvGrpSpPr/>
                <p:nvPr/>
              </p:nvGrpSpPr>
              <p:grpSpPr>
                <a:xfrm>
                  <a:off x="0" y="-1"/>
                  <a:ext cx="2372662" cy="1860402"/>
                  <a:chOff x="0" y="0"/>
                  <a:chExt cx="2372661" cy="1860400"/>
                </a:xfrm>
              </p:grpSpPr>
              <p:sp>
                <p:nvSpPr>
                  <p:cNvPr id="381" name="Shape 270"/>
                  <p:cNvSpPr/>
                  <p:nvPr/>
                </p:nvSpPr>
                <p:spPr>
                  <a:xfrm>
                    <a:off x="721020" y="58398"/>
                    <a:ext cx="1092013" cy="40712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6374"/>
                        </a:moveTo>
                        <a:lnTo>
                          <a:pt x="166" y="6993"/>
                        </a:lnTo>
                        <a:lnTo>
                          <a:pt x="415" y="7613"/>
                        </a:lnTo>
                        <a:lnTo>
                          <a:pt x="663" y="8056"/>
                        </a:lnTo>
                        <a:lnTo>
                          <a:pt x="954" y="8498"/>
                        </a:lnTo>
                        <a:lnTo>
                          <a:pt x="1285" y="8852"/>
                        </a:lnTo>
                        <a:lnTo>
                          <a:pt x="1700" y="8941"/>
                        </a:lnTo>
                        <a:lnTo>
                          <a:pt x="2031" y="9207"/>
                        </a:lnTo>
                        <a:lnTo>
                          <a:pt x="2488" y="9207"/>
                        </a:lnTo>
                        <a:lnTo>
                          <a:pt x="2570" y="9915"/>
                        </a:lnTo>
                        <a:lnTo>
                          <a:pt x="2736" y="10357"/>
                        </a:lnTo>
                        <a:lnTo>
                          <a:pt x="2819" y="10800"/>
                        </a:lnTo>
                        <a:lnTo>
                          <a:pt x="3275" y="11774"/>
                        </a:lnTo>
                        <a:lnTo>
                          <a:pt x="3275" y="13279"/>
                        </a:lnTo>
                        <a:lnTo>
                          <a:pt x="3317" y="13367"/>
                        </a:lnTo>
                        <a:lnTo>
                          <a:pt x="3317" y="13633"/>
                        </a:lnTo>
                        <a:lnTo>
                          <a:pt x="3358" y="13898"/>
                        </a:lnTo>
                        <a:lnTo>
                          <a:pt x="3441" y="13987"/>
                        </a:lnTo>
                        <a:lnTo>
                          <a:pt x="3524" y="13987"/>
                        </a:lnTo>
                        <a:lnTo>
                          <a:pt x="3607" y="14164"/>
                        </a:lnTo>
                        <a:lnTo>
                          <a:pt x="3773" y="14164"/>
                        </a:lnTo>
                        <a:lnTo>
                          <a:pt x="3856" y="14252"/>
                        </a:lnTo>
                        <a:lnTo>
                          <a:pt x="3939" y="14252"/>
                        </a:lnTo>
                        <a:lnTo>
                          <a:pt x="4395" y="14430"/>
                        </a:lnTo>
                        <a:lnTo>
                          <a:pt x="4809" y="14607"/>
                        </a:lnTo>
                        <a:lnTo>
                          <a:pt x="5182" y="14872"/>
                        </a:lnTo>
                        <a:lnTo>
                          <a:pt x="5638" y="15226"/>
                        </a:lnTo>
                        <a:lnTo>
                          <a:pt x="6385" y="16023"/>
                        </a:lnTo>
                        <a:lnTo>
                          <a:pt x="6716" y="16289"/>
                        </a:lnTo>
                        <a:lnTo>
                          <a:pt x="7007" y="16289"/>
                        </a:lnTo>
                        <a:lnTo>
                          <a:pt x="7172" y="16820"/>
                        </a:lnTo>
                        <a:lnTo>
                          <a:pt x="7297" y="17439"/>
                        </a:lnTo>
                        <a:lnTo>
                          <a:pt x="7504" y="17970"/>
                        </a:lnTo>
                        <a:lnTo>
                          <a:pt x="7753" y="18413"/>
                        </a:lnTo>
                        <a:lnTo>
                          <a:pt x="8002" y="18767"/>
                        </a:lnTo>
                        <a:lnTo>
                          <a:pt x="8499" y="19298"/>
                        </a:lnTo>
                        <a:lnTo>
                          <a:pt x="8748" y="19298"/>
                        </a:lnTo>
                        <a:lnTo>
                          <a:pt x="9536" y="19652"/>
                        </a:lnTo>
                        <a:lnTo>
                          <a:pt x="11650" y="19652"/>
                        </a:lnTo>
                        <a:lnTo>
                          <a:pt x="11774" y="19918"/>
                        </a:lnTo>
                        <a:lnTo>
                          <a:pt x="12438" y="20626"/>
                        </a:lnTo>
                        <a:lnTo>
                          <a:pt x="12894" y="20892"/>
                        </a:lnTo>
                        <a:lnTo>
                          <a:pt x="13267" y="21246"/>
                        </a:lnTo>
                        <a:lnTo>
                          <a:pt x="13681" y="21511"/>
                        </a:lnTo>
                        <a:lnTo>
                          <a:pt x="14013" y="21600"/>
                        </a:lnTo>
                        <a:lnTo>
                          <a:pt x="14428" y="21600"/>
                        </a:lnTo>
                        <a:lnTo>
                          <a:pt x="14593" y="21423"/>
                        </a:lnTo>
                        <a:lnTo>
                          <a:pt x="15008" y="20892"/>
                        </a:lnTo>
                        <a:lnTo>
                          <a:pt x="15506" y="20184"/>
                        </a:lnTo>
                        <a:lnTo>
                          <a:pt x="15671" y="19918"/>
                        </a:lnTo>
                        <a:lnTo>
                          <a:pt x="15879" y="19652"/>
                        </a:lnTo>
                        <a:lnTo>
                          <a:pt x="17164" y="19652"/>
                        </a:lnTo>
                        <a:lnTo>
                          <a:pt x="17247" y="19564"/>
                        </a:lnTo>
                        <a:lnTo>
                          <a:pt x="17413" y="19298"/>
                        </a:lnTo>
                        <a:lnTo>
                          <a:pt x="17579" y="18944"/>
                        </a:lnTo>
                        <a:lnTo>
                          <a:pt x="17703" y="18590"/>
                        </a:lnTo>
                        <a:lnTo>
                          <a:pt x="17869" y="18148"/>
                        </a:lnTo>
                        <a:lnTo>
                          <a:pt x="17952" y="17705"/>
                        </a:lnTo>
                        <a:lnTo>
                          <a:pt x="17993" y="17174"/>
                        </a:lnTo>
                        <a:lnTo>
                          <a:pt x="18035" y="16820"/>
                        </a:lnTo>
                        <a:lnTo>
                          <a:pt x="18035" y="16466"/>
                        </a:lnTo>
                        <a:lnTo>
                          <a:pt x="17993" y="16111"/>
                        </a:lnTo>
                        <a:lnTo>
                          <a:pt x="17910" y="15846"/>
                        </a:lnTo>
                        <a:lnTo>
                          <a:pt x="17869" y="15492"/>
                        </a:lnTo>
                        <a:lnTo>
                          <a:pt x="17744" y="15226"/>
                        </a:lnTo>
                        <a:lnTo>
                          <a:pt x="17661" y="14872"/>
                        </a:lnTo>
                        <a:lnTo>
                          <a:pt x="17620" y="14518"/>
                        </a:lnTo>
                        <a:lnTo>
                          <a:pt x="17620" y="13987"/>
                        </a:lnTo>
                        <a:lnTo>
                          <a:pt x="19030" y="13987"/>
                        </a:lnTo>
                        <a:lnTo>
                          <a:pt x="19154" y="13810"/>
                        </a:lnTo>
                        <a:lnTo>
                          <a:pt x="19320" y="13367"/>
                        </a:lnTo>
                        <a:lnTo>
                          <a:pt x="19569" y="13013"/>
                        </a:lnTo>
                        <a:lnTo>
                          <a:pt x="19859" y="12570"/>
                        </a:lnTo>
                        <a:lnTo>
                          <a:pt x="20190" y="12128"/>
                        </a:lnTo>
                        <a:lnTo>
                          <a:pt x="20439" y="11951"/>
                        </a:lnTo>
                        <a:lnTo>
                          <a:pt x="20605" y="11685"/>
                        </a:lnTo>
                        <a:lnTo>
                          <a:pt x="20729" y="11685"/>
                        </a:lnTo>
                        <a:lnTo>
                          <a:pt x="20854" y="11508"/>
                        </a:lnTo>
                        <a:lnTo>
                          <a:pt x="21020" y="11420"/>
                        </a:lnTo>
                        <a:lnTo>
                          <a:pt x="21144" y="11331"/>
                        </a:lnTo>
                        <a:lnTo>
                          <a:pt x="21310" y="11154"/>
                        </a:lnTo>
                        <a:lnTo>
                          <a:pt x="21517" y="10711"/>
                        </a:lnTo>
                        <a:lnTo>
                          <a:pt x="21559" y="10446"/>
                        </a:lnTo>
                        <a:lnTo>
                          <a:pt x="21600" y="10357"/>
                        </a:lnTo>
                        <a:lnTo>
                          <a:pt x="21517" y="10180"/>
                        </a:lnTo>
                        <a:lnTo>
                          <a:pt x="21393" y="10092"/>
                        </a:lnTo>
                        <a:lnTo>
                          <a:pt x="21351" y="9915"/>
                        </a:lnTo>
                        <a:lnTo>
                          <a:pt x="21268" y="9826"/>
                        </a:lnTo>
                        <a:lnTo>
                          <a:pt x="21144" y="9561"/>
                        </a:lnTo>
                        <a:lnTo>
                          <a:pt x="21144" y="9207"/>
                        </a:lnTo>
                        <a:lnTo>
                          <a:pt x="21020" y="9118"/>
                        </a:lnTo>
                        <a:lnTo>
                          <a:pt x="20895" y="8941"/>
                        </a:lnTo>
                        <a:lnTo>
                          <a:pt x="20771" y="8675"/>
                        </a:lnTo>
                        <a:lnTo>
                          <a:pt x="20646" y="8675"/>
                        </a:lnTo>
                        <a:lnTo>
                          <a:pt x="20605" y="8587"/>
                        </a:lnTo>
                        <a:lnTo>
                          <a:pt x="20522" y="8587"/>
                        </a:lnTo>
                        <a:lnTo>
                          <a:pt x="20439" y="8498"/>
                        </a:lnTo>
                        <a:lnTo>
                          <a:pt x="20273" y="8587"/>
                        </a:lnTo>
                        <a:lnTo>
                          <a:pt x="20190" y="8587"/>
                        </a:lnTo>
                        <a:lnTo>
                          <a:pt x="20066" y="8675"/>
                        </a:lnTo>
                        <a:lnTo>
                          <a:pt x="20025" y="8675"/>
                        </a:lnTo>
                        <a:lnTo>
                          <a:pt x="19983" y="8852"/>
                        </a:lnTo>
                        <a:lnTo>
                          <a:pt x="19859" y="8852"/>
                        </a:lnTo>
                        <a:lnTo>
                          <a:pt x="19776" y="8941"/>
                        </a:lnTo>
                        <a:lnTo>
                          <a:pt x="19320" y="8941"/>
                        </a:lnTo>
                        <a:lnTo>
                          <a:pt x="19030" y="8675"/>
                        </a:lnTo>
                        <a:lnTo>
                          <a:pt x="18822" y="8498"/>
                        </a:lnTo>
                        <a:lnTo>
                          <a:pt x="18698" y="8233"/>
                        </a:lnTo>
                        <a:lnTo>
                          <a:pt x="18532" y="7702"/>
                        </a:lnTo>
                        <a:lnTo>
                          <a:pt x="18449" y="7259"/>
                        </a:lnTo>
                        <a:lnTo>
                          <a:pt x="18408" y="6639"/>
                        </a:lnTo>
                        <a:lnTo>
                          <a:pt x="18283" y="5843"/>
                        </a:lnTo>
                        <a:lnTo>
                          <a:pt x="18283" y="4692"/>
                        </a:lnTo>
                        <a:lnTo>
                          <a:pt x="18200" y="4515"/>
                        </a:lnTo>
                        <a:lnTo>
                          <a:pt x="17786" y="4338"/>
                        </a:lnTo>
                        <a:lnTo>
                          <a:pt x="17579" y="4161"/>
                        </a:lnTo>
                        <a:lnTo>
                          <a:pt x="17330" y="4072"/>
                        </a:lnTo>
                        <a:lnTo>
                          <a:pt x="16542" y="4072"/>
                        </a:lnTo>
                        <a:lnTo>
                          <a:pt x="16376" y="4338"/>
                        </a:lnTo>
                        <a:lnTo>
                          <a:pt x="16293" y="4515"/>
                        </a:lnTo>
                        <a:lnTo>
                          <a:pt x="16127" y="4957"/>
                        </a:lnTo>
                        <a:lnTo>
                          <a:pt x="16086" y="5134"/>
                        </a:lnTo>
                        <a:lnTo>
                          <a:pt x="16003" y="5666"/>
                        </a:lnTo>
                        <a:lnTo>
                          <a:pt x="15837" y="5754"/>
                        </a:lnTo>
                        <a:lnTo>
                          <a:pt x="15630" y="5843"/>
                        </a:lnTo>
                        <a:lnTo>
                          <a:pt x="13433" y="5843"/>
                        </a:lnTo>
                        <a:lnTo>
                          <a:pt x="13184" y="5666"/>
                        </a:lnTo>
                        <a:lnTo>
                          <a:pt x="12935" y="5134"/>
                        </a:lnTo>
                        <a:lnTo>
                          <a:pt x="12438" y="4426"/>
                        </a:lnTo>
                        <a:lnTo>
                          <a:pt x="12147" y="3895"/>
                        </a:lnTo>
                        <a:lnTo>
                          <a:pt x="11857" y="3718"/>
                        </a:lnTo>
                        <a:lnTo>
                          <a:pt x="11484" y="3452"/>
                        </a:lnTo>
                        <a:lnTo>
                          <a:pt x="11111" y="3364"/>
                        </a:lnTo>
                        <a:lnTo>
                          <a:pt x="10945" y="3364"/>
                        </a:lnTo>
                        <a:lnTo>
                          <a:pt x="10821" y="3452"/>
                        </a:lnTo>
                        <a:lnTo>
                          <a:pt x="10655" y="3541"/>
                        </a:lnTo>
                        <a:lnTo>
                          <a:pt x="10406" y="3807"/>
                        </a:lnTo>
                        <a:lnTo>
                          <a:pt x="10282" y="3895"/>
                        </a:lnTo>
                        <a:lnTo>
                          <a:pt x="10116" y="3895"/>
                        </a:lnTo>
                        <a:lnTo>
                          <a:pt x="9950" y="4072"/>
                        </a:lnTo>
                        <a:lnTo>
                          <a:pt x="9618" y="3895"/>
                        </a:lnTo>
                        <a:lnTo>
                          <a:pt x="9121" y="3718"/>
                        </a:lnTo>
                        <a:lnTo>
                          <a:pt x="8872" y="3452"/>
                        </a:lnTo>
                        <a:lnTo>
                          <a:pt x="8665" y="3098"/>
                        </a:lnTo>
                        <a:lnTo>
                          <a:pt x="8540" y="2567"/>
                        </a:lnTo>
                        <a:lnTo>
                          <a:pt x="8416" y="2125"/>
                        </a:lnTo>
                        <a:lnTo>
                          <a:pt x="8333" y="1328"/>
                        </a:lnTo>
                        <a:lnTo>
                          <a:pt x="5887" y="0"/>
                        </a:lnTo>
                        <a:lnTo>
                          <a:pt x="5721" y="266"/>
                        </a:lnTo>
                        <a:lnTo>
                          <a:pt x="5721" y="1593"/>
                        </a:lnTo>
                        <a:lnTo>
                          <a:pt x="5804" y="1948"/>
                        </a:lnTo>
                        <a:lnTo>
                          <a:pt x="5929" y="2302"/>
                        </a:lnTo>
                        <a:lnTo>
                          <a:pt x="6219" y="2921"/>
                        </a:lnTo>
                        <a:lnTo>
                          <a:pt x="6385" y="3807"/>
                        </a:lnTo>
                        <a:lnTo>
                          <a:pt x="6302" y="4426"/>
                        </a:lnTo>
                        <a:lnTo>
                          <a:pt x="3939" y="4426"/>
                        </a:lnTo>
                        <a:lnTo>
                          <a:pt x="3939" y="4161"/>
                        </a:lnTo>
                        <a:lnTo>
                          <a:pt x="3897" y="4072"/>
                        </a:lnTo>
                        <a:lnTo>
                          <a:pt x="3897" y="3807"/>
                        </a:lnTo>
                        <a:lnTo>
                          <a:pt x="3856" y="3718"/>
                        </a:lnTo>
                        <a:lnTo>
                          <a:pt x="3814" y="3452"/>
                        </a:lnTo>
                        <a:lnTo>
                          <a:pt x="3814" y="2921"/>
                        </a:lnTo>
                        <a:lnTo>
                          <a:pt x="3441" y="2921"/>
                        </a:lnTo>
                        <a:lnTo>
                          <a:pt x="3109" y="3364"/>
                        </a:lnTo>
                        <a:lnTo>
                          <a:pt x="2902" y="3364"/>
                        </a:lnTo>
                        <a:lnTo>
                          <a:pt x="2819" y="3187"/>
                        </a:lnTo>
                        <a:lnTo>
                          <a:pt x="2736" y="3098"/>
                        </a:lnTo>
                        <a:lnTo>
                          <a:pt x="2612" y="3098"/>
                        </a:lnTo>
                        <a:lnTo>
                          <a:pt x="2529" y="2921"/>
                        </a:lnTo>
                        <a:lnTo>
                          <a:pt x="2031" y="2921"/>
                        </a:lnTo>
                        <a:lnTo>
                          <a:pt x="1824" y="3187"/>
                        </a:lnTo>
                        <a:lnTo>
                          <a:pt x="1575" y="3541"/>
                        </a:lnTo>
                        <a:lnTo>
                          <a:pt x="1368" y="4072"/>
                        </a:lnTo>
                        <a:lnTo>
                          <a:pt x="1202" y="4426"/>
                        </a:lnTo>
                        <a:lnTo>
                          <a:pt x="995" y="4780"/>
                        </a:lnTo>
                        <a:lnTo>
                          <a:pt x="788" y="5046"/>
                        </a:lnTo>
                        <a:lnTo>
                          <a:pt x="498" y="5134"/>
                        </a:lnTo>
                        <a:lnTo>
                          <a:pt x="415" y="5134"/>
                        </a:lnTo>
                        <a:lnTo>
                          <a:pt x="166" y="5666"/>
                        </a:lnTo>
                        <a:lnTo>
                          <a:pt x="124" y="5843"/>
                        </a:lnTo>
                        <a:lnTo>
                          <a:pt x="41" y="6108"/>
                        </a:lnTo>
                        <a:lnTo>
                          <a:pt x="0" y="6374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grpSp>
                <p:nvGrpSpPr>
                  <p:cNvPr id="382" name="Group 284"/>
                  <p:cNvGrpSpPr/>
                  <p:nvPr/>
                </p:nvGrpSpPr>
                <p:grpSpPr>
                  <a:xfrm>
                    <a:off x="412910" y="-1"/>
                    <a:ext cx="1959752" cy="1860402"/>
                    <a:chOff x="0" y="0"/>
                    <a:chExt cx="1959751" cy="1860400"/>
                  </a:xfrm>
                </p:grpSpPr>
                <p:sp>
                  <p:nvSpPr>
                    <p:cNvPr id="393" name="Shape 271"/>
                    <p:cNvSpPr/>
                    <p:nvPr/>
                  </p:nvSpPr>
                  <p:spPr>
                    <a:xfrm>
                      <a:off x="809052" y="967742"/>
                      <a:ext cx="326976" cy="73248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9246" y="21600"/>
                          </a:moveTo>
                          <a:lnTo>
                            <a:pt x="19108" y="21256"/>
                          </a:lnTo>
                          <a:lnTo>
                            <a:pt x="19108" y="21010"/>
                          </a:lnTo>
                          <a:lnTo>
                            <a:pt x="18969" y="20714"/>
                          </a:lnTo>
                          <a:lnTo>
                            <a:pt x="18969" y="20518"/>
                          </a:lnTo>
                          <a:lnTo>
                            <a:pt x="18831" y="20321"/>
                          </a:lnTo>
                          <a:lnTo>
                            <a:pt x="18831" y="20124"/>
                          </a:lnTo>
                          <a:lnTo>
                            <a:pt x="18969" y="19878"/>
                          </a:lnTo>
                          <a:lnTo>
                            <a:pt x="19246" y="19681"/>
                          </a:lnTo>
                          <a:lnTo>
                            <a:pt x="17169" y="19681"/>
                          </a:lnTo>
                          <a:lnTo>
                            <a:pt x="17169" y="18599"/>
                          </a:lnTo>
                          <a:lnTo>
                            <a:pt x="17308" y="18451"/>
                          </a:lnTo>
                          <a:lnTo>
                            <a:pt x="17446" y="18402"/>
                          </a:lnTo>
                          <a:lnTo>
                            <a:pt x="17585" y="18303"/>
                          </a:lnTo>
                          <a:lnTo>
                            <a:pt x="17862" y="18205"/>
                          </a:lnTo>
                          <a:lnTo>
                            <a:pt x="18000" y="18107"/>
                          </a:lnTo>
                          <a:lnTo>
                            <a:pt x="18000" y="17369"/>
                          </a:lnTo>
                          <a:lnTo>
                            <a:pt x="17585" y="17270"/>
                          </a:lnTo>
                          <a:lnTo>
                            <a:pt x="17308" y="17270"/>
                          </a:lnTo>
                          <a:lnTo>
                            <a:pt x="17031" y="17172"/>
                          </a:lnTo>
                          <a:lnTo>
                            <a:pt x="17031" y="16877"/>
                          </a:lnTo>
                          <a:lnTo>
                            <a:pt x="16754" y="16729"/>
                          </a:lnTo>
                          <a:lnTo>
                            <a:pt x="16338" y="16089"/>
                          </a:lnTo>
                          <a:lnTo>
                            <a:pt x="15646" y="15597"/>
                          </a:lnTo>
                          <a:lnTo>
                            <a:pt x="15231" y="15105"/>
                          </a:lnTo>
                          <a:lnTo>
                            <a:pt x="14677" y="14712"/>
                          </a:lnTo>
                          <a:lnTo>
                            <a:pt x="14262" y="14318"/>
                          </a:lnTo>
                          <a:lnTo>
                            <a:pt x="13708" y="13826"/>
                          </a:lnTo>
                          <a:lnTo>
                            <a:pt x="13015" y="13383"/>
                          </a:lnTo>
                          <a:lnTo>
                            <a:pt x="12600" y="12990"/>
                          </a:lnTo>
                          <a:lnTo>
                            <a:pt x="12600" y="13531"/>
                          </a:lnTo>
                          <a:lnTo>
                            <a:pt x="12323" y="13629"/>
                          </a:lnTo>
                          <a:lnTo>
                            <a:pt x="12046" y="13826"/>
                          </a:lnTo>
                          <a:lnTo>
                            <a:pt x="11354" y="13826"/>
                          </a:lnTo>
                          <a:lnTo>
                            <a:pt x="10523" y="14416"/>
                          </a:lnTo>
                          <a:lnTo>
                            <a:pt x="10385" y="14416"/>
                          </a:lnTo>
                          <a:lnTo>
                            <a:pt x="10246" y="14367"/>
                          </a:lnTo>
                          <a:lnTo>
                            <a:pt x="9969" y="14367"/>
                          </a:lnTo>
                          <a:lnTo>
                            <a:pt x="9692" y="14318"/>
                          </a:lnTo>
                          <a:lnTo>
                            <a:pt x="9277" y="14170"/>
                          </a:lnTo>
                          <a:lnTo>
                            <a:pt x="8862" y="14072"/>
                          </a:lnTo>
                          <a:lnTo>
                            <a:pt x="7754" y="14072"/>
                          </a:lnTo>
                          <a:lnTo>
                            <a:pt x="7477" y="14170"/>
                          </a:lnTo>
                          <a:lnTo>
                            <a:pt x="6923" y="14170"/>
                          </a:lnTo>
                          <a:lnTo>
                            <a:pt x="6785" y="14072"/>
                          </a:lnTo>
                          <a:lnTo>
                            <a:pt x="6646" y="14072"/>
                          </a:lnTo>
                          <a:lnTo>
                            <a:pt x="7338" y="12497"/>
                          </a:lnTo>
                          <a:lnTo>
                            <a:pt x="5815" y="11021"/>
                          </a:lnTo>
                          <a:lnTo>
                            <a:pt x="5262" y="10874"/>
                          </a:lnTo>
                          <a:lnTo>
                            <a:pt x="5123" y="10726"/>
                          </a:lnTo>
                          <a:lnTo>
                            <a:pt x="4846" y="10579"/>
                          </a:lnTo>
                          <a:lnTo>
                            <a:pt x="4708" y="10480"/>
                          </a:lnTo>
                          <a:lnTo>
                            <a:pt x="4569" y="10333"/>
                          </a:lnTo>
                          <a:lnTo>
                            <a:pt x="4292" y="10185"/>
                          </a:lnTo>
                          <a:lnTo>
                            <a:pt x="4154" y="10037"/>
                          </a:lnTo>
                          <a:lnTo>
                            <a:pt x="4154" y="9890"/>
                          </a:lnTo>
                          <a:lnTo>
                            <a:pt x="3738" y="9890"/>
                          </a:lnTo>
                          <a:lnTo>
                            <a:pt x="3462" y="9841"/>
                          </a:lnTo>
                          <a:lnTo>
                            <a:pt x="3323" y="9841"/>
                          </a:lnTo>
                          <a:lnTo>
                            <a:pt x="3185" y="9791"/>
                          </a:lnTo>
                          <a:lnTo>
                            <a:pt x="2492" y="9791"/>
                          </a:lnTo>
                          <a:lnTo>
                            <a:pt x="2215" y="9693"/>
                          </a:lnTo>
                          <a:lnTo>
                            <a:pt x="1662" y="9644"/>
                          </a:lnTo>
                          <a:lnTo>
                            <a:pt x="692" y="9299"/>
                          </a:lnTo>
                          <a:lnTo>
                            <a:pt x="415" y="9103"/>
                          </a:lnTo>
                          <a:lnTo>
                            <a:pt x="0" y="8955"/>
                          </a:lnTo>
                          <a:lnTo>
                            <a:pt x="554" y="8758"/>
                          </a:lnTo>
                          <a:lnTo>
                            <a:pt x="1108" y="8610"/>
                          </a:lnTo>
                          <a:lnTo>
                            <a:pt x="1385" y="8414"/>
                          </a:lnTo>
                          <a:lnTo>
                            <a:pt x="1523" y="8217"/>
                          </a:lnTo>
                          <a:lnTo>
                            <a:pt x="1800" y="7725"/>
                          </a:lnTo>
                          <a:lnTo>
                            <a:pt x="2077" y="7430"/>
                          </a:lnTo>
                          <a:lnTo>
                            <a:pt x="2077" y="7184"/>
                          </a:lnTo>
                          <a:lnTo>
                            <a:pt x="2215" y="7036"/>
                          </a:lnTo>
                          <a:lnTo>
                            <a:pt x="2354" y="6839"/>
                          </a:lnTo>
                          <a:lnTo>
                            <a:pt x="2492" y="6593"/>
                          </a:lnTo>
                          <a:lnTo>
                            <a:pt x="2492" y="6347"/>
                          </a:lnTo>
                          <a:lnTo>
                            <a:pt x="2631" y="6150"/>
                          </a:lnTo>
                          <a:lnTo>
                            <a:pt x="2631" y="5215"/>
                          </a:lnTo>
                          <a:lnTo>
                            <a:pt x="3046" y="5215"/>
                          </a:lnTo>
                          <a:lnTo>
                            <a:pt x="3185" y="5117"/>
                          </a:lnTo>
                          <a:lnTo>
                            <a:pt x="4292" y="5117"/>
                          </a:lnTo>
                          <a:lnTo>
                            <a:pt x="4569" y="5068"/>
                          </a:lnTo>
                          <a:lnTo>
                            <a:pt x="4708" y="5068"/>
                          </a:lnTo>
                          <a:lnTo>
                            <a:pt x="5123" y="4871"/>
                          </a:lnTo>
                          <a:lnTo>
                            <a:pt x="5677" y="4527"/>
                          </a:lnTo>
                          <a:lnTo>
                            <a:pt x="5815" y="4182"/>
                          </a:lnTo>
                          <a:lnTo>
                            <a:pt x="5954" y="3739"/>
                          </a:lnTo>
                          <a:lnTo>
                            <a:pt x="5954" y="2952"/>
                          </a:lnTo>
                          <a:lnTo>
                            <a:pt x="6092" y="2608"/>
                          </a:lnTo>
                          <a:lnTo>
                            <a:pt x="6092" y="2165"/>
                          </a:lnTo>
                          <a:lnTo>
                            <a:pt x="6508" y="2116"/>
                          </a:lnTo>
                          <a:lnTo>
                            <a:pt x="6785" y="1968"/>
                          </a:lnTo>
                          <a:lnTo>
                            <a:pt x="7338" y="1821"/>
                          </a:lnTo>
                          <a:lnTo>
                            <a:pt x="8169" y="1722"/>
                          </a:lnTo>
                          <a:lnTo>
                            <a:pt x="8585" y="1624"/>
                          </a:lnTo>
                          <a:lnTo>
                            <a:pt x="8723" y="1624"/>
                          </a:lnTo>
                          <a:lnTo>
                            <a:pt x="9138" y="1476"/>
                          </a:lnTo>
                          <a:lnTo>
                            <a:pt x="9277" y="1378"/>
                          </a:lnTo>
                          <a:lnTo>
                            <a:pt x="9415" y="1132"/>
                          </a:lnTo>
                          <a:lnTo>
                            <a:pt x="9692" y="886"/>
                          </a:lnTo>
                          <a:lnTo>
                            <a:pt x="9692" y="689"/>
                          </a:lnTo>
                          <a:lnTo>
                            <a:pt x="9969" y="443"/>
                          </a:lnTo>
                          <a:lnTo>
                            <a:pt x="10108" y="197"/>
                          </a:lnTo>
                          <a:lnTo>
                            <a:pt x="10246" y="0"/>
                          </a:lnTo>
                          <a:lnTo>
                            <a:pt x="10246" y="148"/>
                          </a:lnTo>
                          <a:lnTo>
                            <a:pt x="10800" y="246"/>
                          </a:lnTo>
                          <a:lnTo>
                            <a:pt x="11077" y="443"/>
                          </a:lnTo>
                          <a:lnTo>
                            <a:pt x="11631" y="590"/>
                          </a:lnTo>
                          <a:lnTo>
                            <a:pt x="12185" y="886"/>
                          </a:lnTo>
                          <a:lnTo>
                            <a:pt x="12600" y="1033"/>
                          </a:lnTo>
                          <a:lnTo>
                            <a:pt x="12877" y="1082"/>
                          </a:lnTo>
                          <a:lnTo>
                            <a:pt x="13431" y="1132"/>
                          </a:lnTo>
                          <a:lnTo>
                            <a:pt x="13569" y="1378"/>
                          </a:lnTo>
                          <a:lnTo>
                            <a:pt x="13985" y="1968"/>
                          </a:lnTo>
                          <a:lnTo>
                            <a:pt x="14262" y="2263"/>
                          </a:lnTo>
                          <a:lnTo>
                            <a:pt x="14262" y="2460"/>
                          </a:lnTo>
                          <a:lnTo>
                            <a:pt x="14400" y="2706"/>
                          </a:lnTo>
                          <a:lnTo>
                            <a:pt x="14400" y="2952"/>
                          </a:lnTo>
                          <a:lnTo>
                            <a:pt x="14262" y="3198"/>
                          </a:lnTo>
                          <a:lnTo>
                            <a:pt x="13985" y="3395"/>
                          </a:lnTo>
                          <a:lnTo>
                            <a:pt x="13708" y="3641"/>
                          </a:lnTo>
                          <a:lnTo>
                            <a:pt x="13431" y="3838"/>
                          </a:lnTo>
                          <a:lnTo>
                            <a:pt x="13015" y="4035"/>
                          </a:lnTo>
                          <a:lnTo>
                            <a:pt x="12738" y="4428"/>
                          </a:lnTo>
                          <a:lnTo>
                            <a:pt x="12600" y="4723"/>
                          </a:lnTo>
                          <a:lnTo>
                            <a:pt x="12738" y="4871"/>
                          </a:lnTo>
                          <a:lnTo>
                            <a:pt x="12877" y="4969"/>
                          </a:lnTo>
                          <a:lnTo>
                            <a:pt x="13154" y="5068"/>
                          </a:lnTo>
                          <a:lnTo>
                            <a:pt x="13569" y="5117"/>
                          </a:lnTo>
                          <a:lnTo>
                            <a:pt x="13985" y="5215"/>
                          </a:lnTo>
                          <a:lnTo>
                            <a:pt x="14400" y="5215"/>
                          </a:lnTo>
                          <a:lnTo>
                            <a:pt x="15231" y="5314"/>
                          </a:lnTo>
                          <a:lnTo>
                            <a:pt x="15508" y="5511"/>
                          </a:lnTo>
                          <a:lnTo>
                            <a:pt x="15785" y="5806"/>
                          </a:lnTo>
                          <a:lnTo>
                            <a:pt x="16062" y="5954"/>
                          </a:lnTo>
                          <a:lnTo>
                            <a:pt x="16338" y="6052"/>
                          </a:lnTo>
                          <a:lnTo>
                            <a:pt x="16754" y="6495"/>
                          </a:lnTo>
                          <a:lnTo>
                            <a:pt x="17169" y="6692"/>
                          </a:lnTo>
                          <a:lnTo>
                            <a:pt x="17308" y="6938"/>
                          </a:lnTo>
                          <a:lnTo>
                            <a:pt x="17585" y="7282"/>
                          </a:lnTo>
                          <a:lnTo>
                            <a:pt x="18000" y="7577"/>
                          </a:lnTo>
                          <a:lnTo>
                            <a:pt x="18415" y="7774"/>
                          </a:lnTo>
                          <a:lnTo>
                            <a:pt x="19385" y="8118"/>
                          </a:lnTo>
                          <a:lnTo>
                            <a:pt x="20077" y="8217"/>
                          </a:lnTo>
                          <a:lnTo>
                            <a:pt x="20769" y="8217"/>
                          </a:lnTo>
                          <a:lnTo>
                            <a:pt x="21046" y="8118"/>
                          </a:lnTo>
                          <a:lnTo>
                            <a:pt x="21462" y="8118"/>
                          </a:lnTo>
                          <a:lnTo>
                            <a:pt x="21600" y="8069"/>
                          </a:lnTo>
                          <a:lnTo>
                            <a:pt x="21323" y="8463"/>
                          </a:lnTo>
                          <a:lnTo>
                            <a:pt x="21046" y="8660"/>
                          </a:lnTo>
                          <a:lnTo>
                            <a:pt x="20908" y="8856"/>
                          </a:lnTo>
                          <a:lnTo>
                            <a:pt x="20769" y="9103"/>
                          </a:lnTo>
                          <a:lnTo>
                            <a:pt x="20631" y="9299"/>
                          </a:lnTo>
                          <a:lnTo>
                            <a:pt x="20492" y="9545"/>
                          </a:lnTo>
                          <a:lnTo>
                            <a:pt x="20492" y="9644"/>
                          </a:lnTo>
                          <a:lnTo>
                            <a:pt x="19385" y="9791"/>
                          </a:lnTo>
                          <a:lnTo>
                            <a:pt x="18692" y="9841"/>
                          </a:lnTo>
                          <a:lnTo>
                            <a:pt x="17862" y="9890"/>
                          </a:lnTo>
                          <a:lnTo>
                            <a:pt x="17031" y="10037"/>
                          </a:lnTo>
                          <a:lnTo>
                            <a:pt x="16338" y="10234"/>
                          </a:lnTo>
                          <a:lnTo>
                            <a:pt x="15646" y="10529"/>
                          </a:lnTo>
                          <a:lnTo>
                            <a:pt x="15369" y="10874"/>
                          </a:lnTo>
                          <a:lnTo>
                            <a:pt x="15231" y="11366"/>
                          </a:lnTo>
                          <a:lnTo>
                            <a:pt x="15369" y="11907"/>
                          </a:lnTo>
                          <a:lnTo>
                            <a:pt x="15646" y="12301"/>
                          </a:lnTo>
                          <a:lnTo>
                            <a:pt x="16338" y="12645"/>
                          </a:lnTo>
                          <a:lnTo>
                            <a:pt x="17031" y="12940"/>
                          </a:lnTo>
                          <a:lnTo>
                            <a:pt x="17585" y="13285"/>
                          </a:lnTo>
                          <a:lnTo>
                            <a:pt x="18138" y="13678"/>
                          </a:lnTo>
                          <a:lnTo>
                            <a:pt x="18415" y="14170"/>
                          </a:lnTo>
                          <a:lnTo>
                            <a:pt x="18692" y="14712"/>
                          </a:lnTo>
                          <a:lnTo>
                            <a:pt x="18692" y="14761"/>
                          </a:lnTo>
                          <a:lnTo>
                            <a:pt x="18277" y="14908"/>
                          </a:lnTo>
                          <a:lnTo>
                            <a:pt x="18138" y="15056"/>
                          </a:lnTo>
                          <a:lnTo>
                            <a:pt x="18000" y="15105"/>
                          </a:lnTo>
                          <a:lnTo>
                            <a:pt x="17862" y="15204"/>
                          </a:lnTo>
                          <a:lnTo>
                            <a:pt x="17862" y="15745"/>
                          </a:lnTo>
                          <a:lnTo>
                            <a:pt x="18138" y="16089"/>
                          </a:lnTo>
                          <a:lnTo>
                            <a:pt x="18415" y="16483"/>
                          </a:lnTo>
                          <a:lnTo>
                            <a:pt x="18969" y="16827"/>
                          </a:lnTo>
                          <a:lnTo>
                            <a:pt x="19385" y="17073"/>
                          </a:lnTo>
                          <a:lnTo>
                            <a:pt x="20492" y="17762"/>
                          </a:lnTo>
                          <a:lnTo>
                            <a:pt x="20769" y="18057"/>
                          </a:lnTo>
                          <a:lnTo>
                            <a:pt x="20631" y="18599"/>
                          </a:lnTo>
                          <a:lnTo>
                            <a:pt x="20492" y="19189"/>
                          </a:lnTo>
                          <a:lnTo>
                            <a:pt x="19938" y="20370"/>
                          </a:lnTo>
                          <a:lnTo>
                            <a:pt x="19662" y="20862"/>
                          </a:lnTo>
                          <a:lnTo>
                            <a:pt x="19385" y="21256"/>
                          </a:lnTo>
                          <a:lnTo>
                            <a:pt x="19246" y="21551"/>
                          </a:lnTo>
                          <a:lnTo>
                            <a:pt x="19246" y="21600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sp>
                  <p:nvSpPr>
                    <p:cNvPr id="394" name="Shape 272"/>
                    <p:cNvSpPr/>
                    <p:nvPr/>
                  </p:nvSpPr>
                  <p:spPr>
                    <a:xfrm>
                      <a:off x="658141" y="972747"/>
                      <a:ext cx="111088" cy="8676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7892"/>
                          </a:moveTo>
                          <a:lnTo>
                            <a:pt x="20785" y="11215"/>
                          </a:lnTo>
                          <a:lnTo>
                            <a:pt x="19970" y="13708"/>
                          </a:lnTo>
                          <a:lnTo>
                            <a:pt x="19155" y="15785"/>
                          </a:lnTo>
                          <a:lnTo>
                            <a:pt x="18340" y="18692"/>
                          </a:lnTo>
                          <a:lnTo>
                            <a:pt x="17117" y="19523"/>
                          </a:lnTo>
                          <a:lnTo>
                            <a:pt x="15894" y="20769"/>
                          </a:lnTo>
                          <a:lnTo>
                            <a:pt x="13857" y="21600"/>
                          </a:lnTo>
                          <a:lnTo>
                            <a:pt x="13042" y="21600"/>
                          </a:lnTo>
                          <a:lnTo>
                            <a:pt x="12634" y="20769"/>
                          </a:lnTo>
                          <a:lnTo>
                            <a:pt x="11411" y="20769"/>
                          </a:lnTo>
                          <a:lnTo>
                            <a:pt x="11411" y="20354"/>
                          </a:lnTo>
                          <a:lnTo>
                            <a:pt x="11004" y="19523"/>
                          </a:lnTo>
                          <a:lnTo>
                            <a:pt x="10596" y="19108"/>
                          </a:lnTo>
                          <a:lnTo>
                            <a:pt x="10596" y="18692"/>
                          </a:lnTo>
                          <a:lnTo>
                            <a:pt x="9374" y="18692"/>
                          </a:lnTo>
                          <a:lnTo>
                            <a:pt x="8151" y="17862"/>
                          </a:lnTo>
                          <a:lnTo>
                            <a:pt x="6521" y="17446"/>
                          </a:lnTo>
                          <a:lnTo>
                            <a:pt x="4891" y="17446"/>
                          </a:lnTo>
                          <a:lnTo>
                            <a:pt x="3668" y="17031"/>
                          </a:lnTo>
                          <a:lnTo>
                            <a:pt x="2445" y="15785"/>
                          </a:lnTo>
                          <a:lnTo>
                            <a:pt x="815" y="15369"/>
                          </a:lnTo>
                          <a:lnTo>
                            <a:pt x="0" y="14538"/>
                          </a:lnTo>
                          <a:lnTo>
                            <a:pt x="0" y="12462"/>
                          </a:lnTo>
                          <a:lnTo>
                            <a:pt x="408" y="11631"/>
                          </a:lnTo>
                          <a:lnTo>
                            <a:pt x="408" y="10800"/>
                          </a:lnTo>
                          <a:lnTo>
                            <a:pt x="815" y="9554"/>
                          </a:lnTo>
                          <a:lnTo>
                            <a:pt x="1223" y="8723"/>
                          </a:lnTo>
                          <a:lnTo>
                            <a:pt x="1223" y="7892"/>
                          </a:lnTo>
                          <a:lnTo>
                            <a:pt x="2853" y="7062"/>
                          </a:lnTo>
                          <a:lnTo>
                            <a:pt x="4075" y="6646"/>
                          </a:lnTo>
                          <a:lnTo>
                            <a:pt x="6113" y="4569"/>
                          </a:lnTo>
                          <a:lnTo>
                            <a:pt x="6928" y="2077"/>
                          </a:lnTo>
                          <a:lnTo>
                            <a:pt x="7743" y="831"/>
                          </a:lnTo>
                          <a:lnTo>
                            <a:pt x="8151" y="0"/>
                          </a:lnTo>
                          <a:lnTo>
                            <a:pt x="8966" y="831"/>
                          </a:lnTo>
                          <a:lnTo>
                            <a:pt x="10596" y="2077"/>
                          </a:lnTo>
                          <a:lnTo>
                            <a:pt x="11819" y="3738"/>
                          </a:lnTo>
                          <a:lnTo>
                            <a:pt x="13857" y="4569"/>
                          </a:lnTo>
                          <a:lnTo>
                            <a:pt x="15894" y="5815"/>
                          </a:lnTo>
                          <a:lnTo>
                            <a:pt x="18340" y="7062"/>
                          </a:lnTo>
                          <a:lnTo>
                            <a:pt x="19970" y="7062"/>
                          </a:lnTo>
                          <a:lnTo>
                            <a:pt x="21600" y="7892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sp>
                  <p:nvSpPr>
                    <p:cNvPr id="395" name="Shape 273"/>
                    <p:cNvSpPr/>
                    <p:nvPr/>
                  </p:nvSpPr>
                  <p:spPr>
                    <a:xfrm>
                      <a:off x="643469" y="1064516"/>
                      <a:ext cx="194928" cy="20856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15206"/>
                          </a:moveTo>
                          <a:lnTo>
                            <a:pt x="18348" y="10541"/>
                          </a:lnTo>
                          <a:lnTo>
                            <a:pt x="18116" y="10886"/>
                          </a:lnTo>
                          <a:lnTo>
                            <a:pt x="18116" y="11059"/>
                          </a:lnTo>
                          <a:lnTo>
                            <a:pt x="17884" y="11232"/>
                          </a:lnTo>
                          <a:lnTo>
                            <a:pt x="17419" y="11750"/>
                          </a:lnTo>
                          <a:lnTo>
                            <a:pt x="16723" y="12269"/>
                          </a:lnTo>
                          <a:lnTo>
                            <a:pt x="15794" y="12269"/>
                          </a:lnTo>
                          <a:lnTo>
                            <a:pt x="15561" y="12096"/>
                          </a:lnTo>
                          <a:lnTo>
                            <a:pt x="15329" y="12096"/>
                          </a:lnTo>
                          <a:lnTo>
                            <a:pt x="15097" y="11750"/>
                          </a:lnTo>
                          <a:lnTo>
                            <a:pt x="15097" y="11578"/>
                          </a:lnTo>
                          <a:lnTo>
                            <a:pt x="14865" y="11059"/>
                          </a:lnTo>
                          <a:lnTo>
                            <a:pt x="14632" y="10886"/>
                          </a:lnTo>
                          <a:lnTo>
                            <a:pt x="14632" y="10541"/>
                          </a:lnTo>
                          <a:lnTo>
                            <a:pt x="15097" y="8813"/>
                          </a:lnTo>
                          <a:lnTo>
                            <a:pt x="15561" y="8122"/>
                          </a:lnTo>
                          <a:lnTo>
                            <a:pt x="16723" y="7430"/>
                          </a:lnTo>
                          <a:lnTo>
                            <a:pt x="17187" y="6739"/>
                          </a:lnTo>
                          <a:lnTo>
                            <a:pt x="17884" y="6221"/>
                          </a:lnTo>
                          <a:lnTo>
                            <a:pt x="18116" y="5011"/>
                          </a:lnTo>
                          <a:lnTo>
                            <a:pt x="18348" y="4320"/>
                          </a:lnTo>
                          <a:lnTo>
                            <a:pt x="9523" y="4320"/>
                          </a:lnTo>
                          <a:lnTo>
                            <a:pt x="9058" y="4147"/>
                          </a:lnTo>
                          <a:lnTo>
                            <a:pt x="8826" y="4147"/>
                          </a:lnTo>
                          <a:lnTo>
                            <a:pt x="8129" y="3974"/>
                          </a:lnTo>
                          <a:lnTo>
                            <a:pt x="7432" y="2419"/>
                          </a:lnTo>
                          <a:lnTo>
                            <a:pt x="7432" y="1901"/>
                          </a:lnTo>
                          <a:lnTo>
                            <a:pt x="6968" y="1210"/>
                          </a:lnTo>
                          <a:lnTo>
                            <a:pt x="6735" y="1037"/>
                          </a:lnTo>
                          <a:lnTo>
                            <a:pt x="6271" y="1037"/>
                          </a:lnTo>
                          <a:lnTo>
                            <a:pt x="6039" y="691"/>
                          </a:lnTo>
                          <a:lnTo>
                            <a:pt x="5110" y="346"/>
                          </a:lnTo>
                          <a:lnTo>
                            <a:pt x="4877" y="0"/>
                          </a:lnTo>
                          <a:lnTo>
                            <a:pt x="1626" y="0"/>
                          </a:lnTo>
                          <a:lnTo>
                            <a:pt x="1394" y="346"/>
                          </a:lnTo>
                          <a:lnTo>
                            <a:pt x="697" y="346"/>
                          </a:lnTo>
                          <a:lnTo>
                            <a:pt x="232" y="691"/>
                          </a:lnTo>
                          <a:lnTo>
                            <a:pt x="232" y="1210"/>
                          </a:lnTo>
                          <a:lnTo>
                            <a:pt x="0" y="1728"/>
                          </a:lnTo>
                          <a:lnTo>
                            <a:pt x="232" y="1901"/>
                          </a:lnTo>
                          <a:lnTo>
                            <a:pt x="465" y="2246"/>
                          </a:lnTo>
                          <a:lnTo>
                            <a:pt x="929" y="2765"/>
                          </a:lnTo>
                          <a:lnTo>
                            <a:pt x="1626" y="3110"/>
                          </a:lnTo>
                          <a:lnTo>
                            <a:pt x="3019" y="4147"/>
                          </a:lnTo>
                          <a:lnTo>
                            <a:pt x="3484" y="4320"/>
                          </a:lnTo>
                          <a:lnTo>
                            <a:pt x="3948" y="4666"/>
                          </a:lnTo>
                          <a:lnTo>
                            <a:pt x="3019" y="5011"/>
                          </a:lnTo>
                          <a:lnTo>
                            <a:pt x="2323" y="5702"/>
                          </a:lnTo>
                          <a:lnTo>
                            <a:pt x="1394" y="6394"/>
                          </a:lnTo>
                          <a:lnTo>
                            <a:pt x="465" y="7430"/>
                          </a:lnTo>
                          <a:lnTo>
                            <a:pt x="465" y="7949"/>
                          </a:lnTo>
                          <a:lnTo>
                            <a:pt x="697" y="8467"/>
                          </a:lnTo>
                          <a:lnTo>
                            <a:pt x="929" y="8640"/>
                          </a:lnTo>
                          <a:lnTo>
                            <a:pt x="1626" y="9331"/>
                          </a:lnTo>
                          <a:lnTo>
                            <a:pt x="2090" y="9850"/>
                          </a:lnTo>
                          <a:lnTo>
                            <a:pt x="3019" y="10368"/>
                          </a:lnTo>
                          <a:lnTo>
                            <a:pt x="3716" y="10541"/>
                          </a:lnTo>
                          <a:lnTo>
                            <a:pt x="4645" y="10886"/>
                          </a:lnTo>
                          <a:lnTo>
                            <a:pt x="5574" y="11059"/>
                          </a:lnTo>
                          <a:lnTo>
                            <a:pt x="7665" y="17971"/>
                          </a:lnTo>
                          <a:lnTo>
                            <a:pt x="7897" y="17453"/>
                          </a:lnTo>
                          <a:lnTo>
                            <a:pt x="7897" y="16934"/>
                          </a:lnTo>
                          <a:lnTo>
                            <a:pt x="8361" y="16762"/>
                          </a:lnTo>
                          <a:lnTo>
                            <a:pt x="9058" y="16589"/>
                          </a:lnTo>
                          <a:lnTo>
                            <a:pt x="9523" y="16070"/>
                          </a:lnTo>
                          <a:lnTo>
                            <a:pt x="10452" y="15898"/>
                          </a:lnTo>
                          <a:lnTo>
                            <a:pt x="11148" y="15898"/>
                          </a:lnTo>
                          <a:lnTo>
                            <a:pt x="12077" y="15552"/>
                          </a:lnTo>
                          <a:lnTo>
                            <a:pt x="12077" y="13997"/>
                          </a:lnTo>
                          <a:lnTo>
                            <a:pt x="12542" y="14170"/>
                          </a:lnTo>
                          <a:lnTo>
                            <a:pt x="13935" y="14170"/>
                          </a:lnTo>
                          <a:lnTo>
                            <a:pt x="14168" y="13997"/>
                          </a:lnTo>
                          <a:lnTo>
                            <a:pt x="15097" y="13997"/>
                          </a:lnTo>
                          <a:lnTo>
                            <a:pt x="15561" y="15379"/>
                          </a:lnTo>
                          <a:lnTo>
                            <a:pt x="15794" y="16589"/>
                          </a:lnTo>
                          <a:lnTo>
                            <a:pt x="16490" y="17453"/>
                          </a:lnTo>
                          <a:lnTo>
                            <a:pt x="16955" y="18490"/>
                          </a:lnTo>
                          <a:lnTo>
                            <a:pt x="17419" y="19354"/>
                          </a:lnTo>
                          <a:lnTo>
                            <a:pt x="18116" y="20390"/>
                          </a:lnTo>
                          <a:lnTo>
                            <a:pt x="18813" y="21600"/>
                          </a:lnTo>
                          <a:lnTo>
                            <a:pt x="19742" y="20909"/>
                          </a:lnTo>
                          <a:lnTo>
                            <a:pt x="20206" y="20390"/>
                          </a:lnTo>
                          <a:lnTo>
                            <a:pt x="20903" y="19699"/>
                          </a:lnTo>
                          <a:lnTo>
                            <a:pt x="21135" y="19008"/>
                          </a:lnTo>
                          <a:lnTo>
                            <a:pt x="21368" y="18144"/>
                          </a:lnTo>
                          <a:lnTo>
                            <a:pt x="21368" y="17280"/>
                          </a:lnTo>
                          <a:lnTo>
                            <a:pt x="21600" y="16070"/>
                          </a:lnTo>
                          <a:lnTo>
                            <a:pt x="21600" y="15206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sp>
                  <p:nvSpPr>
                    <p:cNvPr id="396" name="Shape 274"/>
                    <p:cNvSpPr/>
                    <p:nvPr/>
                  </p:nvSpPr>
                  <p:spPr>
                    <a:xfrm>
                      <a:off x="1175850" y="1169633"/>
                      <a:ext cx="314400" cy="57063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3392" y="2653"/>
                          </a:moveTo>
                          <a:lnTo>
                            <a:pt x="13248" y="2653"/>
                          </a:lnTo>
                          <a:lnTo>
                            <a:pt x="12816" y="2716"/>
                          </a:lnTo>
                          <a:lnTo>
                            <a:pt x="11232" y="3411"/>
                          </a:lnTo>
                          <a:lnTo>
                            <a:pt x="10368" y="3853"/>
                          </a:lnTo>
                          <a:lnTo>
                            <a:pt x="9648" y="4295"/>
                          </a:lnTo>
                          <a:lnTo>
                            <a:pt x="8784" y="4863"/>
                          </a:lnTo>
                          <a:lnTo>
                            <a:pt x="8784" y="4989"/>
                          </a:lnTo>
                          <a:lnTo>
                            <a:pt x="8928" y="5432"/>
                          </a:lnTo>
                          <a:lnTo>
                            <a:pt x="9504" y="5874"/>
                          </a:lnTo>
                          <a:lnTo>
                            <a:pt x="9936" y="6316"/>
                          </a:lnTo>
                          <a:lnTo>
                            <a:pt x="10512" y="6758"/>
                          </a:lnTo>
                          <a:lnTo>
                            <a:pt x="10944" y="7074"/>
                          </a:lnTo>
                          <a:lnTo>
                            <a:pt x="11664" y="7389"/>
                          </a:lnTo>
                          <a:lnTo>
                            <a:pt x="12240" y="7453"/>
                          </a:lnTo>
                          <a:lnTo>
                            <a:pt x="12384" y="7516"/>
                          </a:lnTo>
                          <a:lnTo>
                            <a:pt x="12384" y="7705"/>
                          </a:lnTo>
                          <a:lnTo>
                            <a:pt x="12672" y="8084"/>
                          </a:lnTo>
                          <a:lnTo>
                            <a:pt x="12672" y="8274"/>
                          </a:lnTo>
                          <a:lnTo>
                            <a:pt x="12816" y="8526"/>
                          </a:lnTo>
                          <a:lnTo>
                            <a:pt x="13104" y="8653"/>
                          </a:lnTo>
                          <a:lnTo>
                            <a:pt x="13104" y="8968"/>
                          </a:lnTo>
                          <a:lnTo>
                            <a:pt x="13248" y="8968"/>
                          </a:lnTo>
                          <a:lnTo>
                            <a:pt x="13536" y="9095"/>
                          </a:lnTo>
                          <a:lnTo>
                            <a:pt x="13680" y="9095"/>
                          </a:lnTo>
                          <a:lnTo>
                            <a:pt x="14112" y="9221"/>
                          </a:lnTo>
                          <a:lnTo>
                            <a:pt x="14256" y="9284"/>
                          </a:lnTo>
                          <a:lnTo>
                            <a:pt x="19728" y="12189"/>
                          </a:lnTo>
                          <a:lnTo>
                            <a:pt x="19872" y="12758"/>
                          </a:lnTo>
                          <a:lnTo>
                            <a:pt x="20160" y="13200"/>
                          </a:lnTo>
                          <a:lnTo>
                            <a:pt x="20592" y="13642"/>
                          </a:lnTo>
                          <a:lnTo>
                            <a:pt x="20880" y="14021"/>
                          </a:lnTo>
                          <a:lnTo>
                            <a:pt x="21024" y="14463"/>
                          </a:lnTo>
                          <a:lnTo>
                            <a:pt x="21312" y="14905"/>
                          </a:lnTo>
                          <a:lnTo>
                            <a:pt x="21456" y="15474"/>
                          </a:lnTo>
                          <a:lnTo>
                            <a:pt x="21600" y="15979"/>
                          </a:lnTo>
                          <a:lnTo>
                            <a:pt x="21600" y="16295"/>
                          </a:lnTo>
                          <a:lnTo>
                            <a:pt x="21456" y="16484"/>
                          </a:lnTo>
                          <a:lnTo>
                            <a:pt x="21456" y="16674"/>
                          </a:lnTo>
                          <a:lnTo>
                            <a:pt x="21312" y="16737"/>
                          </a:lnTo>
                          <a:lnTo>
                            <a:pt x="21312" y="17116"/>
                          </a:lnTo>
                          <a:lnTo>
                            <a:pt x="21456" y="17305"/>
                          </a:lnTo>
                          <a:lnTo>
                            <a:pt x="21600" y="17432"/>
                          </a:lnTo>
                          <a:lnTo>
                            <a:pt x="20592" y="17621"/>
                          </a:lnTo>
                          <a:lnTo>
                            <a:pt x="18864" y="18000"/>
                          </a:lnTo>
                          <a:lnTo>
                            <a:pt x="18144" y="18316"/>
                          </a:lnTo>
                          <a:lnTo>
                            <a:pt x="17712" y="18632"/>
                          </a:lnTo>
                          <a:lnTo>
                            <a:pt x="17136" y="18884"/>
                          </a:lnTo>
                          <a:lnTo>
                            <a:pt x="16560" y="19200"/>
                          </a:lnTo>
                          <a:lnTo>
                            <a:pt x="16272" y="19453"/>
                          </a:lnTo>
                          <a:lnTo>
                            <a:pt x="15984" y="19453"/>
                          </a:lnTo>
                          <a:lnTo>
                            <a:pt x="15552" y="19389"/>
                          </a:lnTo>
                          <a:lnTo>
                            <a:pt x="14544" y="19389"/>
                          </a:lnTo>
                          <a:lnTo>
                            <a:pt x="14400" y="19453"/>
                          </a:lnTo>
                          <a:lnTo>
                            <a:pt x="14256" y="19453"/>
                          </a:lnTo>
                          <a:lnTo>
                            <a:pt x="14112" y="19642"/>
                          </a:lnTo>
                          <a:lnTo>
                            <a:pt x="13680" y="19895"/>
                          </a:lnTo>
                          <a:lnTo>
                            <a:pt x="13392" y="20274"/>
                          </a:lnTo>
                          <a:lnTo>
                            <a:pt x="12816" y="20653"/>
                          </a:lnTo>
                          <a:lnTo>
                            <a:pt x="12240" y="20968"/>
                          </a:lnTo>
                          <a:lnTo>
                            <a:pt x="11664" y="21221"/>
                          </a:lnTo>
                          <a:lnTo>
                            <a:pt x="11232" y="21537"/>
                          </a:lnTo>
                          <a:lnTo>
                            <a:pt x="10656" y="21600"/>
                          </a:lnTo>
                          <a:lnTo>
                            <a:pt x="10512" y="21537"/>
                          </a:lnTo>
                          <a:lnTo>
                            <a:pt x="10368" y="21411"/>
                          </a:lnTo>
                          <a:lnTo>
                            <a:pt x="10080" y="21347"/>
                          </a:lnTo>
                          <a:lnTo>
                            <a:pt x="10080" y="21095"/>
                          </a:lnTo>
                          <a:lnTo>
                            <a:pt x="9936" y="20968"/>
                          </a:lnTo>
                          <a:lnTo>
                            <a:pt x="9936" y="20716"/>
                          </a:lnTo>
                          <a:lnTo>
                            <a:pt x="10080" y="20463"/>
                          </a:lnTo>
                          <a:lnTo>
                            <a:pt x="10080" y="20084"/>
                          </a:lnTo>
                          <a:lnTo>
                            <a:pt x="10368" y="19895"/>
                          </a:lnTo>
                          <a:lnTo>
                            <a:pt x="10368" y="19326"/>
                          </a:lnTo>
                          <a:lnTo>
                            <a:pt x="10800" y="19326"/>
                          </a:lnTo>
                          <a:lnTo>
                            <a:pt x="11376" y="19137"/>
                          </a:lnTo>
                          <a:lnTo>
                            <a:pt x="11664" y="19074"/>
                          </a:lnTo>
                          <a:lnTo>
                            <a:pt x="11952" y="18884"/>
                          </a:lnTo>
                          <a:lnTo>
                            <a:pt x="12528" y="18632"/>
                          </a:lnTo>
                          <a:lnTo>
                            <a:pt x="13392" y="18442"/>
                          </a:lnTo>
                          <a:lnTo>
                            <a:pt x="13680" y="17558"/>
                          </a:lnTo>
                          <a:lnTo>
                            <a:pt x="15408" y="16232"/>
                          </a:lnTo>
                          <a:lnTo>
                            <a:pt x="16272" y="15789"/>
                          </a:lnTo>
                          <a:lnTo>
                            <a:pt x="16992" y="15474"/>
                          </a:lnTo>
                          <a:lnTo>
                            <a:pt x="17424" y="15221"/>
                          </a:lnTo>
                          <a:lnTo>
                            <a:pt x="16560" y="13263"/>
                          </a:lnTo>
                          <a:lnTo>
                            <a:pt x="16560" y="12758"/>
                          </a:lnTo>
                          <a:lnTo>
                            <a:pt x="16416" y="12189"/>
                          </a:lnTo>
                          <a:lnTo>
                            <a:pt x="16272" y="11684"/>
                          </a:lnTo>
                          <a:lnTo>
                            <a:pt x="15840" y="11305"/>
                          </a:lnTo>
                          <a:lnTo>
                            <a:pt x="15120" y="10547"/>
                          </a:lnTo>
                          <a:lnTo>
                            <a:pt x="14256" y="9853"/>
                          </a:lnTo>
                          <a:lnTo>
                            <a:pt x="13248" y="9284"/>
                          </a:lnTo>
                          <a:lnTo>
                            <a:pt x="11952" y="8653"/>
                          </a:lnTo>
                          <a:lnTo>
                            <a:pt x="9648" y="7642"/>
                          </a:lnTo>
                          <a:lnTo>
                            <a:pt x="8928" y="7200"/>
                          </a:lnTo>
                          <a:lnTo>
                            <a:pt x="8064" y="6821"/>
                          </a:lnTo>
                          <a:lnTo>
                            <a:pt x="7200" y="6379"/>
                          </a:lnTo>
                          <a:lnTo>
                            <a:pt x="6336" y="5874"/>
                          </a:lnTo>
                          <a:lnTo>
                            <a:pt x="5616" y="5432"/>
                          </a:lnTo>
                          <a:lnTo>
                            <a:pt x="4752" y="4863"/>
                          </a:lnTo>
                          <a:lnTo>
                            <a:pt x="4032" y="4421"/>
                          </a:lnTo>
                          <a:lnTo>
                            <a:pt x="3456" y="3853"/>
                          </a:lnTo>
                          <a:lnTo>
                            <a:pt x="2592" y="3221"/>
                          </a:lnTo>
                          <a:lnTo>
                            <a:pt x="2304" y="2905"/>
                          </a:lnTo>
                          <a:lnTo>
                            <a:pt x="1728" y="2526"/>
                          </a:lnTo>
                          <a:lnTo>
                            <a:pt x="1440" y="2211"/>
                          </a:lnTo>
                          <a:lnTo>
                            <a:pt x="864" y="1958"/>
                          </a:lnTo>
                          <a:lnTo>
                            <a:pt x="576" y="1579"/>
                          </a:lnTo>
                          <a:lnTo>
                            <a:pt x="0" y="1200"/>
                          </a:lnTo>
                          <a:lnTo>
                            <a:pt x="1152" y="1137"/>
                          </a:lnTo>
                          <a:lnTo>
                            <a:pt x="2160" y="947"/>
                          </a:lnTo>
                          <a:lnTo>
                            <a:pt x="3168" y="884"/>
                          </a:lnTo>
                          <a:lnTo>
                            <a:pt x="4176" y="758"/>
                          </a:lnTo>
                          <a:lnTo>
                            <a:pt x="5040" y="632"/>
                          </a:lnTo>
                          <a:lnTo>
                            <a:pt x="5904" y="442"/>
                          </a:lnTo>
                          <a:lnTo>
                            <a:pt x="6480" y="253"/>
                          </a:lnTo>
                          <a:lnTo>
                            <a:pt x="6912" y="0"/>
                          </a:lnTo>
                          <a:lnTo>
                            <a:pt x="7776" y="379"/>
                          </a:lnTo>
                          <a:lnTo>
                            <a:pt x="8208" y="505"/>
                          </a:lnTo>
                          <a:lnTo>
                            <a:pt x="8784" y="632"/>
                          </a:lnTo>
                          <a:lnTo>
                            <a:pt x="9216" y="695"/>
                          </a:lnTo>
                          <a:lnTo>
                            <a:pt x="9792" y="884"/>
                          </a:lnTo>
                          <a:lnTo>
                            <a:pt x="10368" y="947"/>
                          </a:lnTo>
                          <a:lnTo>
                            <a:pt x="12384" y="1832"/>
                          </a:lnTo>
                          <a:lnTo>
                            <a:pt x="12528" y="2021"/>
                          </a:lnTo>
                          <a:lnTo>
                            <a:pt x="13104" y="2274"/>
                          </a:lnTo>
                          <a:lnTo>
                            <a:pt x="13392" y="2653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sp>
                  <p:nvSpPr>
                    <p:cNvPr id="397" name="Shape 275"/>
                    <p:cNvSpPr/>
                    <p:nvPr/>
                  </p:nvSpPr>
                  <p:spPr>
                    <a:xfrm>
                      <a:off x="1115067" y="1206340"/>
                      <a:ext cx="301823" cy="33537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4950" y="0"/>
                          </a:moveTo>
                          <a:lnTo>
                            <a:pt x="4650" y="215"/>
                          </a:lnTo>
                          <a:lnTo>
                            <a:pt x="4050" y="430"/>
                          </a:lnTo>
                          <a:lnTo>
                            <a:pt x="3300" y="967"/>
                          </a:lnTo>
                          <a:lnTo>
                            <a:pt x="2400" y="1397"/>
                          </a:lnTo>
                          <a:lnTo>
                            <a:pt x="1950" y="1719"/>
                          </a:lnTo>
                          <a:lnTo>
                            <a:pt x="1500" y="1827"/>
                          </a:lnTo>
                          <a:lnTo>
                            <a:pt x="1200" y="2687"/>
                          </a:lnTo>
                          <a:lnTo>
                            <a:pt x="900" y="3331"/>
                          </a:lnTo>
                          <a:lnTo>
                            <a:pt x="600" y="3761"/>
                          </a:lnTo>
                          <a:lnTo>
                            <a:pt x="300" y="4406"/>
                          </a:lnTo>
                          <a:lnTo>
                            <a:pt x="150" y="4836"/>
                          </a:lnTo>
                          <a:lnTo>
                            <a:pt x="0" y="5481"/>
                          </a:lnTo>
                          <a:lnTo>
                            <a:pt x="0" y="5696"/>
                          </a:lnTo>
                          <a:lnTo>
                            <a:pt x="300" y="6018"/>
                          </a:lnTo>
                          <a:lnTo>
                            <a:pt x="600" y="6233"/>
                          </a:lnTo>
                          <a:lnTo>
                            <a:pt x="1050" y="6448"/>
                          </a:lnTo>
                          <a:lnTo>
                            <a:pt x="1350" y="6770"/>
                          </a:lnTo>
                          <a:lnTo>
                            <a:pt x="1500" y="6985"/>
                          </a:lnTo>
                          <a:lnTo>
                            <a:pt x="1950" y="7200"/>
                          </a:lnTo>
                          <a:lnTo>
                            <a:pt x="2250" y="7307"/>
                          </a:lnTo>
                          <a:lnTo>
                            <a:pt x="2850" y="7307"/>
                          </a:lnTo>
                          <a:lnTo>
                            <a:pt x="3150" y="8812"/>
                          </a:lnTo>
                          <a:lnTo>
                            <a:pt x="3300" y="9672"/>
                          </a:lnTo>
                          <a:lnTo>
                            <a:pt x="3450" y="10639"/>
                          </a:lnTo>
                          <a:lnTo>
                            <a:pt x="3750" y="11391"/>
                          </a:lnTo>
                          <a:lnTo>
                            <a:pt x="3900" y="12143"/>
                          </a:lnTo>
                          <a:lnTo>
                            <a:pt x="4050" y="12573"/>
                          </a:lnTo>
                          <a:lnTo>
                            <a:pt x="4350" y="12681"/>
                          </a:lnTo>
                          <a:lnTo>
                            <a:pt x="4800" y="12681"/>
                          </a:lnTo>
                          <a:lnTo>
                            <a:pt x="4950" y="12358"/>
                          </a:lnTo>
                          <a:lnTo>
                            <a:pt x="5100" y="12251"/>
                          </a:lnTo>
                          <a:lnTo>
                            <a:pt x="5250" y="11821"/>
                          </a:lnTo>
                          <a:lnTo>
                            <a:pt x="5700" y="11499"/>
                          </a:lnTo>
                          <a:lnTo>
                            <a:pt x="5850" y="11176"/>
                          </a:lnTo>
                          <a:lnTo>
                            <a:pt x="5850" y="10746"/>
                          </a:lnTo>
                          <a:lnTo>
                            <a:pt x="6150" y="10961"/>
                          </a:lnTo>
                          <a:lnTo>
                            <a:pt x="6300" y="10961"/>
                          </a:lnTo>
                          <a:lnTo>
                            <a:pt x="6750" y="11069"/>
                          </a:lnTo>
                          <a:lnTo>
                            <a:pt x="6900" y="11176"/>
                          </a:lnTo>
                          <a:lnTo>
                            <a:pt x="7050" y="11391"/>
                          </a:lnTo>
                          <a:lnTo>
                            <a:pt x="7200" y="11499"/>
                          </a:lnTo>
                          <a:lnTo>
                            <a:pt x="7650" y="11713"/>
                          </a:lnTo>
                          <a:lnTo>
                            <a:pt x="7800" y="11713"/>
                          </a:lnTo>
                          <a:lnTo>
                            <a:pt x="8250" y="11391"/>
                          </a:lnTo>
                          <a:lnTo>
                            <a:pt x="8550" y="11069"/>
                          </a:lnTo>
                          <a:lnTo>
                            <a:pt x="8850" y="10424"/>
                          </a:lnTo>
                          <a:lnTo>
                            <a:pt x="9000" y="10316"/>
                          </a:lnTo>
                          <a:lnTo>
                            <a:pt x="9450" y="10209"/>
                          </a:lnTo>
                          <a:lnTo>
                            <a:pt x="9750" y="9994"/>
                          </a:lnTo>
                          <a:lnTo>
                            <a:pt x="10050" y="9994"/>
                          </a:lnTo>
                          <a:lnTo>
                            <a:pt x="10500" y="10209"/>
                          </a:lnTo>
                          <a:lnTo>
                            <a:pt x="10800" y="10316"/>
                          </a:lnTo>
                          <a:lnTo>
                            <a:pt x="10950" y="10424"/>
                          </a:lnTo>
                          <a:lnTo>
                            <a:pt x="11100" y="10746"/>
                          </a:lnTo>
                          <a:lnTo>
                            <a:pt x="11400" y="10961"/>
                          </a:lnTo>
                          <a:lnTo>
                            <a:pt x="11550" y="11176"/>
                          </a:lnTo>
                          <a:lnTo>
                            <a:pt x="11550" y="11391"/>
                          </a:lnTo>
                          <a:lnTo>
                            <a:pt x="12300" y="12251"/>
                          </a:lnTo>
                          <a:lnTo>
                            <a:pt x="13200" y="13110"/>
                          </a:lnTo>
                          <a:lnTo>
                            <a:pt x="13800" y="14078"/>
                          </a:lnTo>
                          <a:lnTo>
                            <a:pt x="14700" y="14937"/>
                          </a:lnTo>
                          <a:lnTo>
                            <a:pt x="15450" y="16012"/>
                          </a:lnTo>
                          <a:lnTo>
                            <a:pt x="16350" y="16979"/>
                          </a:lnTo>
                          <a:lnTo>
                            <a:pt x="16650" y="18054"/>
                          </a:lnTo>
                          <a:lnTo>
                            <a:pt x="16800" y="18913"/>
                          </a:lnTo>
                          <a:lnTo>
                            <a:pt x="16800" y="19236"/>
                          </a:lnTo>
                          <a:lnTo>
                            <a:pt x="16350" y="19881"/>
                          </a:lnTo>
                          <a:lnTo>
                            <a:pt x="16050" y="19988"/>
                          </a:lnTo>
                          <a:lnTo>
                            <a:pt x="15600" y="20310"/>
                          </a:lnTo>
                          <a:lnTo>
                            <a:pt x="15450" y="20310"/>
                          </a:lnTo>
                          <a:lnTo>
                            <a:pt x="15750" y="20633"/>
                          </a:lnTo>
                          <a:lnTo>
                            <a:pt x="16350" y="20740"/>
                          </a:lnTo>
                          <a:lnTo>
                            <a:pt x="16650" y="20955"/>
                          </a:lnTo>
                          <a:lnTo>
                            <a:pt x="17250" y="21170"/>
                          </a:lnTo>
                          <a:lnTo>
                            <a:pt x="17700" y="21493"/>
                          </a:lnTo>
                          <a:lnTo>
                            <a:pt x="18150" y="21600"/>
                          </a:lnTo>
                          <a:lnTo>
                            <a:pt x="18450" y="21063"/>
                          </a:lnTo>
                          <a:lnTo>
                            <a:pt x="18750" y="20740"/>
                          </a:lnTo>
                          <a:lnTo>
                            <a:pt x="19200" y="20418"/>
                          </a:lnTo>
                          <a:lnTo>
                            <a:pt x="21150" y="20418"/>
                          </a:lnTo>
                          <a:lnTo>
                            <a:pt x="21600" y="20310"/>
                          </a:lnTo>
                          <a:lnTo>
                            <a:pt x="21600" y="19451"/>
                          </a:lnTo>
                          <a:lnTo>
                            <a:pt x="21450" y="18484"/>
                          </a:lnTo>
                          <a:lnTo>
                            <a:pt x="21300" y="17624"/>
                          </a:lnTo>
                          <a:lnTo>
                            <a:pt x="21000" y="16979"/>
                          </a:lnTo>
                          <a:lnTo>
                            <a:pt x="20250" y="15582"/>
                          </a:lnTo>
                          <a:lnTo>
                            <a:pt x="19350" y="14400"/>
                          </a:lnTo>
                          <a:lnTo>
                            <a:pt x="18300" y="13433"/>
                          </a:lnTo>
                          <a:lnTo>
                            <a:pt x="16950" y="12358"/>
                          </a:lnTo>
                          <a:lnTo>
                            <a:pt x="15600" y="11499"/>
                          </a:lnTo>
                          <a:lnTo>
                            <a:pt x="14400" y="10639"/>
                          </a:lnTo>
                          <a:lnTo>
                            <a:pt x="13650" y="9887"/>
                          </a:lnTo>
                          <a:lnTo>
                            <a:pt x="12750" y="9242"/>
                          </a:lnTo>
                          <a:lnTo>
                            <a:pt x="11850" y="8490"/>
                          </a:lnTo>
                          <a:lnTo>
                            <a:pt x="10950" y="7630"/>
                          </a:lnTo>
                          <a:lnTo>
                            <a:pt x="10200" y="6878"/>
                          </a:lnTo>
                          <a:lnTo>
                            <a:pt x="8700" y="5158"/>
                          </a:lnTo>
                          <a:lnTo>
                            <a:pt x="8100" y="4191"/>
                          </a:lnTo>
                          <a:lnTo>
                            <a:pt x="7650" y="3761"/>
                          </a:lnTo>
                          <a:lnTo>
                            <a:pt x="7200" y="3116"/>
                          </a:lnTo>
                          <a:lnTo>
                            <a:pt x="6750" y="2579"/>
                          </a:lnTo>
                          <a:lnTo>
                            <a:pt x="6150" y="2149"/>
                          </a:lnTo>
                          <a:lnTo>
                            <a:pt x="5850" y="1719"/>
                          </a:lnTo>
                          <a:lnTo>
                            <a:pt x="5250" y="1075"/>
                          </a:lnTo>
                          <a:lnTo>
                            <a:pt x="5100" y="645"/>
                          </a:lnTo>
                          <a:lnTo>
                            <a:pt x="4950" y="0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grpSp>
                  <p:nvGrpSpPr>
                    <p:cNvPr id="398" name="Group 281"/>
                    <p:cNvGrpSpPr/>
                    <p:nvPr/>
                  </p:nvGrpSpPr>
                  <p:grpSpPr>
                    <a:xfrm>
                      <a:off x="0" y="-1"/>
                      <a:ext cx="1959752" cy="1363183"/>
                      <a:chOff x="0" y="0"/>
                      <a:chExt cx="1959751" cy="1363181"/>
                    </a:xfrm>
                  </p:grpSpPr>
                  <p:sp>
                    <p:nvSpPr>
                      <p:cNvPr id="401" name="Shape 276"/>
                      <p:cNvSpPr/>
                      <p:nvPr/>
                    </p:nvSpPr>
                    <p:spPr>
                      <a:xfrm>
                        <a:off x="1712424" y="397107"/>
                        <a:ext cx="173968" cy="21524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0819" y="0"/>
                            </a:moveTo>
                            <a:lnTo>
                              <a:pt x="20299" y="0"/>
                            </a:lnTo>
                            <a:lnTo>
                              <a:pt x="20039" y="335"/>
                            </a:lnTo>
                            <a:lnTo>
                              <a:pt x="20039" y="1842"/>
                            </a:lnTo>
                            <a:lnTo>
                              <a:pt x="20299" y="2177"/>
                            </a:lnTo>
                            <a:lnTo>
                              <a:pt x="20819" y="2679"/>
                            </a:lnTo>
                            <a:lnTo>
                              <a:pt x="21340" y="3014"/>
                            </a:lnTo>
                            <a:lnTo>
                              <a:pt x="21600" y="3349"/>
                            </a:lnTo>
                            <a:lnTo>
                              <a:pt x="21600" y="3851"/>
                            </a:lnTo>
                            <a:lnTo>
                              <a:pt x="20039" y="3851"/>
                            </a:lnTo>
                            <a:lnTo>
                              <a:pt x="19518" y="3516"/>
                            </a:lnTo>
                            <a:lnTo>
                              <a:pt x="19258" y="3516"/>
                            </a:lnTo>
                            <a:lnTo>
                              <a:pt x="18998" y="3349"/>
                            </a:lnTo>
                            <a:lnTo>
                              <a:pt x="18217" y="3014"/>
                            </a:lnTo>
                            <a:lnTo>
                              <a:pt x="17957" y="2847"/>
                            </a:lnTo>
                            <a:lnTo>
                              <a:pt x="17696" y="3014"/>
                            </a:lnTo>
                            <a:lnTo>
                              <a:pt x="17436" y="3516"/>
                            </a:lnTo>
                            <a:lnTo>
                              <a:pt x="16655" y="4019"/>
                            </a:lnTo>
                            <a:lnTo>
                              <a:pt x="16655" y="4186"/>
                            </a:lnTo>
                            <a:lnTo>
                              <a:pt x="16395" y="4521"/>
                            </a:lnTo>
                            <a:lnTo>
                              <a:pt x="16395" y="4688"/>
                            </a:lnTo>
                            <a:lnTo>
                              <a:pt x="15875" y="5023"/>
                            </a:lnTo>
                            <a:lnTo>
                              <a:pt x="16395" y="5526"/>
                            </a:lnTo>
                            <a:lnTo>
                              <a:pt x="16916" y="6530"/>
                            </a:lnTo>
                            <a:lnTo>
                              <a:pt x="17436" y="6698"/>
                            </a:lnTo>
                            <a:lnTo>
                              <a:pt x="17696" y="7200"/>
                            </a:lnTo>
                            <a:lnTo>
                              <a:pt x="18217" y="7702"/>
                            </a:lnTo>
                            <a:lnTo>
                              <a:pt x="18217" y="8205"/>
                            </a:lnTo>
                            <a:lnTo>
                              <a:pt x="18477" y="8372"/>
                            </a:lnTo>
                            <a:lnTo>
                              <a:pt x="18217" y="9042"/>
                            </a:lnTo>
                            <a:lnTo>
                              <a:pt x="18217" y="9544"/>
                            </a:lnTo>
                            <a:lnTo>
                              <a:pt x="17957" y="9712"/>
                            </a:lnTo>
                            <a:lnTo>
                              <a:pt x="17696" y="10047"/>
                            </a:lnTo>
                            <a:lnTo>
                              <a:pt x="17436" y="10214"/>
                            </a:lnTo>
                            <a:lnTo>
                              <a:pt x="16655" y="10214"/>
                            </a:lnTo>
                            <a:lnTo>
                              <a:pt x="16395" y="10549"/>
                            </a:lnTo>
                            <a:lnTo>
                              <a:pt x="15875" y="10549"/>
                            </a:lnTo>
                            <a:lnTo>
                              <a:pt x="15614" y="10716"/>
                            </a:lnTo>
                            <a:lnTo>
                              <a:pt x="15094" y="10716"/>
                            </a:lnTo>
                            <a:lnTo>
                              <a:pt x="14573" y="10884"/>
                            </a:lnTo>
                            <a:lnTo>
                              <a:pt x="14313" y="11219"/>
                            </a:lnTo>
                            <a:lnTo>
                              <a:pt x="13272" y="11888"/>
                            </a:lnTo>
                            <a:lnTo>
                              <a:pt x="13272" y="12056"/>
                            </a:lnTo>
                            <a:lnTo>
                              <a:pt x="13012" y="12391"/>
                            </a:lnTo>
                            <a:lnTo>
                              <a:pt x="13272" y="12558"/>
                            </a:lnTo>
                            <a:lnTo>
                              <a:pt x="13272" y="12893"/>
                            </a:lnTo>
                            <a:lnTo>
                              <a:pt x="13533" y="13228"/>
                            </a:lnTo>
                            <a:lnTo>
                              <a:pt x="14313" y="13563"/>
                            </a:lnTo>
                            <a:lnTo>
                              <a:pt x="15094" y="14065"/>
                            </a:lnTo>
                            <a:lnTo>
                              <a:pt x="15614" y="14233"/>
                            </a:lnTo>
                            <a:lnTo>
                              <a:pt x="15875" y="14400"/>
                            </a:lnTo>
                            <a:lnTo>
                              <a:pt x="16916" y="14735"/>
                            </a:lnTo>
                            <a:lnTo>
                              <a:pt x="17696" y="14902"/>
                            </a:lnTo>
                            <a:lnTo>
                              <a:pt x="19258" y="15907"/>
                            </a:lnTo>
                            <a:lnTo>
                              <a:pt x="20299" y="16912"/>
                            </a:lnTo>
                            <a:lnTo>
                              <a:pt x="20819" y="17581"/>
                            </a:lnTo>
                            <a:lnTo>
                              <a:pt x="21340" y="18419"/>
                            </a:lnTo>
                            <a:lnTo>
                              <a:pt x="21600" y="18753"/>
                            </a:lnTo>
                            <a:lnTo>
                              <a:pt x="20819" y="18753"/>
                            </a:lnTo>
                            <a:lnTo>
                              <a:pt x="19778" y="19088"/>
                            </a:lnTo>
                            <a:lnTo>
                              <a:pt x="18998" y="19088"/>
                            </a:lnTo>
                            <a:lnTo>
                              <a:pt x="18217" y="19256"/>
                            </a:lnTo>
                            <a:lnTo>
                              <a:pt x="16655" y="19926"/>
                            </a:lnTo>
                            <a:lnTo>
                              <a:pt x="16395" y="20763"/>
                            </a:lnTo>
                            <a:lnTo>
                              <a:pt x="15614" y="21600"/>
                            </a:lnTo>
                            <a:lnTo>
                              <a:pt x="15094" y="21600"/>
                            </a:lnTo>
                            <a:lnTo>
                              <a:pt x="14834" y="21433"/>
                            </a:lnTo>
                            <a:lnTo>
                              <a:pt x="14573" y="21433"/>
                            </a:lnTo>
                            <a:lnTo>
                              <a:pt x="14313" y="21098"/>
                            </a:lnTo>
                            <a:lnTo>
                              <a:pt x="14053" y="21098"/>
                            </a:lnTo>
                            <a:lnTo>
                              <a:pt x="14053" y="20930"/>
                            </a:lnTo>
                            <a:lnTo>
                              <a:pt x="13533" y="20930"/>
                            </a:lnTo>
                            <a:lnTo>
                              <a:pt x="13012" y="20763"/>
                            </a:lnTo>
                            <a:lnTo>
                              <a:pt x="12752" y="20763"/>
                            </a:lnTo>
                            <a:lnTo>
                              <a:pt x="12231" y="20428"/>
                            </a:lnTo>
                            <a:lnTo>
                              <a:pt x="11711" y="20260"/>
                            </a:lnTo>
                            <a:lnTo>
                              <a:pt x="11451" y="19926"/>
                            </a:lnTo>
                            <a:lnTo>
                              <a:pt x="10930" y="19591"/>
                            </a:lnTo>
                            <a:lnTo>
                              <a:pt x="9889" y="19591"/>
                            </a:lnTo>
                            <a:lnTo>
                              <a:pt x="9108" y="19256"/>
                            </a:lnTo>
                            <a:lnTo>
                              <a:pt x="8067" y="19256"/>
                            </a:lnTo>
                            <a:lnTo>
                              <a:pt x="6766" y="19088"/>
                            </a:lnTo>
                            <a:lnTo>
                              <a:pt x="5986" y="18586"/>
                            </a:lnTo>
                            <a:lnTo>
                              <a:pt x="4684" y="18419"/>
                            </a:lnTo>
                            <a:lnTo>
                              <a:pt x="4164" y="17916"/>
                            </a:lnTo>
                            <a:lnTo>
                              <a:pt x="4164" y="17247"/>
                            </a:lnTo>
                            <a:lnTo>
                              <a:pt x="4424" y="17247"/>
                            </a:lnTo>
                            <a:lnTo>
                              <a:pt x="4684" y="16912"/>
                            </a:lnTo>
                            <a:lnTo>
                              <a:pt x="4945" y="16744"/>
                            </a:lnTo>
                            <a:lnTo>
                              <a:pt x="5725" y="16409"/>
                            </a:lnTo>
                            <a:lnTo>
                              <a:pt x="5986" y="16074"/>
                            </a:lnTo>
                            <a:lnTo>
                              <a:pt x="6246" y="15907"/>
                            </a:lnTo>
                            <a:lnTo>
                              <a:pt x="6506" y="15572"/>
                            </a:lnTo>
                            <a:lnTo>
                              <a:pt x="5725" y="14902"/>
                            </a:lnTo>
                            <a:lnTo>
                              <a:pt x="4684" y="14400"/>
                            </a:lnTo>
                            <a:lnTo>
                              <a:pt x="4164" y="13730"/>
                            </a:lnTo>
                            <a:lnTo>
                              <a:pt x="2863" y="12893"/>
                            </a:lnTo>
                            <a:lnTo>
                              <a:pt x="2342" y="12391"/>
                            </a:lnTo>
                            <a:lnTo>
                              <a:pt x="1301" y="12056"/>
                            </a:lnTo>
                            <a:lnTo>
                              <a:pt x="0" y="11888"/>
                            </a:lnTo>
                            <a:lnTo>
                              <a:pt x="781" y="10884"/>
                            </a:lnTo>
                            <a:lnTo>
                              <a:pt x="1561" y="10047"/>
                            </a:lnTo>
                            <a:lnTo>
                              <a:pt x="4424" y="8205"/>
                            </a:lnTo>
                            <a:lnTo>
                              <a:pt x="5725" y="7535"/>
                            </a:lnTo>
                            <a:lnTo>
                              <a:pt x="6246" y="6698"/>
                            </a:lnTo>
                            <a:lnTo>
                              <a:pt x="6506" y="6028"/>
                            </a:lnTo>
                            <a:lnTo>
                              <a:pt x="7807" y="5860"/>
                            </a:lnTo>
                            <a:lnTo>
                              <a:pt x="9108" y="5860"/>
                            </a:lnTo>
                            <a:lnTo>
                              <a:pt x="10149" y="5191"/>
                            </a:lnTo>
                            <a:lnTo>
                              <a:pt x="11190" y="5023"/>
                            </a:lnTo>
                            <a:lnTo>
                              <a:pt x="12492" y="4019"/>
                            </a:lnTo>
                            <a:lnTo>
                              <a:pt x="14053" y="2847"/>
                            </a:lnTo>
                            <a:lnTo>
                              <a:pt x="15094" y="1842"/>
                            </a:lnTo>
                            <a:lnTo>
                              <a:pt x="16655" y="1005"/>
                            </a:lnTo>
                            <a:lnTo>
                              <a:pt x="17696" y="502"/>
                            </a:lnTo>
                            <a:lnTo>
                              <a:pt x="18477" y="335"/>
                            </a:lnTo>
                            <a:lnTo>
                              <a:pt x="19518" y="0"/>
                            </a:lnTo>
                            <a:lnTo>
                              <a:pt x="20819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402" name="Shape 277"/>
                      <p:cNvSpPr/>
                      <p:nvPr/>
                    </p:nvSpPr>
                    <p:spPr>
                      <a:xfrm>
                        <a:off x="1825608" y="577308"/>
                        <a:ext cx="134144" cy="16017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688" y="4275"/>
                            </a:moveTo>
                            <a:lnTo>
                              <a:pt x="2363" y="3150"/>
                            </a:lnTo>
                            <a:lnTo>
                              <a:pt x="3713" y="2025"/>
                            </a:lnTo>
                            <a:lnTo>
                              <a:pt x="4725" y="1125"/>
                            </a:lnTo>
                            <a:lnTo>
                              <a:pt x="6413" y="450"/>
                            </a:lnTo>
                            <a:lnTo>
                              <a:pt x="7088" y="225"/>
                            </a:lnTo>
                            <a:lnTo>
                              <a:pt x="8438" y="0"/>
                            </a:lnTo>
                            <a:lnTo>
                              <a:pt x="9113" y="0"/>
                            </a:lnTo>
                            <a:lnTo>
                              <a:pt x="9788" y="900"/>
                            </a:lnTo>
                            <a:lnTo>
                              <a:pt x="11137" y="2025"/>
                            </a:lnTo>
                            <a:lnTo>
                              <a:pt x="11812" y="3150"/>
                            </a:lnTo>
                            <a:lnTo>
                              <a:pt x="14512" y="4950"/>
                            </a:lnTo>
                            <a:lnTo>
                              <a:pt x="15525" y="5850"/>
                            </a:lnTo>
                            <a:lnTo>
                              <a:pt x="17212" y="6075"/>
                            </a:lnTo>
                            <a:lnTo>
                              <a:pt x="18562" y="6075"/>
                            </a:lnTo>
                            <a:lnTo>
                              <a:pt x="19237" y="7425"/>
                            </a:lnTo>
                            <a:lnTo>
                              <a:pt x="19575" y="8550"/>
                            </a:lnTo>
                            <a:lnTo>
                              <a:pt x="19912" y="9900"/>
                            </a:lnTo>
                            <a:lnTo>
                              <a:pt x="20587" y="12150"/>
                            </a:lnTo>
                            <a:lnTo>
                              <a:pt x="21262" y="13275"/>
                            </a:lnTo>
                            <a:lnTo>
                              <a:pt x="21600" y="14625"/>
                            </a:lnTo>
                            <a:lnTo>
                              <a:pt x="21600" y="17325"/>
                            </a:lnTo>
                            <a:lnTo>
                              <a:pt x="21262" y="18000"/>
                            </a:lnTo>
                            <a:lnTo>
                              <a:pt x="20587" y="18450"/>
                            </a:lnTo>
                            <a:lnTo>
                              <a:pt x="19912" y="19125"/>
                            </a:lnTo>
                            <a:lnTo>
                              <a:pt x="18562" y="19575"/>
                            </a:lnTo>
                            <a:lnTo>
                              <a:pt x="16537" y="19800"/>
                            </a:lnTo>
                            <a:lnTo>
                              <a:pt x="13162" y="19800"/>
                            </a:lnTo>
                            <a:lnTo>
                              <a:pt x="12487" y="20025"/>
                            </a:lnTo>
                            <a:lnTo>
                              <a:pt x="11812" y="20475"/>
                            </a:lnTo>
                            <a:lnTo>
                              <a:pt x="11475" y="21150"/>
                            </a:lnTo>
                            <a:lnTo>
                              <a:pt x="11137" y="21600"/>
                            </a:lnTo>
                            <a:lnTo>
                              <a:pt x="9450" y="21375"/>
                            </a:lnTo>
                            <a:lnTo>
                              <a:pt x="8775" y="20700"/>
                            </a:lnTo>
                            <a:lnTo>
                              <a:pt x="8438" y="19800"/>
                            </a:lnTo>
                            <a:lnTo>
                              <a:pt x="7763" y="18450"/>
                            </a:lnTo>
                            <a:lnTo>
                              <a:pt x="7763" y="14175"/>
                            </a:lnTo>
                            <a:lnTo>
                              <a:pt x="7425" y="13050"/>
                            </a:lnTo>
                            <a:lnTo>
                              <a:pt x="6750" y="12150"/>
                            </a:lnTo>
                            <a:lnTo>
                              <a:pt x="5063" y="11475"/>
                            </a:lnTo>
                            <a:lnTo>
                              <a:pt x="4050" y="11025"/>
                            </a:lnTo>
                            <a:lnTo>
                              <a:pt x="2700" y="10800"/>
                            </a:lnTo>
                            <a:lnTo>
                              <a:pt x="1688" y="10575"/>
                            </a:lnTo>
                            <a:lnTo>
                              <a:pt x="675" y="9900"/>
                            </a:lnTo>
                            <a:lnTo>
                              <a:pt x="0" y="8550"/>
                            </a:lnTo>
                            <a:lnTo>
                              <a:pt x="0" y="7875"/>
                            </a:lnTo>
                            <a:lnTo>
                              <a:pt x="338" y="7650"/>
                            </a:lnTo>
                            <a:lnTo>
                              <a:pt x="338" y="7425"/>
                            </a:lnTo>
                            <a:lnTo>
                              <a:pt x="675" y="6750"/>
                            </a:lnTo>
                            <a:lnTo>
                              <a:pt x="1013" y="6300"/>
                            </a:lnTo>
                            <a:lnTo>
                              <a:pt x="1013" y="5850"/>
                            </a:lnTo>
                            <a:lnTo>
                              <a:pt x="1688" y="4950"/>
                            </a:lnTo>
                            <a:lnTo>
                              <a:pt x="1688" y="4275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grpSp>
                    <p:nvGrpSpPr>
                      <p:cNvPr id="403" name="Group 280"/>
                      <p:cNvGrpSpPr/>
                      <p:nvPr/>
                    </p:nvGrpSpPr>
                    <p:grpSpPr>
                      <a:xfrm>
                        <a:off x="0" y="-1"/>
                        <a:ext cx="1892680" cy="1363183"/>
                        <a:chOff x="0" y="0"/>
                        <a:chExt cx="1892679" cy="1363181"/>
                      </a:xfrm>
                    </p:grpSpPr>
                    <p:sp>
                      <p:nvSpPr>
                        <p:cNvPr id="404" name="Shape 278"/>
                        <p:cNvSpPr/>
                        <p:nvPr/>
                      </p:nvSpPr>
                      <p:spPr>
                        <a:xfrm>
                          <a:off x="0" y="-1"/>
                          <a:ext cx="1892680" cy="12847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694" y="10351"/>
                              </a:moveTo>
                              <a:lnTo>
                                <a:pt x="933" y="10744"/>
                              </a:lnTo>
                              <a:lnTo>
                                <a:pt x="1100" y="11052"/>
                              </a:lnTo>
                              <a:lnTo>
                                <a:pt x="1292" y="11277"/>
                              </a:lnTo>
                              <a:lnTo>
                                <a:pt x="1435" y="11473"/>
                              </a:lnTo>
                              <a:lnTo>
                                <a:pt x="1603" y="11642"/>
                              </a:lnTo>
                              <a:lnTo>
                                <a:pt x="1794" y="11726"/>
                              </a:lnTo>
                              <a:lnTo>
                                <a:pt x="1961" y="11754"/>
                              </a:lnTo>
                              <a:lnTo>
                                <a:pt x="2129" y="11754"/>
                              </a:lnTo>
                              <a:lnTo>
                                <a:pt x="2631" y="11614"/>
                              </a:lnTo>
                              <a:lnTo>
                                <a:pt x="2703" y="11670"/>
                              </a:lnTo>
                              <a:lnTo>
                                <a:pt x="2775" y="11754"/>
                              </a:lnTo>
                              <a:lnTo>
                                <a:pt x="2847" y="11866"/>
                              </a:lnTo>
                              <a:lnTo>
                                <a:pt x="2894" y="11978"/>
                              </a:lnTo>
                              <a:lnTo>
                                <a:pt x="2942" y="12118"/>
                              </a:lnTo>
                              <a:lnTo>
                                <a:pt x="3014" y="12259"/>
                              </a:lnTo>
                              <a:lnTo>
                                <a:pt x="3038" y="12371"/>
                              </a:lnTo>
                              <a:lnTo>
                                <a:pt x="3062" y="12539"/>
                              </a:lnTo>
                              <a:lnTo>
                                <a:pt x="3038" y="12567"/>
                              </a:lnTo>
                              <a:lnTo>
                                <a:pt x="3014" y="12623"/>
                              </a:lnTo>
                              <a:lnTo>
                                <a:pt x="2990" y="12708"/>
                              </a:lnTo>
                              <a:lnTo>
                                <a:pt x="2942" y="12736"/>
                              </a:lnTo>
                              <a:lnTo>
                                <a:pt x="2894" y="12820"/>
                              </a:lnTo>
                              <a:lnTo>
                                <a:pt x="2870" y="12848"/>
                              </a:lnTo>
                              <a:lnTo>
                                <a:pt x="2799" y="12848"/>
                              </a:lnTo>
                              <a:lnTo>
                                <a:pt x="2870" y="12960"/>
                              </a:lnTo>
                              <a:lnTo>
                                <a:pt x="2918" y="13044"/>
                              </a:lnTo>
                              <a:lnTo>
                                <a:pt x="2942" y="13128"/>
                              </a:lnTo>
                              <a:lnTo>
                                <a:pt x="3014" y="13241"/>
                              </a:lnTo>
                              <a:lnTo>
                                <a:pt x="3062" y="13465"/>
                              </a:lnTo>
                              <a:lnTo>
                                <a:pt x="3086" y="13605"/>
                              </a:lnTo>
                              <a:lnTo>
                                <a:pt x="3086" y="13717"/>
                              </a:lnTo>
                              <a:lnTo>
                                <a:pt x="2751" y="13717"/>
                              </a:lnTo>
                              <a:lnTo>
                                <a:pt x="2751" y="13998"/>
                              </a:lnTo>
                              <a:lnTo>
                                <a:pt x="2775" y="14138"/>
                              </a:lnTo>
                              <a:lnTo>
                                <a:pt x="2847" y="14250"/>
                              </a:lnTo>
                              <a:lnTo>
                                <a:pt x="2894" y="14363"/>
                              </a:lnTo>
                              <a:lnTo>
                                <a:pt x="2990" y="14447"/>
                              </a:lnTo>
                              <a:lnTo>
                                <a:pt x="3110" y="14615"/>
                              </a:lnTo>
                              <a:lnTo>
                                <a:pt x="3301" y="14699"/>
                              </a:lnTo>
                              <a:lnTo>
                                <a:pt x="3468" y="14811"/>
                              </a:lnTo>
                              <a:lnTo>
                                <a:pt x="3755" y="15036"/>
                              </a:lnTo>
                              <a:lnTo>
                                <a:pt x="3851" y="15232"/>
                              </a:lnTo>
                              <a:lnTo>
                                <a:pt x="4497" y="15316"/>
                              </a:lnTo>
                              <a:lnTo>
                                <a:pt x="4545" y="15401"/>
                              </a:lnTo>
                              <a:lnTo>
                                <a:pt x="4593" y="15429"/>
                              </a:lnTo>
                              <a:lnTo>
                                <a:pt x="4688" y="15457"/>
                              </a:lnTo>
                              <a:lnTo>
                                <a:pt x="4736" y="15513"/>
                              </a:lnTo>
                              <a:lnTo>
                                <a:pt x="4832" y="15597"/>
                              </a:lnTo>
                              <a:lnTo>
                                <a:pt x="4975" y="15653"/>
                              </a:lnTo>
                              <a:lnTo>
                                <a:pt x="4999" y="15653"/>
                              </a:lnTo>
                              <a:lnTo>
                                <a:pt x="5262" y="15905"/>
                              </a:lnTo>
                              <a:lnTo>
                                <a:pt x="5741" y="16354"/>
                              </a:lnTo>
                              <a:lnTo>
                                <a:pt x="5956" y="16551"/>
                              </a:lnTo>
                              <a:lnTo>
                                <a:pt x="6195" y="16663"/>
                              </a:lnTo>
                              <a:lnTo>
                                <a:pt x="6482" y="16775"/>
                              </a:lnTo>
                              <a:lnTo>
                                <a:pt x="6793" y="16859"/>
                              </a:lnTo>
                              <a:lnTo>
                                <a:pt x="7152" y="16915"/>
                              </a:lnTo>
                              <a:lnTo>
                                <a:pt x="7224" y="16635"/>
                              </a:lnTo>
                              <a:lnTo>
                                <a:pt x="7463" y="16635"/>
                              </a:lnTo>
                              <a:lnTo>
                                <a:pt x="7463" y="16719"/>
                              </a:lnTo>
                              <a:lnTo>
                                <a:pt x="7511" y="16747"/>
                              </a:lnTo>
                              <a:lnTo>
                                <a:pt x="7511" y="16775"/>
                              </a:lnTo>
                              <a:lnTo>
                                <a:pt x="7535" y="16831"/>
                              </a:lnTo>
                              <a:lnTo>
                                <a:pt x="7535" y="16859"/>
                              </a:lnTo>
                              <a:lnTo>
                                <a:pt x="7559" y="16915"/>
                              </a:lnTo>
                              <a:lnTo>
                                <a:pt x="7559" y="16971"/>
                              </a:lnTo>
                              <a:lnTo>
                                <a:pt x="7654" y="16915"/>
                              </a:lnTo>
                              <a:lnTo>
                                <a:pt x="7702" y="16859"/>
                              </a:lnTo>
                              <a:lnTo>
                                <a:pt x="7750" y="16747"/>
                              </a:lnTo>
                              <a:lnTo>
                                <a:pt x="7774" y="16663"/>
                              </a:lnTo>
                              <a:lnTo>
                                <a:pt x="7822" y="16551"/>
                              </a:lnTo>
                              <a:lnTo>
                                <a:pt x="7846" y="16466"/>
                              </a:lnTo>
                              <a:lnTo>
                                <a:pt x="7894" y="16438"/>
                              </a:lnTo>
                              <a:lnTo>
                                <a:pt x="7989" y="16410"/>
                              </a:lnTo>
                              <a:lnTo>
                                <a:pt x="8037" y="16466"/>
                              </a:lnTo>
                              <a:lnTo>
                                <a:pt x="8133" y="16551"/>
                              </a:lnTo>
                              <a:lnTo>
                                <a:pt x="8252" y="16663"/>
                              </a:lnTo>
                              <a:lnTo>
                                <a:pt x="8492" y="16775"/>
                              </a:lnTo>
                              <a:lnTo>
                                <a:pt x="8635" y="16859"/>
                              </a:lnTo>
                              <a:lnTo>
                                <a:pt x="8755" y="16859"/>
                              </a:lnTo>
                              <a:lnTo>
                                <a:pt x="8850" y="16915"/>
                              </a:lnTo>
                              <a:lnTo>
                                <a:pt x="8970" y="16663"/>
                              </a:lnTo>
                              <a:lnTo>
                                <a:pt x="9114" y="16466"/>
                              </a:lnTo>
                              <a:lnTo>
                                <a:pt x="9305" y="16326"/>
                              </a:lnTo>
                              <a:lnTo>
                                <a:pt x="9472" y="16130"/>
                              </a:lnTo>
                              <a:lnTo>
                                <a:pt x="9664" y="16018"/>
                              </a:lnTo>
                              <a:lnTo>
                                <a:pt x="9831" y="15934"/>
                              </a:lnTo>
                              <a:lnTo>
                                <a:pt x="10070" y="15821"/>
                              </a:lnTo>
                              <a:lnTo>
                                <a:pt x="10286" y="15737"/>
                              </a:lnTo>
                              <a:lnTo>
                                <a:pt x="10310" y="15821"/>
                              </a:lnTo>
                              <a:lnTo>
                                <a:pt x="10453" y="16046"/>
                              </a:lnTo>
                              <a:lnTo>
                                <a:pt x="10573" y="16214"/>
                              </a:lnTo>
                              <a:lnTo>
                                <a:pt x="10692" y="16326"/>
                              </a:lnTo>
                              <a:lnTo>
                                <a:pt x="10812" y="16410"/>
                              </a:lnTo>
                              <a:lnTo>
                                <a:pt x="10908" y="16438"/>
                              </a:lnTo>
                              <a:lnTo>
                                <a:pt x="11003" y="16410"/>
                              </a:lnTo>
                              <a:lnTo>
                                <a:pt x="11147" y="16579"/>
                              </a:lnTo>
                              <a:lnTo>
                                <a:pt x="11195" y="16663"/>
                              </a:lnTo>
                              <a:lnTo>
                                <a:pt x="11266" y="16747"/>
                              </a:lnTo>
                              <a:lnTo>
                                <a:pt x="11314" y="16831"/>
                              </a:lnTo>
                              <a:lnTo>
                                <a:pt x="11410" y="16915"/>
                              </a:lnTo>
                              <a:lnTo>
                                <a:pt x="11458" y="16943"/>
                              </a:lnTo>
                              <a:lnTo>
                                <a:pt x="11553" y="16971"/>
                              </a:lnTo>
                              <a:lnTo>
                                <a:pt x="11577" y="17112"/>
                              </a:lnTo>
                              <a:lnTo>
                                <a:pt x="11649" y="17448"/>
                              </a:lnTo>
                              <a:lnTo>
                                <a:pt x="11697" y="17617"/>
                              </a:lnTo>
                              <a:lnTo>
                                <a:pt x="11697" y="17729"/>
                              </a:lnTo>
                              <a:lnTo>
                                <a:pt x="11721" y="17869"/>
                              </a:lnTo>
                              <a:lnTo>
                                <a:pt x="11721" y="18009"/>
                              </a:lnTo>
                              <a:lnTo>
                                <a:pt x="11697" y="18150"/>
                              </a:lnTo>
                              <a:lnTo>
                                <a:pt x="11649" y="18262"/>
                              </a:lnTo>
                              <a:lnTo>
                                <a:pt x="11601" y="18402"/>
                              </a:lnTo>
                              <a:lnTo>
                                <a:pt x="11553" y="18514"/>
                              </a:lnTo>
                              <a:lnTo>
                                <a:pt x="11482" y="18626"/>
                              </a:lnTo>
                              <a:lnTo>
                                <a:pt x="11434" y="18851"/>
                              </a:lnTo>
                              <a:lnTo>
                                <a:pt x="11410" y="19019"/>
                              </a:lnTo>
                              <a:lnTo>
                                <a:pt x="11434" y="19103"/>
                              </a:lnTo>
                              <a:lnTo>
                                <a:pt x="11458" y="19159"/>
                              </a:lnTo>
                              <a:lnTo>
                                <a:pt x="11506" y="19216"/>
                              </a:lnTo>
                              <a:lnTo>
                                <a:pt x="11577" y="19244"/>
                              </a:lnTo>
                              <a:lnTo>
                                <a:pt x="11649" y="19300"/>
                              </a:lnTo>
                              <a:lnTo>
                                <a:pt x="11721" y="19300"/>
                              </a:lnTo>
                              <a:lnTo>
                                <a:pt x="11864" y="19356"/>
                              </a:lnTo>
                              <a:lnTo>
                                <a:pt x="11912" y="19440"/>
                              </a:lnTo>
                              <a:lnTo>
                                <a:pt x="11960" y="19608"/>
                              </a:lnTo>
                              <a:lnTo>
                                <a:pt x="12008" y="19692"/>
                              </a:lnTo>
                              <a:lnTo>
                                <a:pt x="12032" y="19749"/>
                              </a:lnTo>
                              <a:lnTo>
                                <a:pt x="12104" y="20001"/>
                              </a:lnTo>
                              <a:lnTo>
                                <a:pt x="12175" y="20113"/>
                              </a:lnTo>
                              <a:lnTo>
                                <a:pt x="12223" y="20254"/>
                              </a:lnTo>
                              <a:lnTo>
                                <a:pt x="12295" y="20422"/>
                              </a:lnTo>
                              <a:lnTo>
                                <a:pt x="12343" y="20590"/>
                              </a:lnTo>
                              <a:lnTo>
                                <a:pt x="12439" y="20702"/>
                              </a:lnTo>
                              <a:lnTo>
                                <a:pt x="12510" y="20815"/>
                              </a:lnTo>
                              <a:lnTo>
                                <a:pt x="12630" y="20843"/>
                              </a:lnTo>
                              <a:lnTo>
                                <a:pt x="12750" y="20899"/>
                              </a:lnTo>
                              <a:lnTo>
                                <a:pt x="12989" y="20899"/>
                              </a:lnTo>
                              <a:lnTo>
                                <a:pt x="13060" y="20843"/>
                              </a:lnTo>
                              <a:lnTo>
                                <a:pt x="13084" y="20786"/>
                              </a:lnTo>
                              <a:lnTo>
                                <a:pt x="13132" y="20702"/>
                              </a:lnTo>
                              <a:lnTo>
                                <a:pt x="13204" y="20618"/>
                              </a:lnTo>
                              <a:lnTo>
                                <a:pt x="13300" y="20450"/>
                              </a:lnTo>
                              <a:lnTo>
                                <a:pt x="13443" y="20338"/>
                              </a:lnTo>
                              <a:lnTo>
                                <a:pt x="13587" y="20197"/>
                              </a:lnTo>
                              <a:lnTo>
                                <a:pt x="13754" y="20057"/>
                              </a:lnTo>
                              <a:lnTo>
                                <a:pt x="13898" y="20001"/>
                              </a:lnTo>
                              <a:lnTo>
                                <a:pt x="14089" y="19945"/>
                              </a:lnTo>
                              <a:lnTo>
                                <a:pt x="14256" y="19917"/>
                              </a:lnTo>
                              <a:lnTo>
                                <a:pt x="14400" y="19889"/>
                              </a:lnTo>
                              <a:lnTo>
                                <a:pt x="14496" y="19805"/>
                              </a:lnTo>
                              <a:lnTo>
                                <a:pt x="14567" y="19721"/>
                              </a:lnTo>
                              <a:lnTo>
                                <a:pt x="14711" y="19889"/>
                              </a:lnTo>
                              <a:lnTo>
                                <a:pt x="14783" y="19945"/>
                              </a:lnTo>
                              <a:lnTo>
                                <a:pt x="14878" y="20001"/>
                              </a:lnTo>
                              <a:lnTo>
                                <a:pt x="14950" y="20029"/>
                              </a:lnTo>
                              <a:lnTo>
                                <a:pt x="15046" y="20113"/>
                              </a:lnTo>
                              <a:lnTo>
                                <a:pt x="15142" y="20141"/>
                              </a:lnTo>
                              <a:lnTo>
                                <a:pt x="15237" y="20254"/>
                              </a:lnTo>
                              <a:lnTo>
                                <a:pt x="15333" y="20394"/>
                              </a:lnTo>
                              <a:lnTo>
                                <a:pt x="15381" y="20450"/>
                              </a:lnTo>
                              <a:lnTo>
                                <a:pt x="15476" y="20590"/>
                              </a:lnTo>
                              <a:lnTo>
                                <a:pt x="15548" y="20646"/>
                              </a:lnTo>
                              <a:lnTo>
                                <a:pt x="15692" y="20815"/>
                              </a:lnTo>
                              <a:lnTo>
                                <a:pt x="15787" y="20899"/>
                              </a:lnTo>
                              <a:lnTo>
                                <a:pt x="16505" y="20899"/>
                              </a:lnTo>
                              <a:lnTo>
                                <a:pt x="16505" y="20927"/>
                              </a:lnTo>
                              <a:lnTo>
                                <a:pt x="16457" y="20983"/>
                              </a:lnTo>
                              <a:lnTo>
                                <a:pt x="16457" y="21039"/>
                              </a:lnTo>
                              <a:lnTo>
                                <a:pt x="16433" y="21095"/>
                              </a:lnTo>
                              <a:lnTo>
                                <a:pt x="16409" y="21123"/>
                              </a:lnTo>
                              <a:lnTo>
                                <a:pt x="16409" y="21151"/>
                              </a:lnTo>
                              <a:lnTo>
                                <a:pt x="16385" y="21207"/>
                              </a:lnTo>
                              <a:lnTo>
                                <a:pt x="16385" y="21291"/>
                              </a:lnTo>
                              <a:lnTo>
                                <a:pt x="16433" y="21348"/>
                              </a:lnTo>
                              <a:lnTo>
                                <a:pt x="16457" y="21404"/>
                              </a:lnTo>
                              <a:lnTo>
                                <a:pt x="16553" y="21516"/>
                              </a:lnTo>
                              <a:lnTo>
                                <a:pt x="16601" y="21544"/>
                              </a:lnTo>
                              <a:lnTo>
                                <a:pt x="16625" y="21600"/>
                              </a:lnTo>
                              <a:lnTo>
                                <a:pt x="16625" y="21319"/>
                              </a:lnTo>
                              <a:lnTo>
                                <a:pt x="16672" y="21291"/>
                              </a:lnTo>
                              <a:lnTo>
                                <a:pt x="16720" y="21207"/>
                              </a:lnTo>
                              <a:lnTo>
                                <a:pt x="16768" y="21151"/>
                              </a:lnTo>
                              <a:lnTo>
                                <a:pt x="16840" y="21095"/>
                              </a:lnTo>
                              <a:lnTo>
                                <a:pt x="16888" y="21011"/>
                              </a:lnTo>
                              <a:lnTo>
                                <a:pt x="16983" y="20927"/>
                              </a:lnTo>
                              <a:lnTo>
                                <a:pt x="17031" y="20899"/>
                              </a:lnTo>
                              <a:lnTo>
                                <a:pt x="17103" y="20899"/>
                              </a:lnTo>
                              <a:lnTo>
                                <a:pt x="17342" y="20786"/>
                              </a:lnTo>
                              <a:lnTo>
                                <a:pt x="17438" y="20646"/>
                              </a:lnTo>
                              <a:lnTo>
                                <a:pt x="17557" y="20506"/>
                              </a:lnTo>
                              <a:lnTo>
                                <a:pt x="17629" y="20338"/>
                              </a:lnTo>
                              <a:lnTo>
                                <a:pt x="17725" y="20197"/>
                              </a:lnTo>
                              <a:lnTo>
                                <a:pt x="17821" y="20029"/>
                              </a:lnTo>
                              <a:lnTo>
                                <a:pt x="17964" y="19917"/>
                              </a:lnTo>
                              <a:lnTo>
                                <a:pt x="17964" y="20001"/>
                              </a:lnTo>
                              <a:lnTo>
                                <a:pt x="18012" y="20029"/>
                              </a:lnTo>
                              <a:lnTo>
                                <a:pt x="18036" y="20113"/>
                              </a:lnTo>
                              <a:lnTo>
                                <a:pt x="18036" y="20141"/>
                              </a:lnTo>
                              <a:lnTo>
                                <a:pt x="18060" y="20197"/>
                              </a:lnTo>
                              <a:lnTo>
                                <a:pt x="18060" y="20338"/>
                              </a:lnTo>
                              <a:lnTo>
                                <a:pt x="18084" y="20254"/>
                              </a:lnTo>
                              <a:lnTo>
                                <a:pt x="18108" y="20225"/>
                              </a:lnTo>
                              <a:lnTo>
                                <a:pt x="18179" y="20197"/>
                              </a:lnTo>
                              <a:lnTo>
                                <a:pt x="18203" y="20197"/>
                              </a:lnTo>
                              <a:lnTo>
                                <a:pt x="18251" y="20225"/>
                              </a:lnTo>
                              <a:lnTo>
                                <a:pt x="18299" y="20225"/>
                              </a:lnTo>
                              <a:lnTo>
                                <a:pt x="18347" y="20254"/>
                              </a:lnTo>
                              <a:lnTo>
                                <a:pt x="18371" y="20338"/>
                              </a:lnTo>
                              <a:lnTo>
                                <a:pt x="18371" y="20197"/>
                              </a:lnTo>
                              <a:lnTo>
                                <a:pt x="18395" y="20057"/>
                              </a:lnTo>
                              <a:lnTo>
                                <a:pt x="18538" y="19945"/>
                              </a:lnTo>
                              <a:lnTo>
                                <a:pt x="18658" y="19917"/>
                              </a:lnTo>
                              <a:lnTo>
                                <a:pt x="18777" y="19917"/>
                              </a:lnTo>
                              <a:lnTo>
                                <a:pt x="18921" y="19889"/>
                              </a:lnTo>
                              <a:lnTo>
                                <a:pt x="19017" y="19833"/>
                              </a:lnTo>
                              <a:lnTo>
                                <a:pt x="19136" y="19805"/>
                              </a:lnTo>
                              <a:lnTo>
                                <a:pt x="19232" y="19692"/>
                              </a:lnTo>
                              <a:lnTo>
                                <a:pt x="19304" y="19524"/>
                              </a:lnTo>
                              <a:lnTo>
                                <a:pt x="19399" y="19328"/>
                              </a:lnTo>
                              <a:lnTo>
                                <a:pt x="19495" y="19159"/>
                              </a:lnTo>
                              <a:lnTo>
                                <a:pt x="19567" y="19019"/>
                              </a:lnTo>
                              <a:lnTo>
                                <a:pt x="19710" y="18851"/>
                              </a:lnTo>
                              <a:lnTo>
                                <a:pt x="19854" y="18767"/>
                              </a:lnTo>
                              <a:lnTo>
                                <a:pt x="19854" y="18711"/>
                              </a:lnTo>
                              <a:lnTo>
                                <a:pt x="19878" y="18598"/>
                              </a:lnTo>
                              <a:lnTo>
                                <a:pt x="19902" y="18514"/>
                              </a:lnTo>
                              <a:lnTo>
                                <a:pt x="19950" y="18430"/>
                              </a:lnTo>
                              <a:lnTo>
                                <a:pt x="19997" y="18402"/>
                              </a:lnTo>
                              <a:lnTo>
                                <a:pt x="20021" y="18318"/>
                              </a:lnTo>
                              <a:lnTo>
                                <a:pt x="20093" y="18234"/>
                              </a:lnTo>
                              <a:lnTo>
                                <a:pt x="20117" y="18150"/>
                              </a:lnTo>
                              <a:lnTo>
                                <a:pt x="20093" y="18122"/>
                              </a:lnTo>
                              <a:lnTo>
                                <a:pt x="20045" y="18037"/>
                              </a:lnTo>
                              <a:lnTo>
                                <a:pt x="20045" y="17953"/>
                              </a:lnTo>
                              <a:lnTo>
                                <a:pt x="20021" y="17869"/>
                              </a:lnTo>
                              <a:lnTo>
                                <a:pt x="20021" y="17813"/>
                              </a:lnTo>
                              <a:lnTo>
                                <a:pt x="19973" y="17645"/>
                              </a:lnTo>
                              <a:lnTo>
                                <a:pt x="19902" y="17617"/>
                              </a:lnTo>
                              <a:lnTo>
                                <a:pt x="20021" y="17448"/>
                              </a:lnTo>
                              <a:lnTo>
                                <a:pt x="20117" y="17308"/>
                              </a:lnTo>
                              <a:lnTo>
                                <a:pt x="20260" y="16971"/>
                              </a:lnTo>
                              <a:lnTo>
                                <a:pt x="20332" y="16775"/>
                              </a:lnTo>
                              <a:lnTo>
                                <a:pt x="20404" y="16551"/>
                              </a:lnTo>
                              <a:lnTo>
                                <a:pt x="20476" y="16354"/>
                              </a:lnTo>
                              <a:lnTo>
                                <a:pt x="20571" y="16102"/>
                              </a:lnTo>
                              <a:lnTo>
                                <a:pt x="20548" y="16046"/>
                              </a:lnTo>
                              <a:lnTo>
                                <a:pt x="20500" y="16018"/>
                              </a:lnTo>
                              <a:lnTo>
                                <a:pt x="20476" y="15990"/>
                              </a:lnTo>
                              <a:lnTo>
                                <a:pt x="20452" y="15905"/>
                              </a:lnTo>
                              <a:lnTo>
                                <a:pt x="20452" y="15849"/>
                              </a:lnTo>
                              <a:lnTo>
                                <a:pt x="20428" y="15793"/>
                              </a:lnTo>
                              <a:lnTo>
                                <a:pt x="20428" y="15653"/>
                              </a:lnTo>
                              <a:lnTo>
                                <a:pt x="20476" y="15541"/>
                              </a:lnTo>
                              <a:lnTo>
                                <a:pt x="20476" y="15457"/>
                              </a:lnTo>
                              <a:lnTo>
                                <a:pt x="20500" y="15457"/>
                              </a:lnTo>
                              <a:lnTo>
                                <a:pt x="20548" y="15429"/>
                              </a:lnTo>
                              <a:lnTo>
                                <a:pt x="20571" y="15401"/>
                              </a:lnTo>
                              <a:lnTo>
                                <a:pt x="20595" y="15344"/>
                              </a:lnTo>
                              <a:lnTo>
                                <a:pt x="20619" y="15316"/>
                              </a:lnTo>
                              <a:lnTo>
                                <a:pt x="20619" y="15120"/>
                              </a:lnTo>
                              <a:lnTo>
                                <a:pt x="20500" y="15148"/>
                              </a:lnTo>
                              <a:lnTo>
                                <a:pt x="20404" y="15204"/>
                              </a:lnTo>
                              <a:lnTo>
                                <a:pt x="20189" y="15204"/>
                              </a:lnTo>
                              <a:lnTo>
                                <a:pt x="20093" y="15148"/>
                              </a:lnTo>
                              <a:lnTo>
                                <a:pt x="19973" y="15120"/>
                              </a:lnTo>
                              <a:lnTo>
                                <a:pt x="19878" y="15092"/>
                              </a:lnTo>
                              <a:lnTo>
                                <a:pt x="19758" y="15036"/>
                              </a:lnTo>
                              <a:lnTo>
                                <a:pt x="19854" y="15008"/>
                              </a:lnTo>
                              <a:lnTo>
                                <a:pt x="19902" y="14924"/>
                              </a:lnTo>
                              <a:lnTo>
                                <a:pt x="19973" y="14839"/>
                              </a:lnTo>
                              <a:lnTo>
                                <a:pt x="19997" y="14755"/>
                              </a:lnTo>
                              <a:lnTo>
                                <a:pt x="20021" y="14699"/>
                              </a:lnTo>
                              <a:lnTo>
                                <a:pt x="20093" y="14615"/>
                              </a:lnTo>
                              <a:lnTo>
                                <a:pt x="20117" y="14531"/>
                              </a:lnTo>
                              <a:lnTo>
                                <a:pt x="20165" y="14419"/>
                              </a:lnTo>
                              <a:lnTo>
                                <a:pt x="19878" y="14250"/>
                              </a:lnTo>
                              <a:lnTo>
                                <a:pt x="19758" y="14222"/>
                              </a:lnTo>
                              <a:lnTo>
                                <a:pt x="19662" y="14138"/>
                              </a:lnTo>
                              <a:lnTo>
                                <a:pt x="19543" y="14110"/>
                              </a:lnTo>
                              <a:lnTo>
                                <a:pt x="19423" y="14026"/>
                              </a:lnTo>
                              <a:lnTo>
                                <a:pt x="19351" y="13914"/>
                              </a:lnTo>
                              <a:lnTo>
                                <a:pt x="19256" y="13802"/>
                              </a:lnTo>
                              <a:lnTo>
                                <a:pt x="19304" y="13830"/>
                              </a:lnTo>
                              <a:lnTo>
                                <a:pt x="19399" y="13858"/>
                              </a:lnTo>
                              <a:lnTo>
                                <a:pt x="19519" y="13914"/>
                              </a:lnTo>
                              <a:lnTo>
                                <a:pt x="19615" y="13942"/>
                              </a:lnTo>
                              <a:lnTo>
                                <a:pt x="19758" y="14026"/>
                              </a:lnTo>
                              <a:lnTo>
                                <a:pt x="19902" y="14054"/>
                              </a:lnTo>
                              <a:lnTo>
                                <a:pt x="20045" y="14110"/>
                              </a:lnTo>
                              <a:lnTo>
                                <a:pt x="20165" y="14138"/>
                              </a:lnTo>
                              <a:lnTo>
                                <a:pt x="20141" y="13998"/>
                              </a:lnTo>
                              <a:lnTo>
                                <a:pt x="20093" y="13914"/>
                              </a:lnTo>
                              <a:lnTo>
                                <a:pt x="19997" y="13830"/>
                              </a:lnTo>
                              <a:lnTo>
                                <a:pt x="19758" y="13661"/>
                              </a:lnTo>
                              <a:lnTo>
                                <a:pt x="19686" y="13605"/>
                              </a:lnTo>
                              <a:lnTo>
                                <a:pt x="19615" y="13521"/>
                              </a:lnTo>
                              <a:lnTo>
                                <a:pt x="19591" y="13353"/>
                              </a:lnTo>
                              <a:lnTo>
                                <a:pt x="19591" y="13269"/>
                              </a:lnTo>
                              <a:lnTo>
                                <a:pt x="19543" y="13212"/>
                              </a:lnTo>
                              <a:lnTo>
                                <a:pt x="19519" y="13156"/>
                              </a:lnTo>
                              <a:lnTo>
                                <a:pt x="19495" y="13156"/>
                              </a:lnTo>
                              <a:lnTo>
                                <a:pt x="19495" y="13128"/>
                              </a:lnTo>
                              <a:lnTo>
                                <a:pt x="19399" y="13016"/>
                              </a:lnTo>
                              <a:lnTo>
                                <a:pt x="19280" y="12848"/>
                              </a:lnTo>
                              <a:lnTo>
                                <a:pt x="18945" y="12455"/>
                              </a:lnTo>
                              <a:lnTo>
                                <a:pt x="18777" y="12231"/>
                              </a:lnTo>
                              <a:lnTo>
                                <a:pt x="18634" y="11978"/>
                              </a:lnTo>
                              <a:lnTo>
                                <a:pt x="18514" y="11838"/>
                              </a:lnTo>
                              <a:lnTo>
                                <a:pt x="18490" y="11754"/>
                              </a:lnTo>
                              <a:lnTo>
                                <a:pt x="18490" y="11670"/>
                              </a:lnTo>
                              <a:lnTo>
                                <a:pt x="18514" y="11642"/>
                              </a:lnTo>
                              <a:lnTo>
                                <a:pt x="18538" y="11642"/>
                              </a:lnTo>
                              <a:lnTo>
                                <a:pt x="18610" y="11557"/>
                              </a:lnTo>
                              <a:lnTo>
                                <a:pt x="18610" y="11473"/>
                              </a:lnTo>
                              <a:lnTo>
                                <a:pt x="18634" y="11417"/>
                              </a:lnTo>
                              <a:lnTo>
                                <a:pt x="18610" y="11361"/>
                              </a:lnTo>
                              <a:lnTo>
                                <a:pt x="18562" y="11361"/>
                              </a:lnTo>
                              <a:lnTo>
                                <a:pt x="18562" y="11333"/>
                              </a:lnTo>
                              <a:lnTo>
                                <a:pt x="18538" y="11333"/>
                              </a:lnTo>
                              <a:lnTo>
                                <a:pt x="18538" y="11249"/>
                              </a:lnTo>
                              <a:lnTo>
                                <a:pt x="18777" y="11249"/>
                              </a:lnTo>
                              <a:lnTo>
                                <a:pt x="18801" y="11137"/>
                              </a:lnTo>
                              <a:lnTo>
                                <a:pt x="18849" y="11024"/>
                              </a:lnTo>
                              <a:lnTo>
                                <a:pt x="18921" y="10884"/>
                              </a:lnTo>
                              <a:lnTo>
                                <a:pt x="18969" y="10828"/>
                              </a:lnTo>
                              <a:lnTo>
                                <a:pt x="19064" y="10744"/>
                              </a:lnTo>
                              <a:lnTo>
                                <a:pt x="19136" y="10660"/>
                              </a:lnTo>
                              <a:lnTo>
                                <a:pt x="19232" y="10576"/>
                              </a:lnTo>
                              <a:lnTo>
                                <a:pt x="19280" y="10463"/>
                              </a:lnTo>
                              <a:lnTo>
                                <a:pt x="19232" y="10463"/>
                              </a:lnTo>
                              <a:lnTo>
                                <a:pt x="19112" y="10435"/>
                              </a:lnTo>
                              <a:lnTo>
                                <a:pt x="19017" y="10351"/>
                              </a:lnTo>
                              <a:lnTo>
                                <a:pt x="18921" y="10323"/>
                              </a:lnTo>
                              <a:lnTo>
                                <a:pt x="18825" y="10239"/>
                              </a:lnTo>
                              <a:lnTo>
                                <a:pt x="18682" y="10071"/>
                              </a:lnTo>
                              <a:lnTo>
                                <a:pt x="18634" y="9986"/>
                              </a:lnTo>
                              <a:lnTo>
                                <a:pt x="18323" y="9986"/>
                              </a:lnTo>
                              <a:lnTo>
                                <a:pt x="18323" y="10463"/>
                              </a:lnTo>
                              <a:lnTo>
                                <a:pt x="17964" y="10463"/>
                              </a:lnTo>
                              <a:lnTo>
                                <a:pt x="17940" y="10379"/>
                              </a:lnTo>
                              <a:lnTo>
                                <a:pt x="17940" y="10351"/>
                              </a:lnTo>
                              <a:lnTo>
                                <a:pt x="17892" y="10183"/>
                              </a:lnTo>
                              <a:lnTo>
                                <a:pt x="17892" y="10127"/>
                              </a:lnTo>
                              <a:lnTo>
                                <a:pt x="17868" y="10043"/>
                              </a:lnTo>
                              <a:lnTo>
                                <a:pt x="17797" y="9986"/>
                              </a:lnTo>
                              <a:lnTo>
                                <a:pt x="17749" y="9930"/>
                              </a:lnTo>
                              <a:lnTo>
                                <a:pt x="17629" y="9874"/>
                              </a:lnTo>
                              <a:lnTo>
                                <a:pt x="17510" y="9846"/>
                              </a:lnTo>
                              <a:lnTo>
                                <a:pt x="17223" y="9734"/>
                              </a:lnTo>
                              <a:lnTo>
                                <a:pt x="17127" y="9650"/>
                              </a:lnTo>
                              <a:lnTo>
                                <a:pt x="17031" y="9538"/>
                              </a:lnTo>
                              <a:lnTo>
                                <a:pt x="17007" y="9454"/>
                              </a:lnTo>
                              <a:lnTo>
                                <a:pt x="17007" y="9285"/>
                              </a:lnTo>
                              <a:lnTo>
                                <a:pt x="17055" y="9229"/>
                              </a:lnTo>
                              <a:lnTo>
                                <a:pt x="17127" y="9173"/>
                              </a:lnTo>
                              <a:lnTo>
                                <a:pt x="17175" y="9145"/>
                              </a:lnTo>
                              <a:lnTo>
                                <a:pt x="17223" y="9089"/>
                              </a:lnTo>
                              <a:lnTo>
                                <a:pt x="17342" y="9089"/>
                              </a:lnTo>
                              <a:lnTo>
                                <a:pt x="17366" y="9061"/>
                              </a:lnTo>
                              <a:lnTo>
                                <a:pt x="17414" y="9033"/>
                              </a:lnTo>
                              <a:lnTo>
                                <a:pt x="17486" y="8949"/>
                              </a:lnTo>
                              <a:lnTo>
                                <a:pt x="17557" y="8892"/>
                              </a:lnTo>
                              <a:lnTo>
                                <a:pt x="17605" y="8836"/>
                              </a:lnTo>
                              <a:lnTo>
                                <a:pt x="17605" y="8780"/>
                              </a:lnTo>
                              <a:lnTo>
                                <a:pt x="17629" y="8752"/>
                              </a:lnTo>
                              <a:lnTo>
                                <a:pt x="17653" y="8696"/>
                              </a:lnTo>
                              <a:lnTo>
                                <a:pt x="17725" y="8668"/>
                              </a:lnTo>
                              <a:lnTo>
                                <a:pt x="17749" y="8584"/>
                              </a:lnTo>
                              <a:lnTo>
                                <a:pt x="17797" y="8556"/>
                              </a:lnTo>
                              <a:lnTo>
                                <a:pt x="17821" y="8472"/>
                              </a:lnTo>
                              <a:lnTo>
                                <a:pt x="17868" y="8388"/>
                              </a:lnTo>
                              <a:lnTo>
                                <a:pt x="17868" y="8303"/>
                              </a:lnTo>
                              <a:lnTo>
                                <a:pt x="17892" y="8275"/>
                              </a:lnTo>
                              <a:lnTo>
                                <a:pt x="17940" y="8247"/>
                              </a:lnTo>
                              <a:lnTo>
                                <a:pt x="17964" y="8191"/>
                              </a:lnTo>
                              <a:lnTo>
                                <a:pt x="17964" y="8107"/>
                              </a:lnTo>
                              <a:lnTo>
                                <a:pt x="18012" y="8079"/>
                              </a:lnTo>
                              <a:lnTo>
                                <a:pt x="18036" y="7995"/>
                              </a:lnTo>
                              <a:lnTo>
                                <a:pt x="18060" y="7967"/>
                              </a:lnTo>
                              <a:lnTo>
                                <a:pt x="18155" y="7967"/>
                              </a:lnTo>
                              <a:lnTo>
                                <a:pt x="18203" y="7995"/>
                              </a:lnTo>
                              <a:lnTo>
                                <a:pt x="18251" y="7995"/>
                              </a:lnTo>
                              <a:lnTo>
                                <a:pt x="18347" y="8107"/>
                              </a:lnTo>
                              <a:lnTo>
                                <a:pt x="18371" y="8163"/>
                              </a:lnTo>
                              <a:lnTo>
                                <a:pt x="18419" y="8247"/>
                              </a:lnTo>
                              <a:lnTo>
                                <a:pt x="18490" y="8303"/>
                              </a:lnTo>
                              <a:lnTo>
                                <a:pt x="18466" y="8359"/>
                              </a:lnTo>
                              <a:lnTo>
                                <a:pt x="18419" y="8359"/>
                              </a:lnTo>
                              <a:lnTo>
                                <a:pt x="18419" y="8388"/>
                              </a:lnTo>
                              <a:lnTo>
                                <a:pt x="18395" y="8444"/>
                              </a:lnTo>
                              <a:lnTo>
                                <a:pt x="18347" y="8500"/>
                              </a:lnTo>
                              <a:lnTo>
                                <a:pt x="18299" y="8500"/>
                              </a:lnTo>
                              <a:lnTo>
                                <a:pt x="18299" y="8584"/>
                              </a:lnTo>
                              <a:lnTo>
                                <a:pt x="18323" y="8668"/>
                              </a:lnTo>
                              <a:lnTo>
                                <a:pt x="18347" y="8696"/>
                              </a:lnTo>
                              <a:lnTo>
                                <a:pt x="18371" y="8780"/>
                              </a:lnTo>
                              <a:lnTo>
                                <a:pt x="18419" y="8836"/>
                              </a:lnTo>
                              <a:lnTo>
                                <a:pt x="18466" y="8864"/>
                              </a:lnTo>
                              <a:lnTo>
                                <a:pt x="18538" y="8864"/>
                              </a:lnTo>
                              <a:lnTo>
                                <a:pt x="18538" y="9089"/>
                              </a:lnTo>
                              <a:lnTo>
                                <a:pt x="18514" y="9089"/>
                              </a:lnTo>
                              <a:lnTo>
                                <a:pt x="18514" y="9173"/>
                              </a:lnTo>
                              <a:lnTo>
                                <a:pt x="18538" y="9229"/>
                              </a:lnTo>
                              <a:lnTo>
                                <a:pt x="18538" y="9369"/>
                              </a:lnTo>
                              <a:lnTo>
                                <a:pt x="18753" y="9061"/>
                              </a:lnTo>
                              <a:lnTo>
                                <a:pt x="18945" y="8864"/>
                              </a:lnTo>
                              <a:lnTo>
                                <a:pt x="19088" y="8696"/>
                              </a:lnTo>
                              <a:lnTo>
                                <a:pt x="19208" y="8584"/>
                              </a:lnTo>
                              <a:lnTo>
                                <a:pt x="19304" y="8556"/>
                              </a:lnTo>
                              <a:lnTo>
                                <a:pt x="19495" y="8556"/>
                              </a:lnTo>
                              <a:lnTo>
                                <a:pt x="19591" y="8584"/>
                              </a:lnTo>
                              <a:lnTo>
                                <a:pt x="19734" y="8303"/>
                              </a:lnTo>
                              <a:lnTo>
                                <a:pt x="19902" y="8107"/>
                              </a:lnTo>
                              <a:lnTo>
                                <a:pt x="19997" y="8051"/>
                              </a:lnTo>
                              <a:lnTo>
                                <a:pt x="20093" y="7939"/>
                              </a:lnTo>
                              <a:lnTo>
                                <a:pt x="20141" y="7798"/>
                              </a:lnTo>
                              <a:lnTo>
                                <a:pt x="20165" y="7686"/>
                              </a:lnTo>
                              <a:lnTo>
                                <a:pt x="20284" y="7658"/>
                              </a:lnTo>
                              <a:lnTo>
                                <a:pt x="20404" y="7658"/>
                              </a:lnTo>
                              <a:lnTo>
                                <a:pt x="20476" y="7602"/>
                              </a:lnTo>
                              <a:lnTo>
                                <a:pt x="20571" y="7546"/>
                              </a:lnTo>
                              <a:lnTo>
                                <a:pt x="20715" y="7378"/>
                              </a:lnTo>
                              <a:lnTo>
                                <a:pt x="20811" y="7209"/>
                              </a:lnTo>
                              <a:lnTo>
                                <a:pt x="20930" y="7069"/>
                              </a:lnTo>
                              <a:lnTo>
                                <a:pt x="21050" y="6901"/>
                              </a:lnTo>
                              <a:lnTo>
                                <a:pt x="21098" y="6873"/>
                              </a:lnTo>
                              <a:lnTo>
                                <a:pt x="21193" y="6789"/>
                              </a:lnTo>
                              <a:lnTo>
                                <a:pt x="21289" y="6789"/>
                              </a:lnTo>
                              <a:lnTo>
                                <a:pt x="21385" y="6761"/>
                              </a:lnTo>
                              <a:lnTo>
                                <a:pt x="21361" y="6564"/>
                              </a:lnTo>
                              <a:lnTo>
                                <a:pt x="21313" y="6396"/>
                              </a:lnTo>
                              <a:lnTo>
                                <a:pt x="21169" y="6171"/>
                              </a:lnTo>
                              <a:lnTo>
                                <a:pt x="21074" y="6059"/>
                              </a:lnTo>
                              <a:lnTo>
                                <a:pt x="21002" y="5919"/>
                              </a:lnTo>
                              <a:lnTo>
                                <a:pt x="20954" y="5779"/>
                              </a:lnTo>
                              <a:lnTo>
                                <a:pt x="20930" y="5582"/>
                              </a:lnTo>
                              <a:lnTo>
                                <a:pt x="20930" y="5498"/>
                              </a:lnTo>
                              <a:lnTo>
                                <a:pt x="20954" y="5470"/>
                              </a:lnTo>
                              <a:lnTo>
                                <a:pt x="21002" y="5470"/>
                              </a:lnTo>
                              <a:lnTo>
                                <a:pt x="21050" y="5358"/>
                              </a:lnTo>
                              <a:lnTo>
                                <a:pt x="21600" y="5358"/>
                              </a:lnTo>
                              <a:lnTo>
                                <a:pt x="21600" y="4488"/>
                              </a:lnTo>
                              <a:lnTo>
                                <a:pt x="21552" y="4460"/>
                              </a:lnTo>
                              <a:lnTo>
                                <a:pt x="21528" y="4376"/>
                              </a:lnTo>
                              <a:lnTo>
                                <a:pt x="21480" y="4292"/>
                              </a:lnTo>
                              <a:lnTo>
                                <a:pt x="21456" y="4236"/>
                              </a:lnTo>
                              <a:lnTo>
                                <a:pt x="21409" y="4152"/>
                              </a:lnTo>
                              <a:lnTo>
                                <a:pt x="21409" y="4068"/>
                              </a:lnTo>
                              <a:lnTo>
                                <a:pt x="21385" y="3955"/>
                              </a:lnTo>
                              <a:lnTo>
                                <a:pt x="21385" y="3450"/>
                              </a:lnTo>
                              <a:lnTo>
                                <a:pt x="21337" y="3450"/>
                              </a:lnTo>
                              <a:lnTo>
                                <a:pt x="21313" y="3394"/>
                              </a:lnTo>
                              <a:lnTo>
                                <a:pt x="21289" y="3366"/>
                              </a:lnTo>
                              <a:lnTo>
                                <a:pt x="21241" y="3366"/>
                              </a:lnTo>
                              <a:lnTo>
                                <a:pt x="21217" y="3310"/>
                              </a:lnTo>
                              <a:lnTo>
                                <a:pt x="21193" y="3310"/>
                              </a:lnTo>
                              <a:lnTo>
                                <a:pt x="21146" y="3282"/>
                              </a:lnTo>
                              <a:lnTo>
                                <a:pt x="21002" y="3310"/>
                              </a:lnTo>
                              <a:lnTo>
                                <a:pt x="20882" y="3366"/>
                              </a:lnTo>
                              <a:lnTo>
                                <a:pt x="20763" y="3450"/>
                              </a:lnTo>
                              <a:lnTo>
                                <a:pt x="20643" y="3563"/>
                              </a:lnTo>
                              <a:lnTo>
                                <a:pt x="20548" y="3647"/>
                              </a:lnTo>
                              <a:lnTo>
                                <a:pt x="20428" y="3703"/>
                              </a:lnTo>
                              <a:lnTo>
                                <a:pt x="20308" y="3787"/>
                              </a:lnTo>
                              <a:lnTo>
                                <a:pt x="20165" y="3787"/>
                              </a:lnTo>
                              <a:lnTo>
                                <a:pt x="19973" y="3759"/>
                              </a:lnTo>
                              <a:lnTo>
                                <a:pt x="19806" y="3647"/>
                              </a:lnTo>
                              <a:lnTo>
                                <a:pt x="19615" y="3478"/>
                              </a:lnTo>
                              <a:lnTo>
                                <a:pt x="19447" y="3282"/>
                              </a:lnTo>
                              <a:lnTo>
                                <a:pt x="19280" y="3058"/>
                              </a:lnTo>
                              <a:lnTo>
                                <a:pt x="18945" y="2665"/>
                              </a:lnTo>
                              <a:lnTo>
                                <a:pt x="18753" y="2553"/>
                              </a:lnTo>
                              <a:lnTo>
                                <a:pt x="18538" y="2469"/>
                              </a:lnTo>
                              <a:lnTo>
                                <a:pt x="18155" y="2300"/>
                              </a:lnTo>
                              <a:lnTo>
                                <a:pt x="17964" y="2188"/>
                              </a:lnTo>
                              <a:lnTo>
                                <a:pt x="17797" y="2048"/>
                              </a:lnTo>
                              <a:lnTo>
                                <a:pt x="17653" y="1879"/>
                              </a:lnTo>
                              <a:lnTo>
                                <a:pt x="17581" y="1683"/>
                              </a:lnTo>
                              <a:lnTo>
                                <a:pt x="17510" y="1403"/>
                              </a:lnTo>
                              <a:lnTo>
                                <a:pt x="17294" y="1375"/>
                              </a:lnTo>
                              <a:lnTo>
                                <a:pt x="17151" y="1290"/>
                              </a:lnTo>
                              <a:lnTo>
                                <a:pt x="16888" y="982"/>
                              </a:lnTo>
                              <a:lnTo>
                                <a:pt x="16768" y="785"/>
                              </a:lnTo>
                              <a:lnTo>
                                <a:pt x="16505" y="477"/>
                              </a:lnTo>
                              <a:lnTo>
                                <a:pt x="16218" y="309"/>
                              </a:lnTo>
                              <a:lnTo>
                                <a:pt x="16074" y="281"/>
                              </a:lnTo>
                              <a:lnTo>
                                <a:pt x="15955" y="224"/>
                              </a:lnTo>
                              <a:lnTo>
                                <a:pt x="15883" y="196"/>
                              </a:lnTo>
                              <a:lnTo>
                                <a:pt x="15763" y="168"/>
                              </a:lnTo>
                              <a:lnTo>
                                <a:pt x="15644" y="112"/>
                              </a:lnTo>
                              <a:lnTo>
                                <a:pt x="15500" y="84"/>
                              </a:lnTo>
                              <a:lnTo>
                                <a:pt x="15333" y="0"/>
                              </a:lnTo>
                              <a:lnTo>
                                <a:pt x="14424" y="224"/>
                              </a:lnTo>
                              <a:lnTo>
                                <a:pt x="14448" y="281"/>
                              </a:lnTo>
                              <a:lnTo>
                                <a:pt x="14448" y="309"/>
                              </a:lnTo>
                              <a:lnTo>
                                <a:pt x="14424" y="365"/>
                              </a:lnTo>
                              <a:lnTo>
                                <a:pt x="14424" y="421"/>
                              </a:lnTo>
                              <a:lnTo>
                                <a:pt x="14472" y="589"/>
                              </a:lnTo>
                              <a:lnTo>
                                <a:pt x="14544" y="617"/>
                              </a:lnTo>
                              <a:lnTo>
                                <a:pt x="14615" y="673"/>
                              </a:lnTo>
                              <a:lnTo>
                                <a:pt x="14711" y="757"/>
                              </a:lnTo>
                              <a:lnTo>
                                <a:pt x="14759" y="785"/>
                              </a:lnTo>
                              <a:lnTo>
                                <a:pt x="14831" y="870"/>
                              </a:lnTo>
                              <a:lnTo>
                                <a:pt x="14831" y="1122"/>
                              </a:lnTo>
                              <a:lnTo>
                                <a:pt x="14783" y="1206"/>
                              </a:lnTo>
                              <a:lnTo>
                                <a:pt x="14783" y="1290"/>
                              </a:lnTo>
                              <a:lnTo>
                                <a:pt x="14735" y="1459"/>
                              </a:lnTo>
                              <a:lnTo>
                                <a:pt x="14735" y="1711"/>
                              </a:lnTo>
                              <a:lnTo>
                                <a:pt x="14759" y="1795"/>
                              </a:lnTo>
                              <a:lnTo>
                                <a:pt x="14783" y="1851"/>
                              </a:lnTo>
                              <a:lnTo>
                                <a:pt x="14831" y="1908"/>
                              </a:lnTo>
                              <a:lnTo>
                                <a:pt x="14854" y="1964"/>
                              </a:lnTo>
                              <a:lnTo>
                                <a:pt x="14902" y="1992"/>
                              </a:lnTo>
                              <a:lnTo>
                                <a:pt x="14926" y="2048"/>
                              </a:lnTo>
                              <a:lnTo>
                                <a:pt x="14878" y="2104"/>
                              </a:lnTo>
                              <a:lnTo>
                                <a:pt x="14831" y="2188"/>
                              </a:lnTo>
                              <a:lnTo>
                                <a:pt x="14759" y="2272"/>
                              </a:lnTo>
                              <a:lnTo>
                                <a:pt x="14711" y="2356"/>
                              </a:lnTo>
                              <a:lnTo>
                                <a:pt x="14615" y="2384"/>
                              </a:lnTo>
                              <a:lnTo>
                                <a:pt x="14472" y="2469"/>
                              </a:lnTo>
                              <a:lnTo>
                                <a:pt x="14113" y="2469"/>
                              </a:lnTo>
                              <a:lnTo>
                                <a:pt x="14041" y="2805"/>
                              </a:lnTo>
                              <a:lnTo>
                                <a:pt x="14113" y="3058"/>
                              </a:lnTo>
                              <a:lnTo>
                                <a:pt x="14137" y="3254"/>
                              </a:lnTo>
                              <a:lnTo>
                                <a:pt x="14185" y="3394"/>
                              </a:lnTo>
                              <a:lnTo>
                                <a:pt x="14280" y="3563"/>
                              </a:lnTo>
                              <a:lnTo>
                                <a:pt x="14352" y="3647"/>
                              </a:lnTo>
                              <a:lnTo>
                                <a:pt x="14472" y="3703"/>
                              </a:lnTo>
                              <a:lnTo>
                                <a:pt x="14639" y="3787"/>
                              </a:lnTo>
                              <a:lnTo>
                                <a:pt x="14902" y="3787"/>
                              </a:lnTo>
                              <a:lnTo>
                                <a:pt x="14950" y="3759"/>
                              </a:lnTo>
                              <a:lnTo>
                                <a:pt x="15022" y="3759"/>
                              </a:lnTo>
                              <a:lnTo>
                                <a:pt x="15046" y="3703"/>
                              </a:lnTo>
                              <a:lnTo>
                                <a:pt x="15070" y="3703"/>
                              </a:lnTo>
                              <a:lnTo>
                                <a:pt x="15142" y="3675"/>
                              </a:lnTo>
                              <a:lnTo>
                                <a:pt x="15189" y="3675"/>
                              </a:lnTo>
                              <a:lnTo>
                                <a:pt x="15285" y="3647"/>
                              </a:lnTo>
                              <a:lnTo>
                                <a:pt x="15333" y="3675"/>
                              </a:lnTo>
                              <a:lnTo>
                                <a:pt x="15381" y="3675"/>
                              </a:lnTo>
                              <a:lnTo>
                                <a:pt x="15405" y="3703"/>
                              </a:lnTo>
                              <a:lnTo>
                                <a:pt x="15476" y="3703"/>
                              </a:lnTo>
                              <a:lnTo>
                                <a:pt x="15548" y="3787"/>
                              </a:lnTo>
                              <a:lnTo>
                                <a:pt x="15620" y="3843"/>
                              </a:lnTo>
                              <a:lnTo>
                                <a:pt x="15692" y="3871"/>
                              </a:lnTo>
                              <a:lnTo>
                                <a:pt x="15692" y="3983"/>
                              </a:lnTo>
                              <a:lnTo>
                                <a:pt x="15763" y="4068"/>
                              </a:lnTo>
                              <a:lnTo>
                                <a:pt x="15811" y="4096"/>
                              </a:lnTo>
                              <a:lnTo>
                                <a:pt x="15835" y="4152"/>
                              </a:lnTo>
                              <a:lnTo>
                                <a:pt x="15907" y="4180"/>
                              </a:lnTo>
                              <a:lnTo>
                                <a:pt x="15955" y="4236"/>
                              </a:lnTo>
                              <a:lnTo>
                                <a:pt x="15931" y="4264"/>
                              </a:lnTo>
                              <a:lnTo>
                                <a:pt x="15907" y="4348"/>
                              </a:lnTo>
                              <a:lnTo>
                                <a:pt x="15787" y="4488"/>
                              </a:lnTo>
                              <a:lnTo>
                                <a:pt x="15692" y="4544"/>
                              </a:lnTo>
                              <a:lnTo>
                                <a:pt x="15620" y="4572"/>
                              </a:lnTo>
                              <a:lnTo>
                                <a:pt x="15524" y="4601"/>
                              </a:lnTo>
                              <a:lnTo>
                                <a:pt x="15452" y="4657"/>
                              </a:lnTo>
                              <a:lnTo>
                                <a:pt x="15381" y="4657"/>
                              </a:lnTo>
                              <a:lnTo>
                                <a:pt x="15285" y="4741"/>
                              </a:lnTo>
                              <a:lnTo>
                                <a:pt x="15142" y="4797"/>
                              </a:lnTo>
                              <a:lnTo>
                                <a:pt x="14950" y="4937"/>
                              </a:lnTo>
                              <a:lnTo>
                                <a:pt x="14783" y="5077"/>
                              </a:lnTo>
                              <a:lnTo>
                                <a:pt x="14639" y="5190"/>
                              </a:lnTo>
                              <a:lnTo>
                                <a:pt x="14544" y="5330"/>
                              </a:lnTo>
                              <a:lnTo>
                                <a:pt x="14472" y="5414"/>
                              </a:lnTo>
                              <a:lnTo>
                                <a:pt x="13658" y="5414"/>
                              </a:lnTo>
                              <a:lnTo>
                                <a:pt x="13658" y="5582"/>
                              </a:lnTo>
                              <a:lnTo>
                                <a:pt x="13682" y="5695"/>
                              </a:lnTo>
                              <a:lnTo>
                                <a:pt x="13730" y="5807"/>
                              </a:lnTo>
                              <a:lnTo>
                                <a:pt x="13802" y="5891"/>
                              </a:lnTo>
                              <a:lnTo>
                                <a:pt x="13826" y="6003"/>
                              </a:lnTo>
                              <a:lnTo>
                                <a:pt x="13874" y="6087"/>
                              </a:lnTo>
                              <a:lnTo>
                                <a:pt x="13898" y="6171"/>
                              </a:lnTo>
                              <a:lnTo>
                                <a:pt x="13898" y="6284"/>
                              </a:lnTo>
                              <a:lnTo>
                                <a:pt x="13874" y="6396"/>
                              </a:lnTo>
                              <a:lnTo>
                                <a:pt x="13850" y="6564"/>
                              </a:lnTo>
                              <a:lnTo>
                                <a:pt x="13802" y="6704"/>
                              </a:lnTo>
                              <a:lnTo>
                                <a:pt x="13706" y="6845"/>
                              </a:lnTo>
                              <a:lnTo>
                                <a:pt x="13635" y="6957"/>
                              </a:lnTo>
                              <a:lnTo>
                                <a:pt x="13539" y="7069"/>
                              </a:lnTo>
                              <a:lnTo>
                                <a:pt x="13443" y="7153"/>
                              </a:lnTo>
                              <a:lnTo>
                                <a:pt x="13395" y="7181"/>
                              </a:lnTo>
                              <a:lnTo>
                                <a:pt x="12678" y="7181"/>
                              </a:lnTo>
                              <a:lnTo>
                                <a:pt x="12558" y="7265"/>
                              </a:lnTo>
                              <a:lnTo>
                                <a:pt x="12462" y="7350"/>
                              </a:lnTo>
                              <a:lnTo>
                                <a:pt x="12175" y="7574"/>
                              </a:lnTo>
                              <a:lnTo>
                                <a:pt x="11936" y="7742"/>
                              </a:lnTo>
                              <a:lnTo>
                                <a:pt x="11841" y="7798"/>
                              </a:lnTo>
                              <a:lnTo>
                                <a:pt x="11601" y="7798"/>
                              </a:lnTo>
                              <a:lnTo>
                                <a:pt x="11410" y="7770"/>
                              </a:lnTo>
                              <a:lnTo>
                                <a:pt x="11171" y="7686"/>
                              </a:lnTo>
                              <a:lnTo>
                                <a:pt x="10955" y="7574"/>
                              </a:lnTo>
                              <a:lnTo>
                                <a:pt x="10692" y="7490"/>
                              </a:lnTo>
                              <a:lnTo>
                                <a:pt x="10310" y="7265"/>
                              </a:lnTo>
                              <a:lnTo>
                                <a:pt x="10238" y="7181"/>
                              </a:lnTo>
                              <a:lnTo>
                                <a:pt x="9018" y="7181"/>
                              </a:lnTo>
                              <a:lnTo>
                                <a:pt x="8563" y="7069"/>
                              </a:lnTo>
                              <a:lnTo>
                                <a:pt x="8420" y="7069"/>
                              </a:lnTo>
                              <a:lnTo>
                                <a:pt x="8133" y="6901"/>
                              </a:lnTo>
                              <a:lnTo>
                                <a:pt x="7989" y="6789"/>
                              </a:lnTo>
                              <a:lnTo>
                                <a:pt x="7846" y="6648"/>
                              </a:lnTo>
                              <a:lnTo>
                                <a:pt x="7726" y="6480"/>
                              </a:lnTo>
                              <a:lnTo>
                                <a:pt x="7654" y="6284"/>
                              </a:lnTo>
                              <a:lnTo>
                                <a:pt x="7559" y="6115"/>
                              </a:lnTo>
                              <a:lnTo>
                                <a:pt x="7391" y="6115"/>
                              </a:lnTo>
                              <a:lnTo>
                                <a:pt x="7200" y="6059"/>
                              </a:lnTo>
                              <a:lnTo>
                                <a:pt x="6769" y="5807"/>
                              </a:lnTo>
                              <a:lnTo>
                                <a:pt x="6530" y="5695"/>
                              </a:lnTo>
                              <a:lnTo>
                                <a:pt x="6315" y="5610"/>
                              </a:lnTo>
                              <a:lnTo>
                                <a:pt x="6076" y="5554"/>
                              </a:lnTo>
                              <a:lnTo>
                                <a:pt x="5813" y="5498"/>
                              </a:lnTo>
                              <a:lnTo>
                                <a:pt x="5765" y="5498"/>
                              </a:lnTo>
                              <a:lnTo>
                                <a:pt x="5717" y="5470"/>
                              </a:lnTo>
                              <a:lnTo>
                                <a:pt x="5621" y="5470"/>
                              </a:lnTo>
                              <a:lnTo>
                                <a:pt x="5573" y="5414"/>
                              </a:lnTo>
                              <a:lnTo>
                                <a:pt x="5526" y="5414"/>
                              </a:lnTo>
                              <a:lnTo>
                                <a:pt x="5478" y="5358"/>
                              </a:lnTo>
                              <a:lnTo>
                                <a:pt x="5454" y="5274"/>
                              </a:lnTo>
                              <a:lnTo>
                                <a:pt x="5454" y="5190"/>
                              </a:lnTo>
                              <a:lnTo>
                                <a:pt x="5430" y="5162"/>
                              </a:lnTo>
                              <a:lnTo>
                                <a:pt x="5430" y="4685"/>
                              </a:lnTo>
                              <a:lnTo>
                                <a:pt x="5382" y="4657"/>
                              </a:lnTo>
                              <a:lnTo>
                                <a:pt x="5143" y="4376"/>
                              </a:lnTo>
                              <a:lnTo>
                                <a:pt x="5095" y="4236"/>
                              </a:lnTo>
                              <a:lnTo>
                                <a:pt x="4999" y="4096"/>
                              </a:lnTo>
                              <a:lnTo>
                                <a:pt x="4951" y="3871"/>
                              </a:lnTo>
                              <a:lnTo>
                                <a:pt x="4688" y="3871"/>
                              </a:lnTo>
                              <a:lnTo>
                                <a:pt x="4497" y="3787"/>
                              </a:lnTo>
                              <a:lnTo>
                                <a:pt x="4258" y="3759"/>
                              </a:lnTo>
                              <a:lnTo>
                                <a:pt x="4066" y="3647"/>
                              </a:lnTo>
                              <a:lnTo>
                                <a:pt x="3899" y="3506"/>
                              </a:lnTo>
                              <a:lnTo>
                                <a:pt x="3755" y="3366"/>
                              </a:lnTo>
                              <a:lnTo>
                                <a:pt x="3612" y="3170"/>
                              </a:lnTo>
                              <a:lnTo>
                                <a:pt x="3516" y="2974"/>
                              </a:lnTo>
                              <a:lnTo>
                                <a:pt x="3325" y="2889"/>
                              </a:lnTo>
                              <a:lnTo>
                                <a:pt x="3229" y="2889"/>
                              </a:lnTo>
                              <a:lnTo>
                                <a:pt x="3181" y="3058"/>
                              </a:lnTo>
                              <a:lnTo>
                                <a:pt x="3181" y="3282"/>
                              </a:lnTo>
                              <a:lnTo>
                                <a:pt x="3086" y="3394"/>
                              </a:lnTo>
                              <a:lnTo>
                                <a:pt x="2942" y="3506"/>
                              </a:lnTo>
                              <a:lnTo>
                                <a:pt x="2894" y="3506"/>
                              </a:lnTo>
                              <a:lnTo>
                                <a:pt x="2870" y="3563"/>
                              </a:lnTo>
                              <a:lnTo>
                                <a:pt x="2870" y="3647"/>
                              </a:lnTo>
                              <a:lnTo>
                                <a:pt x="2894" y="3759"/>
                              </a:lnTo>
                              <a:lnTo>
                                <a:pt x="2942" y="3899"/>
                              </a:lnTo>
                              <a:lnTo>
                                <a:pt x="3038" y="4068"/>
                              </a:lnTo>
                              <a:lnTo>
                                <a:pt x="3038" y="4264"/>
                              </a:lnTo>
                              <a:lnTo>
                                <a:pt x="3014" y="4292"/>
                              </a:lnTo>
                              <a:lnTo>
                                <a:pt x="2990" y="4348"/>
                              </a:lnTo>
                              <a:lnTo>
                                <a:pt x="2607" y="4348"/>
                              </a:lnTo>
                              <a:lnTo>
                                <a:pt x="2559" y="4292"/>
                              </a:lnTo>
                              <a:lnTo>
                                <a:pt x="2464" y="4264"/>
                              </a:lnTo>
                              <a:lnTo>
                                <a:pt x="2416" y="4264"/>
                              </a:lnTo>
                              <a:lnTo>
                                <a:pt x="2320" y="4236"/>
                              </a:lnTo>
                              <a:lnTo>
                                <a:pt x="2249" y="4152"/>
                              </a:lnTo>
                              <a:lnTo>
                                <a:pt x="2201" y="4264"/>
                              </a:lnTo>
                              <a:lnTo>
                                <a:pt x="2201" y="4460"/>
                              </a:lnTo>
                              <a:lnTo>
                                <a:pt x="2249" y="4657"/>
                              </a:lnTo>
                              <a:lnTo>
                                <a:pt x="2296" y="5049"/>
                              </a:lnTo>
                              <a:lnTo>
                                <a:pt x="2296" y="5414"/>
                              </a:lnTo>
                              <a:lnTo>
                                <a:pt x="2201" y="5470"/>
                              </a:lnTo>
                              <a:lnTo>
                                <a:pt x="1818" y="5470"/>
                              </a:lnTo>
                              <a:lnTo>
                                <a:pt x="1698" y="5498"/>
                              </a:lnTo>
                              <a:lnTo>
                                <a:pt x="1579" y="5582"/>
                              </a:lnTo>
                              <a:lnTo>
                                <a:pt x="1531" y="5610"/>
                              </a:lnTo>
                              <a:lnTo>
                                <a:pt x="1507" y="5666"/>
                              </a:lnTo>
                              <a:lnTo>
                                <a:pt x="1459" y="5695"/>
                              </a:lnTo>
                              <a:lnTo>
                                <a:pt x="1459" y="5779"/>
                              </a:lnTo>
                              <a:lnTo>
                                <a:pt x="1603" y="5863"/>
                              </a:lnTo>
                              <a:lnTo>
                                <a:pt x="1722" y="5919"/>
                              </a:lnTo>
                              <a:lnTo>
                                <a:pt x="1794" y="6059"/>
                              </a:lnTo>
                              <a:lnTo>
                                <a:pt x="1818" y="6199"/>
                              </a:lnTo>
                              <a:lnTo>
                                <a:pt x="1842" y="6368"/>
                              </a:lnTo>
                              <a:lnTo>
                                <a:pt x="1866" y="6480"/>
                              </a:lnTo>
                              <a:lnTo>
                                <a:pt x="1890" y="6564"/>
                              </a:lnTo>
                              <a:lnTo>
                                <a:pt x="1985" y="6648"/>
                              </a:lnTo>
                              <a:lnTo>
                                <a:pt x="1985" y="7181"/>
                              </a:lnTo>
                              <a:lnTo>
                                <a:pt x="1961" y="7350"/>
                              </a:lnTo>
                              <a:lnTo>
                                <a:pt x="1914" y="7490"/>
                              </a:lnTo>
                              <a:lnTo>
                                <a:pt x="1866" y="7658"/>
                              </a:lnTo>
                              <a:lnTo>
                                <a:pt x="1818" y="7770"/>
                              </a:lnTo>
                              <a:lnTo>
                                <a:pt x="1746" y="7855"/>
                              </a:lnTo>
                              <a:lnTo>
                                <a:pt x="1674" y="7967"/>
                              </a:lnTo>
                              <a:lnTo>
                                <a:pt x="1555" y="8051"/>
                              </a:lnTo>
                              <a:lnTo>
                                <a:pt x="1196" y="8051"/>
                              </a:lnTo>
                              <a:lnTo>
                                <a:pt x="1005" y="8107"/>
                              </a:lnTo>
                              <a:lnTo>
                                <a:pt x="933" y="8191"/>
                              </a:lnTo>
                              <a:lnTo>
                                <a:pt x="933" y="8247"/>
                              </a:lnTo>
                              <a:lnTo>
                                <a:pt x="909" y="8303"/>
                              </a:lnTo>
                              <a:lnTo>
                                <a:pt x="861" y="8388"/>
                              </a:lnTo>
                              <a:lnTo>
                                <a:pt x="837" y="8444"/>
                              </a:lnTo>
                              <a:lnTo>
                                <a:pt x="789" y="8500"/>
                              </a:lnTo>
                              <a:lnTo>
                                <a:pt x="765" y="8556"/>
                              </a:lnTo>
                              <a:lnTo>
                                <a:pt x="694" y="8584"/>
                              </a:lnTo>
                              <a:lnTo>
                                <a:pt x="622" y="8640"/>
                              </a:lnTo>
                              <a:lnTo>
                                <a:pt x="526" y="8640"/>
                              </a:lnTo>
                              <a:lnTo>
                                <a:pt x="407" y="8668"/>
                              </a:lnTo>
                              <a:lnTo>
                                <a:pt x="263" y="8696"/>
                              </a:lnTo>
                              <a:lnTo>
                                <a:pt x="167" y="8752"/>
                              </a:lnTo>
                              <a:lnTo>
                                <a:pt x="72" y="8780"/>
                              </a:lnTo>
                              <a:lnTo>
                                <a:pt x="0" y="8864"/>
                              </a:lnTo>
                              <a:lnTo>
                                <a:pt x="0" y="9061"/>
                              </a:lnTo>
                              <a:lnTo>
                                <a:pt x="24" y="9145"/>
                              </a:lnTo>
                              <a:lnTo>
                                <a:pt x="48" y="9257"/>
                              </a:lnTo>
                              <a:lnTo>
                                <a:pt x="72" y="9341"/>
                              </a:lnTo>
                              <a:lnTo>
                                <a:pt x="120" y="9566"/>
                              </a:lnTo>
                              <a:lnTo>
                                <a:pt x="120" y="9734"/>
                              </a:lnTo>
                              <a:lnTo>
                                <a:pt x="239" y="9734"/>
                              </a:lnTo>
                              <a:lnTo>
                                <a:pt x="359" y="9762"/>
                              </a:lnTo>
                              <a:lnTo>
                                <a:pt x="454" y="9790"/>
                              </a:lnTo>
                              <a:lnTo>
                                <a:pt x="502" y="9846"/>
                              </a:lnTo>
                              <a:lnTo>
                                <a:pt x="598" y="9930"/>
                              </a:lnTo>
                              <a:lnTo>
                                <a:pt x="646" y="10043"/>
                              </a:lnTo>
                              <a:lnTo>
                                <a:pt x="670" y="10183"/>
                              </a:lnTo>
                              <a:lnTo>
                                <a:pt x="694" y="1035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CCCCC"/>
                        </a:solidFill>
                        <a:ln w="3175" cap="flat">
                          <a:solidFill>
                            <a:srgbClr val="FFFFFF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71981" tIns="71981" rIns="71981" bIns="71981" numCol="1" anchor="t">
                          <a:noAutofit/>
                        </a:bodyPr>
                        <a:lstStyle/>
                        <a:p>
                          <a:endParaRPr sz="1799"/>
                        </a:p>
                      </p:txBody>
                    </p:sp>
                    <p:sp>
                      <p:nvSpPr>
                        <p:cNvPr id="405" name="Shape 279"/>
                        <p:cNvSpPr/>
                        <p:nvPr/>
                      </p:nvSpPr>
                      <p:spPr>
                        <a:xfrm>
                          <a:off x="1408505" y="1293103"/>
                          <a:ext cx="90129" cy="70079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2343"/>
                              </a:moveTo>
                              <a:lnTo>
                                <a:pt x="502" y="10286"/>
                              </a:lnTo>
                              <a:lnTo>
                                <a:pt x="2009" y="8229"/>
                              </a:lnTo>
                              <a:lnTo>
                                <a:pt x="2512" y="6686"/>
                              </a:lnTo>
                              <a:lnTo>
                                <a:pt x="3516" y="5657"/>
                              </a:lnTo>
                              <a:lnTo>
                                <a:pt x="5023" y="3600"/>
                              </a:lnTo>
                              <a:lnTo>
                                <a:pt x="6530" y="2057"/>
                              </a:lnTo>
                              <a:lnTo>
                                <a:pt x="7535" y="1543"/>
                              </a:lnTo>
                              <a:lnTo>
                                <a:pt x="8540" y="0"/>
                              </a:lnTo>
                              <a:lnTo>
                                <a:pt x="18586" y="0"/>
                              </a:lnTo>
                              <a:lnTo>
                                <a:pt x="19088" y="1543"/>
                              </a:lnTo>
                              <a:lnTo>
                                <a:pt x="19088" y="2057"/>
                              </a:lnTo>
                              <a:lnTo>
                                <a:pt x="19591" y="2571"/>
                              </a:lnTo>
                              <a:lnTo>
                                <a:pt x="20093" y="3600"/>
                              </a:lnTo>
                              <a:lnTo>
                                <a:pt x="20595" y="3600"/>
                              </a:lnTo>
                              <a:lnTo>
                                <a:pt x="21600" y="4114"/>
                              </a:lnTo>
                              <a:lnTo>
                                <a:pt x="21600" y="9257"/>
                              </a:lnTo>
                              <a:lnTo>
                                <a:pt x="20595" y="11314"/>
                              </a:lnTo>
                              <a:lnTo>
                                <a:pt x="18586" y="16457"/>
                              </a:lnTo>
                              <a:lnTo>
                                <a:pt x="16577" y="19029"/>
                              </a:lnTo>
                              <a:lnTo>
                                <a:pt x="14065" y="20057"/>
                              </a:lnTo>
                              <a:lnTo>
                                <a:pt x="12558" y="21600"/>
                              </a:lnTo>
                              <a:lnTo>
                                <a:pt x="8540" y="21600"/>
                              </a:lnTo>
                              <a:lnTo>
                                <a:pt x="7033" y="21086"/>
                              </a:lnTo>
                              <a:lnTo>
                                <a:pt x="5023" y="20057"/>
                              </a:lnTo>
                              <a:lnTo>
                                <a:pt x="3014" y="18000"/>
                              </a:lnTo>
                              <a:lnTo>
                                <a:pt x="2512" y="15429"/>
                              </a:lnTo>
                              <a:lnTo>
                                <a:pt x="2512" y="12343"/>
                              </a:lnTo>
                              <a:lnTo>
                                <a:pt x="0" y="1234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CCCCC"/>
                        </a:solidFill>
                        <a:ln w="3175" cap="flat">
                          <a:solidFill>
                            <a:srgbClr val="FFFFFF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71981" tIns="71981" rIns="71981" bIns="71981" numCol="1" anchor="t">
                          <a:noAutofit/>
                        </a:bodyPr>
                        <a:lstStyle/>
                        <a:p>
                          <a:endParaRPr sz="1799"/>
                        </a:p>
                      </p:txBody>
                    </p:sp>
                  </p:grpSp>
                </p:grpSp>
                <p:sp>
                  <p:nvSpPr>
                    <p:cNvPr id="399" name="Shape 282"/>
                    <p:cNvSpPr/>
                    <p:nvPr/>
                  </p:nvSpPr>
                  <p:spPr>
                    <a:xfrm>
                      <a:off x="1789976" y="1097886"/>
                      <a:ext cx="67072" cy="10344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1600" y="0"/>
                          </a:moveTo>
                          <a:lnTo>
                            <a:pt x="21600" y="14981"/>
                          </a:lnTo>
                          <a:lnTo>
                            <a:pt x="20925" y="15677"/>
                          </a:lnTo>
                          <a:lnTo>
                            <a:pt x="20250" y="17768"/>
                          </a:lnTo>
                          <a:lnTo>
                            <a:pt x="18225" y="19161"/>
                          </a:lnTo>
                          <a:lnTo>
                            <a:pt x="16875" y="19858"/>
                          </a:lnTo>
                          <a:lnTo>
                            <a:pt x="14175" y="20903"/>
                          </a:lnTo>
                          <a:lnTo>
                            <a:pt x="12150" y="21600"/>
                          </a:lnTo>
                          <a:lnTo>
                            <a:pt x="7425" y="21600"/>
                          </a:lnTo>
                          <a:lnTo>
                            <a:pt x="4725" y="20555"/>
                          </a:lnTo>
                          <a:lnTo>
                            <a:pt x="2025" y="18465"/>
                          </a:lnTo>
                          <a:lnTo>
                            <a:pt x="675" y="17071"/>
                          </a:lnTo>
                          <a:lnTo>
                            <a:pt x="0" y="15329"/>
                          </a:lnTo>
                          <a:lnTo>
                            <a:pt x="0" y="6968"/>
                          </a:lnTo>
                          <a:lnTo>
                            <a:pt x="6750" y="6968"/>
                          </a:lnTo>
                          <a:lnTo>
                            <a:pt x="6750" y="4181"/>
                          </a:lnTo>
                          <a:lnTo>
                            <a:pt x="7425" y="2439"/>
                          </a:lnTo>
                          <a:lnTo>
                            <a:pt x="8775" y="1045"/>
                          </a:lnTo>
                          <a:lnTo>
                            <a:pt x="10125" y="0"/>
                          </a:ln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sp>
                  <p:nvSpPr>
                    <p:cNvPr id="400" name="Shape 283"/>
                    <p:cNvSpPr/>
                    <p:nvPr/>
                  </p:nvSpPr>
                  <p:spPr>
                    <a:xfrm>
                      <a:off x="406622" y="1701891"/>
                      <a:ext cx="88032" cy="158510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7200" y="21600"/>
                          </a:moveTo>
                          <a:lnTo>
                            <a:pt x="5657" y="20691"/>
                          </a:lnTo>
                          <a:lnTo>
                            <a:pt x="4629" y="19554"/>
                          </a:lnTo>
                          <a:lnTo>
                            <a:pt x="3600" y="18189"/>
                          </a:lnTo>
                          <a:lnTo>
                            <a:pt x="2057" y="16598"/>
                          </a:lnTo>
                          <a:lnTo>
                            <a:pt x="1543" y="15234"/>
                          </a:lnTo>
                          <a:lnTo>
                            <a:pt x="514" y="13642"/>
                          </a:lnTo>
                          <a:lnTo>
                            <a:pt x="0" y="12505"/>
                          </a:lnTo>
                          <a:lnTo>
                            <a:pt x="0" y="9777"/>
                          </a:lnTo>
                          <a:lnTo>
                            <a:pt x="514" y="8185"/>
                          </a:lnTo>
                          <a:lnTo>
                            <a:pt x="514" y="6594"/>
                          </a:lnTo>
                          <a:lnTo>
                            <a:pt x="1029" y="5002"/>
                          </a:lnTo>
                          <a:lnTo>
                            <a:pt x="2057" y="3865"/>
                          </a:lnTo>
                          <a:lnTo>
                            <a:pt x="3086" y="2501"/>
                          </a:lnTo>
                          <a:lnTo>
                            <a:pt x="3600" y="1364"/>
                          </a:lnTo>
                          <a:lnTo>
                            <a:pt x="4114" y="0"/>
                          </a:lnTo>
                          <a:lnTo>
                            <a:pt x="7714" y="1592"/>
                          </a:lnTo>
                          <a:lnTo>
                            <a:pt x="10286" y="2501"/>
                          </a:lnTo>
                          <a:lnTo>
                            <a:pt x="11829" y="3411"/>
                          </a:lnTo>
                          <a:lnTo>
                            <a:pt x="13886" y="4547"/>
                          </a:lnTo>
                          <a:lnTo>
                            <a:pt x="15429" y="5912"/>
                          </a:lnTo>
                          <a:lnTo>
                            <a:pt x="18000" y="7731"/>
                          </a:lnTo>
                          <a:lnTo>
                            <a:pt x="19543" y="10686"/>
                          </a:lnTo>
                          <a:lnTo>
                            <a:pt x="21600" y="14552"/>
                          </a:lnTo>
                          <a:lnTo>
                            <a:pt x="21600" y="16598"/>
                          </a:lnTo>
                          <a:lnTo>
                            <a:pt x="20571" y="17962"/>
                          </a:lnTo>
                          <a:lnTo>
                            <a:pt x="19029" y="19099"/>
                          </a:lnTo>
                          <a:lnTo>
                            <a:pt x="17486" y="20008"/>
                          </a:lnTo>
                          <a:lnTo>
                            <a:pt x="14400" y="20691"/>
                          </a:lnTo>
                          <a:lnTo>
                            <a:pt x="11829" y="21145"/>
                          </a:lnTo>
                          <a:lnTo>
                            <a:pt x="9257" y="21373"/>
                          </a:lnTo>
                          <a:lnTo>
                            <a:pt x="7200" y="21600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</p:grpSp>
              <p:grpSp>
                <p:nvGrpSpPr>
                  <p:cNvPr id="383" name="Group 294"/>
                  <p:cNvGrpSpPr/>
                  <p:nvPr/>
                </p:nvGrpSpPr>
                <p:grpSpPr>
                  <a:xfrm>
                    <a:off x="0" y="408787"/>
                    <a:ext cx="1374971" cy="1368188"/>
                    <a:chOff x="0" y="0"/>
                    <a:chExt cx="1374970" cy="1368187"/>
                  </a:xfrm>
                </p:grpSpPr>
                <p:grpSp>
                  <p:nvGrpSpPr>
                    <p:cNvPr id="384" name="Group 291"/>
                    <p:cNvGrpSpPr/>
                    <p:nvPr/>
                  </p:nvGrpSpPr>
                  <p:grpSpPr>
                    <a:xfrm>
                      <a:off x="0" y="171857"/>
                      <a:ext cx="1374971" cy="1196331"/>
                      <a:chOff x="0" y="0"/>
                      <a:chExt cx="1374970" cy="1196329"/>
                    </a:xfrm>
                  </p:grpSpPr>
                  <p:grpSp>
                    <p:nvGrpSpPr>
                      <p:cNvPr id="387" name="Group 289"/>
                      <p:cNvGrpSpPr/>
                      <p:nvPr/>
                    </p:nvGrpSpPr>
                    <p:grpSpPr>
                      <a:xfrm>
                        <a:off x="0" y="-1"/>
                        <a:ext cx="1374971" cy="1196331"/>
                        <a:chOff x="0" y="0"/>
                        <a:chExt cx="1374970" cy="1196329"/>
                      </a:xfrm>
                    </p:grpSpPr>
                    <p:sp>
                      <p:nvSpPr>
                        <p:cNvPr id="389" name="Shape 285"/>
                        <p:cNvSpPr/>
                        <p:nvPr/>
                      </p:nvSpPr>
                      <p:spPr>
                        <a:xfrm>
                          <a:off x="343742" y="111790"/>
                          <a:ext cx="1031229" cy="108454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5180" y="0"/>
                              </a:moveTo>
                              <a:lnTo>
                                <a:pt x="5663" y="366"/>
                              </a:lnTo>
                              <a:lnTo>
                                <a:pt x="5795" y="565"/>
                              </a:lnTo>
                              <a:lnTo>
                                <a:pt x="5971" y="798"/>
                              </a:lnTo>
                              <a:lnTo>
                                <a:pt x="6059" y="997"/>
                              </a:lnTo>
                              <a:lnTo>
                                <a:pt x="6234" y="1130"/>
                              </a:lnTo>
                              <a:lnTo>
                                <a:pt x="6366" y="1296"/>
                              </a:lnTo>
                              <a:lnTo>
                                <a:pt x="6541" y="1396"/>
                              </a:lnTo>
                              <a:lnTo>
                                <a:pt x="6629" y="1529"/>
                              </a:lnTo>
                              <a:lnTo>
                                <a:pt x="6805" y="1628"/>
                              </a:lnTo>
                              <a:lnTo>
                                <a:pt x="6893" y="1728"/>
                              </a:lnTo>
                              <a:lnTo>
                                <a:pt x="7024" y="1861"/>
                              </a:lnTo>
                              <a:lnTo>
                                <a:pt x="7112" y="2127"/>
                              </a:lnTo>
                              <a:lnTo>
                                <a:pt x="7156" y="2293"/>
                              </a:lnTo>
                              <a:lnTo>
                                <a:pt x="7156" y="2426"/>
                              </a:lnTo>
                              <a:lnTo>
                                <a:pt x="6541" y="2426"/>
                              </a:lnTo>
                              <a:lnTo>
                                <a:pt x="6541" y="2758"/>
                              </a:lnTo>
                              <a:lnTo>
                                <a:pt x="6585" y="2924"/>
                              </a:lnTo>
                              <a:lnTo>
                                <a:pt x="6717" y="3057"/>
                              </a:lnTo>
                              <a:lnTo>
                                <a:pt x="6805" y="3190"/>
                              </a:lnTo>
                              <a:lnTo>
                                <a:pt x="6980" y="3290"/>
                              </a:lnTo>
                              <a:lnTo>
                                <a:pt x="7200" y="3489"/>
                              </a:lnTo>
                              <a:lnTo>
                                <a:pt x="7551" y="3589"/>
                              </a:lnTo>
                              <a:lnTo>
                                <a:pt x="7859" y="3722"/>
                              </a:lnTo>
                              <a:lnTo>
                                <a:pt x="8385" y="3988"/>
                              </a:lnTo>
                              <a:lnTo>
                                <a:pt x="8561" y="4220"/>
                              </a:lnTo>
                              <a:lnTo>
                                <a:pt x="8561" y="5350"/>
                              </a:lnTo>
                              <a:lnTo>
                                <a:pt x="8780" y="5516"/>
                              </a:lnTo>
                              <a:lnTo>
                                <a:pt x="9000" y="5649"/>
                              </a:lnTo>
                              <a:lnTo>
                                <a:pt x="9263" y="5782"/>
                              </a:lnTo>
                              <a:lnTo>
                                <a:pt x="9527" y="5882"/>
                              </a:lnTo>
                              <a:lnTo>
                                <a:pt x="9834" y="6015"/>
                              </a:lnTo>
                              <a:lnTo>
                                <a:pt x="10098" y="6114"/>
                              </a:lnTo>
                              <a:lnTo>
                                <a:pt x="10361" y="6148"/>
                              </a:lnTo>
                              <a:lnTo>
                                <a:pt x="10580" y="6214"/>
                              </a:lnTo>
                              <a:lnTo>
                                <a:pt x="10624" y="6347"/>
                              </a:lnTo>
                              <a:lnTo>
                                <a:pt x="10756" y="6447"/>
                              </a:lnTo>
                              <a:lnTo>
                                <a:pt x="11107" y="6447"/>
                              </a:lnTo>
                              <a:lnTo>
                                <a:pt x="11283" y="6380"/>
                              </a:lnTo>
                              <a:lnTo>
                                <a:pt x="11502" y="6347"/>
                              </a:lnTo>
                              <a:lnTo>
                                <a:pt x="11854" y="6347"/>
                              </a:lnTo>
                              <a:lnTo>
                                <a:pt x="12073" y="6513"/>
                              </a:lnTo>
                              <a:lnTo>
                                <a:pt x="12205" y="6580"/>
                              </a:lnTo>
                              <a:lnTo>
                                <a:pt x="12249" y="6679"/>
                              </a:lnTo>
                              <a:lnTo>
                                <a:pt x="12337" y="6746"/>
                              </a:lnTo>
                              <a:lnTo>
                                <a:pt x="12380" y="6846"/>
                              </a:lnTo>
                              <a:lnTo>
                                <a:pt x="12512" y="6912"/>
                              </a:lnTo>
                              <a:lnTo>
                                <a:pt x="12600" y="6945"/>
                              </a:lnTo>
                              <a:lnTo>
                                <a:pt x="12820" y="6978"/>
                              </a:lnTo>
                              <a:lnTo>
                                <a:pt x="13083" y="7045"/>
                              </a:lnTo>
                              <a:lnTo>
                                <a:pt x="13434" y="7111"/>
                              </a:lnTo>
                              <a:lnTo>
                                <a:pt x="13785" y="7211"/>
                              </a:lnTo>
                              <a:lnTo>
                                <a:pt x="14180" y="7278"/>
                              </a:lnTo>
                              <a:lnTo>
                                <a:pt x="14488" y="7311"/>
                              </a:lnTo>
                              <a:lnTo>
                                <a:pt x="14795" y="7311"/>
                              </a:lnTo>
                              <a:lnTo>
                                <a:pt x="14971" y="7278"/>
                              </a:lnTo>
                              <a:lnTo>
                                <a:pt x="14883" y="7211"/>
                              </a:lnTo>
                              <a:lnTo>
                                <a:pt x="14839" y="7111"/>
                              </a:lnTo>
                              <a:lnTo>
                                <a:pt x="14795" y="6978"/>
                              </a:lnTo>
                              <a:lnTo>
                                <a:pt x="14751" y="6912"/>
                              </a:lnTo>
                              <a:lnTo>
                                <a:pt x="14663" y="6713"/>
                              </a:lnTo>
                              <a:lnTo>
                                <a:pt x="14663" y="6679"/>
                              </a:lnTo>
                              <a:lnTo>
                                <a:pt x="14576" y="6613"/>
                              </a:lnTo>
                              <a:lnTo>
                                <a:pt x="14576" y="6214"/>
                              </a:lnTo>
                              <a:lnTo>
                                <a:pt x="14707" y="5882"/>
                              </a:lnTo>
                              <a:lnTo>
                                <a:pt x="15146" y="5882"/>
                              </a:lnTo>
                              <a:lnTo>
                                <a:pt x="15146" y="5982"/>
                              </a:lnTo>
                              <a:lnTo>
                                <a:pt x="15234" y="6015"/>
                              </a:lnTo>
                              <a:lnTo>
                                <a:pt x="15234" y="6048"/>
                              </a:lnTo>
                              <a:lnTo>
                                <a:pt x="15278" y="6114"/>
                              </a:lnTo>
                              <a:lnTo>
                                <a:pt x="15278" y="6148"/>
                              </a:lnTo>
                              <a:lnTo>
                                <a:pt x="15322" y="6214"/>
                              </a:lnTo>
                              <a:lnTo>
                                <a:pt x="15322" y="6580"/>
                              </a:lnTo>
                              <a:lnTo>
                                <a:pt x="15278" y="6613"/>
                              </a:lnTo>
                              <a:lnTo>
                                <a:pt x="15278" y="6746"/>
                              </a:lnTo>
                              <a:lnTo>
                                <a:pt x="15366" y="6812"/>
                              </a:lnTo>
                              <a:lnTo>
                                <a:pt x="15541" y="6846"/>
                              </a:lnTo>
                              <a:lnTo>
                                <a:pt x="15673" y="6912"/>
                              </a:lnTo>
                              <a:lnTo>
                                <a:pt x="15805" y="6945"/>
                              </a:lnTo>
                              <a:lnTo>
                                <a:pt x="15937" y="6945"/>
                              </a:lnTo>
                              <a:lnTo>
                                <a:pt x="16112" y="6978"/>
                              </a:lnTo>
                              <a:lnTo>
                                <a:pt x="16288" y="7045"/>
                              </a:lnTo>
                              <a:lnTo>
                                <a:pt x="16420" y="7045"/>
                              </a:lnTo>
                              <a:lnTo>
                                <a:pt x="16420" y="7078"/>
                              </a:lnTo>
                              <a:lnTo>
                                <a:pt x="16463" y="7111"/>
                              </a:lnTo>
                              <a:lnTo>
                                <a:pt x="16507" y="7178"/>
                              </a:lnTo>
                              <a:lnTo>
                                <a:pt x="16507" y="7211"/>
                              </a:lnTo>
                              <a:lnTo>
                                <a:pt x="16639" y="7211"/>
                              </a:lnTo>
                              <a:lnTo>
                                <a:pt x="16683" y="7278"/>
                              </a:lnTo>
                              <a:lnTo>
                                <a:pt x="16771" y="7278"/>
                              </a:lnTo>
                              <a:lnTo>
                                <a:pt x="16990" y="7211"/>
                              </a:lnTo>
                              <a:lnTo>
                                <a:pt x="17078" y="7178"/>
                              </a:lnTo>
                              <a:lnTo>
                                <a:pt x="17254" y="7045"/>
                              </a:lnTo>
                              <a:lnTo>
                                <a:pt x="17341" y="6912"/>
                              </a:lnTo>
                              <a:lnTo>
                                <a:pt x="17473" y="6746"/>
                              </a:lnTo>
                              <a:lnTo>
                                <a:pt x="17561" y="6580"/>
                              </a:lnTo>
                              <a:lnTo>
                                <a:pt x="17605" y="6447"/>
                              </a:lnTo>
                              <a:lnTo>
                                <a:pt x="17649" y="6281"/>
                              </a:lnTo>
                              <a:lnTo>
                                <a:pt x="17868" y="6015"/>
                              </a:lnTo>
                              <a:lnTo>
                                <a:pt x="18483" y="5550"/>
                              </a:lnTo>
                              <a:lnTo>
                                <a:pt x="18834" y="5350"/>
                              </a:lnTo>
                              <a:lnTo>
                                <a:pt x="19185" y="5184"/>
                              </a:lnTo>
                              <a:lnTo>
                                <a:pt x="19537" y="5051"/>
                              </a:lnTo>
                              <a:lnTo>
                                <a:pt x="19976" y="4918"/>
                              </a:lnTo>
                              <a:lnTo>
                                <a:pt x="20371" y="4818"/>
                              </a:lnTo>
                              <a:lnTo>
                                <a:pt x="20415" y="4918"/>
                              </a:lnTo>
                              <a:lnTo>
                                <a:pt x="20502" y="5051"/>
                              </a:lnTo>
                              <a:lnTo>
                                <a:pt x="20634" y="5184"/>
                              </a:lnTo>
                              <a:lnTo>
                                <a:pt x="20810" y="5350"/>
                              </a:lnTo>
                              <a:lnTo>
                                <a:pt x="20941" y="5516"/>
                              </a:lnTo>
                              <a:lnTo>
                                <a:pt x="21117" y="5616"/>
                              </a:lnTo>
                              <a:lnTo>
                                <a:pt x="21337" y="5649"/>
                              </a:lnTo>
                              <a:lnTo>
                                <a:pt x="21468" y="5682"/>
                              </a:lnTo>
                              <a:lnTo>
                                <a:pt x="21600" y="5616"/>
                              </a:lnTo>
                              <a:lnTo>
                                <a:pt x="21512" y="5749"/>
                              </a:lnTo>
                              <a:lnTo>
                                <a:pt x="21512" y="5882"/>
                              </a:lnTo>
                              <a:lnTo>
                                <a:pt x="21468" y="6015"/>
                              </a:lnTo>
                              <a:lnTo>
                                <a:pt x="21468" y="6148"/>
                              </a:lnTo>
                              <a:lnTo>
                                <a:pt x="21424" y="6281"/>
                              </a:lnTo>
                              <a:lnTo>
                                <a:pt x="21380" y="6447"/>
                              </a:lnTo>
                              <a:lnTo>
                                <a:pt x="21337" y="6513"/>
                              </a:lnTo>
                              <a:lnTo>
                                <a:pt x="21205" y="6613"/>
                              </a:lnTo>
                              <a:lnTo>
                                <a:pt x="21161" y="6613"/>
                              </a:lnTo>
                              <a:lnTo>
                                <a:pt x="21029" y="6679"/>
                              </a:lnTo>
                              <a:lnTo>
                                <a:pt x="20766" y="6746"/>
                              </a:lnTo>
                              <a:lnTo>
                                <a:pt x="20590" y="6846"/>
                              </a:lnTo>
                              <a:lnTo>
                                <a:pt x="20502" y="6945"/>
                              </a:lnTo>
                              <a:lnTo>
                                <a:pt x="20371" y="6978"/>
                              </a:lnTo>
                              <a:lnTo>
                                <a:pt x="20371" y="7278"/>
                              </a:lnTo>
                              <a:lnTo>
                                <a:pt x="20327" y="7510"/>
                              </a:lnTo>
                              <a:lnTo>
                                <a:pt x="20327" y="8042"/>
                              </a:lnTo>
                              <a:lnTo>
                                <a:pt x="20283" y="8341"/>
                              </a:lnTo>
                              <a:lnTo>
                                <a:pt x="20239" y="8574"/>
                              </a:lnTo>
                              <a:lnTo>
                                <a:pt x="20107" y="8806"/>
                              </a:lnTo>
                              <a:lnTo>
                                <a:pt x="19976" y="8939"/>
                              </a:lnTo>
                              <a:lnTo>
                                <a:pt x="19932" y="8939"/>
                              </a:lnTo>
                              <a:lnTo>
                                <a:pt x="19844" y="8972"/>
                              </a:lnTo>
                              <a:lnTo>
                                <a:pt x="19493" y="8972"/>
                              </a:lnTo>
                              <a:lnTo>
                                <a:pt x="19449" y="9039"/>
                              </a:lnTo>
                              <a:lnTo>
                                <a:pt x="19317" y="9039"/>
                              </a:lnTo>
                              <a:lnTo>
                                <a:pt x="19317" y="9438"/>
                              </a:lnTo>
                              <a:lnTo>
                                <a:pt x="19273" y="9637"/>
                              </a:lnTo>
                              <a:lnTo>
                                <a:pt x="19229" y="9803"/>
                              </a:lnTo>
                              <a:lnTo>
                                <a:pt x="19229" y="10036"/>
                              </a:lnTo>
                              <a:lnTo>
                                <a:pt x="19185" y="10235"/>
                              </a:lnTo>
                              <a:lnTo>
                                <a:pt x="19141" y="10368"/>
                              </a:lnTo>
                              <a:lnTo>
                                <a:pt x="19010" y="10501"/>
                              </a:lnTo>
                              <a:lnTo>
                                <a:pt x="18395" y="9438"/>
                              </a:lnTo>
                              <a:lnTo>
                                <a:pt x="18351" y="9504"/>
                              </a:lnTo>
                              <a:lnTo>
                                <a:pt x="18351" y="9537"/>
                              </a:lnTo>
                              <a:lnTo>
                                <a:pt x="18307" y="9570"/>
                              </a:lnTo>
                              <a:lnTo>
                                <a:pt x="18220" y="9670"/>
                              </a:lnTo>
                              <a:lnTo>
                                <a:pt x="18088" y="9770"/>
                              </a:lnTo>
                              <a:lnTo>
                                <a:pt x="17956" y="9770"/>
                              </a:lnTo>
                              <a:lnTo>
                                <a:pt x="17912" y="9737"/>
                              </a:lnTo>
                              <a:lnTo>
                                <a:pt x="17868" y="9737"/>
                              </a:lnTo>
                              <a:lnTo>
                                <a:pt x="17824" y="9670"/>
                              </a:lnTo>
                              <a:lnTo>
                                <a:pt x="17824" y="9637"/>
                              </a:lnTo>
                              <a:lnTo>
                                <a:pt x="17780" y="9537"/>
                              </a:lnTo>
                              <a:lnTo>
                                <a:pt x="17737" y="9504"/>
                              </a:lnTo>
                              <a:lnTo>
                                <a:pt x="17737" y="9438"/>
                              </a:lnTo>
                              <a:lnTo>
                                <a:pt x="17824" y="9105"/>
                              </a:lnTo>
                              <a:lnTo>
                                <a:pt x="17912" y="8972"/>
                              </a:lnTo>
                              <a:lnTo>
                                <a:pt x="18088" y="8839"/>
                              </a:lnTo>
                              <a:lnTo>
                                <a:pt x="18176" y="8706"/>
                              </a:lnTo>
                              <a:lnTo>
                                <a:pt x="18307" y="8607"/>
                              </a:lnTo>
                              <a:lnTo>
                                <a:pt x="18351" y="8407"/>
                              </a:lnTo>
                              <a:lnTo>
                                <a:pt x="18395" y="8274"/>
                              </a:lnTo>
                              <a:lnTo>
                                <a:pt x="16771" y="8274"/>
                              </a:lnTo>
                              <a:lnTo>
                                <a:pt x="16683" y="8241"/>
                              </a:lnTo>
                              <a:lnTo>
                                <a:pt x="16639" y="8241"/>
                              </a:lnTo>
                              <a:lnTo>
                                <a:pt x="16507" y="8208"/>
                              </a:lnTo>
                              <a:lnTo>
                                <a:pt x="16376" y="7909"/>
                              </a:lnTo>
                              <a:lnTo>
                                <a:pt x="16376" y="7809"/>
                              </a:lnTo>
                              <a:lnTo>
                                <a:pt x="16288" y="7676"/>
                              </a:lnTo>
                              <a:lnTo>
                                <a:pt x="16244" y="7643"/>
                              </a:lnTo>
                              <a:lnTo>
                                <a:pt x="16112" y="7643"/>
                              </a:lnTo>
                              <a:lnTo>
                                <a:pt x="16068" y="7577"/>
                              </a:lnTo>
                              <a:lnTo>
                                <a:pt x="15980" y="7543"/>
                              </a:lnTo>
                              <a:lnTo>
                                <a:pt x="15937" y="7510"/>
                              </a:lnTo>
                              <a:lnTo>
                                <a:pt x="15893" y="7444"/>
                              </a:lnTo>
                              <a:lnTo>
                                <a:pt x="15278" y="7444"/>
                              </a:lnTo>
                              <a:lnTo>
                                <a:pt x="15234" y="7510"/>
                              </a:lnTo>
                              <a:lnTo>
                                <a:pt x="15102" y="7510"/>
                              </a:lnTo>
                              <a:lnTo>
                                <a:pt x="15015" y="7577"/>
                              </a:lnTo>
                              <a:lnTo>
                                <a:pt x="15015" y="7676"/>
                              </a:lnTo>
                              <a:lnTo>
                                <a:pt x="14971" y="7776"/>
                              </a:lnTo>
                              <a:lnTo>
                                <a:pt x="15015" y="7809"/>
                              </a:lnTo>
                              <a:lnTo>
                                <a:pt x="15059" y="7876"/>
                              </a:lnTo>
                              <a:lnTo>
                                <a:pt x="15146" y="7975"/>
                              </a:lnTo>
                              <a:lnTo>
                                <a:pt x="15278" y="8042"/>
                              </a:lnTo>
                              <a:lnTo>
                                <a:pt x="15541" y="8241"/>
                              </a:lnTo>
                              <a:lnTo>
                                <a:pt x="15629" y="8274"/>
                              </a:lnTo>
                              <a:lnTo>
                                <a:pt x="15717" y="8341"/>
                              </a:lnTo>
                              <a:lnTo>
                                <a:pt x="15541" y="8407"/>
                              </a:lnTo>
                              <a:lnTo>
                                <a:pt x="15234" y="8640"/>
                              </a:lnTo>
                              <a:lnTo>
                                <a:pt x="15059" y="8839"/>
                              </a:lnTo>
                              <a:lnTo>
                                <a:pt x="15059" y="8939"/>
                              </a:lnTo>
                              <a:lnTo>
                                <a:pt x="15102" y="9039"/>
                              </a:lnTo>
                              <a:lnTo>
                                <a:pt x="15146" y="9072"/>
                              </a:lnTo>
                              <a:lnTo>
                                <a:pt x="15278" y="9205"/>
                              </a:lnTo>
                              <a:lnTo>
                                <a:pt x="15366" y="9305"/>
                              </a:lnTo>
                              <a:lnTo>
                                <a:pt x="15541" y="9404"/>
                              </a:lnTo>
                              <a:lnTo>
                                <a:pt x="15673" y="9438"/>
                              </a:lnTo>
                              <a:lnTo>
                                <a:pt x="15849" y="9504"/>
                              </a:lnTo>
                              <a:lnTo>
                                <a:pt x="15980" y="9537"/>
                              </a:lnTo>
                              <a:lnTo>
                                <a:pt x="16420" y="10833"/>
                              </a:lnTo>
                              <a:lnTo>
                                <a:pt x="16288" y="10866"/>
                              </a:lnTo>
                              <a:lnTo>
                                <a:pt x="15893" y="10866"/>
                              </a:lnTo>
                              <a:lnTo>
                                <a:pt x="15805" y="10833"/>
                              </a:lnTo>
                              <a:lnTo>
                                <a:pt x="15541" y="10833"/>
                              </a:lnTo>
                              <a:lnTo>
                                <a:pt x="15410" y="10734"/>
                              </a:lnTo>
                              <a:lnTo>
                                <a:pt x="15366" y="10734"/>
                              </a:lnTo>
                              <a:lnTo>
                                <a:pt x="15322" y="10700"/>
                              </a:lnTo>
                              <a:lnTo>
                                <a:pt x="15102" y="10700"/>
                              </a:lnTo>
                              <a:lnTo>
                                <a:pt x="14971" y="10800"/>
                              </a:lnTo>
                              <a:lnTo>
                                <a:pt x="14795" y="10866"/>
                              </a:lnTo>
                              <a:lnTo>
                                <a:pt x="14663" y="11033"/>
                              </a:lnTo>
                              <a:lnTo>
                                <a:pt x="14488" y="11099"/>
                              </a:lnTo>
                              <a:lnTo>
                                <a:pt x="14312" y="11232"/>
                              </a:lnTo>
                              <a:lnTo>
                                <a:pt x="14268" y="11298"/>
                              </a:lnTo>
                              <a:lnTo>
                                <a:pt x="14224" y="11332"/>
                              </a:lnTo>
                              <a:lnTo>
                                <a:pt x="14488" y="11564"/>
                              </a:lnTo>
                              <a:lnTo>
                                <a:pt x="14444" y="11764"/>
                              </a:lnTo>
                              <a:lnTo>
                                <a:pt x="14400" y="11897"/>
                              </a:lnTo>
                              <a:lnTo>
                                <a:pt x="14268" y="11996"/>
                              </a:lnTo>
                              <a:lnTo>
                                <a:pt x="14180" y="12129"/>
                              </a:lnTo>
                              <a:lnTo>
                                <a:pt x="13917" y="12329"/>
                              </a:lnTo>
                              <a:lnTo>
                                <a:pt x="13610" y="12462"/>
                              </a:lnTo>
                              <a:lnTo>
                                <a:pt x="13302" y="12628"/>
                              </a:lnTo>
                              <a:lnTo>
                                <a:pt x="13083" y="12827"/>
                              </a:lnTo>
                              <a:lnTo>
                                <a:pt x="12951" y="12927"/>
                              </a:lnTo>
                              <a:lnTo>
                                <a:pt x="12863" y="13060"/>
                              </a:lnTo>
                              <a:lnTo>
                                <a:pt x="12820" y="13193"/>
                              </a:lnTo>
                              <a:lnTo>
                                <a:pt x="12820" y="13326"/>
                              </a:lnTo>
                              <a:lnTo>
                                <a:pt x="12380" y="13525"/>
                              </a:lnTo>
                              <a:lnTo>
                                <a:pt x="12029" y="13791"/>
                              </a:lnTo>
                              <a:lnTo>
                                <a:pt x="11415" y="14522"/>
                              </a:lnTo>
                              <a:lnTo>
                                <a:pt x="11151" y="14921"/>
                              </a:lnTo>
                              <a:lnTo>
                                <a:pt x="10756" y="15186"/>
                              </a:lnTo>
                              <a:lnTo>
                                <a:pt x="10580" y="15319"/>
                              </a:lnTo>
                              <a:lnTo>
                                <a:pt x="10361" y="15419"/>
                              </a:lnTo>
                              <a:lnTo>
                                <a:pt x="10098" y="15452"/>
                              </a:lnTo>
                              <a:lnTo>
                                <a:pt x="9834" y="15519"/>
                              </a:lnTo>
                              <a:lnTo>
                                <a:pt x="9834" y="16050"/>
                              </a:lnTo>
                              <a:lnTo>
                                <a:pt x="9790" y="16316"/>
                              </a:lnTo>
                              <a:lnTo>
                                <a:pt x="9834" y="16549"/>
                              </a:lnTo>
                              <a:lnTo>
                                <a:pt x="9834" y="16782"/>
                              </a:lnTo>
                              <a:lnTo>
                                <a:pt x="9878" y="17014"/>
                              </a:lnTo>
                              <a:lnTo>
                                <a:pt x="10098" y="17346"/>
                              </a:lnTo>
                              <a:lnTo>
                                <a:pt x="10317" y="17446"/>
                              </a:lnTo>
                              <a:lnTo>
                                <a:pt x="10185" y="17612"/>
                              </a:lnTo>
                              <a:lnTo>
                                <a:pt x="10098" y="17812"/>
                              </a:lnTo>
                              <a:lnTo>
                                <a:pt x="9790" y="18277"/>
                              </a:lnTo>
                              <a:lnTo>
                                <a:pt x="9659" y="18443"/>
                              </a:lnTo>
                              <a:lnTo>
                                <a:pt x="9615" y="18642"/>
                              </a:lnTo>
                              <a:lnTo>
                                <a:pt x="9615" y="18875"/>
                              </a:lnTo>
                              <a:lnTo>
                                <a:pt x="9746" y="18975"/>
                              </a:lnTo>
                              <a:lnTo>
                                <a:pt x="9790" y="18975"/>
                              </a:lnTo>
                              <a:lnTo>
                                <a:pt x="9834" y="19008"/>
                              </a:lnTo>
                              <a:lnTo>
                                <a:pt x="9878" y="19008"/>
                              </a:lnTo>
                              <a:lnTo>
                                <a:pt x="9878" y="19440"/>
                              </a:lnTo>
                              <a:lnTo>
                                <a:pt x="9834" y="19540"/>
                              </a:lnTo>
                              <a:lnTo>
                                <a:pt x="9790" y="19673"/>
                              </a:lnTo>
                              <a:lnTo>
                                <a:pt x="9746" y="19739"/>
                              </a:lnTo>
                              <a:lnTo>
                                <a:pt x="9659" y="19839"/>
                              </a:lnTo>
                              <a:lnTo>
                                <a:pt x="9571" y="20038"/>
                              </a:lnTo>
                              <a:lnTo>
                                <a:pt x="9483" y="20071"/>
                              </a:lnTo>
                              <a:lnTo>
                                <a:pt x="9351" y="20071"/>
                              </a:lnTo>
                              <a:lnTo>
                                <a:pt x="9351" y="20404"/>
                              </a:lnTo>
                              <a:lnTo>
                                <a:pt x="9395" y="20437"/>
                              </a:lnTo>
                              <a:lnTo>
                                <a:pt x="9395" y="20503"/>
                              </a:lnTo>
                              <a:lnTo>
                                <a:pt x="9263" y="20636"/>
                              </a:lnTo>
                              <a:lnTo>
                                <a:pt x="8956" y="20869"/>
                              </a:lnTo>
                              <a:lnTo>
                                <a:pt x="8824" y="21002"/>
                              </a:lnTo>
                              <a:lnTo>
                                <a:pt x="8517" y="21234"/>
                              </a:lnTo>
                              <a:lnTo>
                                <a:pt x="8385" y="21367"/>
                              </a:lnTo>
                              <a:lnTo>
                                <a:pt x="8210" y="21600"/>
                              </a:lnTo>
                              <a:lnTo>
                                <a:pt x="7990" y="21500"/>
                              </a:lnTo>
                              <a:lnTo>
                                <a:pt x="7902" y="21434"/>
                              </a:lnTo>
                              <a:lnTo>
                                <a:pt x="7727" y="21268"/>
                              </a:lnTo>
                              <a:lnTo>
                                <a:pt x="7595" y="21068"/>
                              </a:lnTo>
                              <a:lnTo>
                                <a:pt x="7551" y="20902"/>
                              </a:lnTo>
                              <a:lnTo>
                                <a:pt x="7463" y="20769"/>
                              </a:lnTo>
                              <a:lnTo>
                                <a:pt x="7463" y="20603"/>
                              </a:lnTo>
                              <a:lnTo>
                                <a:pt x="7332" y="20304"/>
                              </a:lnTo>
                              <a:lnTo>
                                <a:pt x="7156" y="20038"/>
                              </a:lnTo>
                              <a:lnTo>
                                <a:pt x="7024" y="19706"/>
                              </a:lnTo>
                              <a:lnTo>
                                <a:pt x="6805" y="19440"/>
                              </a:lnTo>
                              <a:lnTo>
                                <a:pt x="6585" y="19108"/>
                              </a:lnTo>
                              <a:lnTo>
                                <a:pt x="6454" y="18842"/>
                              </a:lnTo>
                              <a:lnTo>
                                <a:pt x="6278" y="18609"/>
                              </a:lnTo>
                              <a:lnTo>
                                <a:pt x="6190" y="18377"/>
                              </a:lnTo>
                              <a:lnTo>
                                <a:pt x="6015" y="18078"/>
                              </a:lnTo>
                              <a:lnTo>
                                <a:pt x="5927" y="17911"/>
                              </a:lnTo>
                              <a:lnTo>
                                <a:pt x="5883" y="17679"/>
                              </a:lnTo>
                              <a:lnTo>
                                <a:pt x="5751" y="17446"/>
                              </a:lnTo>
                              <a:lnTo>
                                <a:pt x="5663" y="16981"/>
                              </a:lnTo>
                              <a:lnTo>
                                <a:pt x="5532" y="16748"/>
                              </a:lnTo>
                              <a:lnTo>
                                <a:pt x="5356" y="16516"/>
                              </a:lnTo>
                              <a:lnTo>
                                <a:pt x="5224" y="16316"/>
                              </a:lnTo>
                              <a:lnTo>
                                <a:pt x="5093" y="16050"/>
                              </a:lnTo>
                              <a:lnTo>
                                <a:pt x="4917" y="15884"/>
                              </a:lnTo>
                              <a:lnTo>
                                <a:pt x="4785" y="15652"/>
                              </a:lnTo>
                              <a:lnTo>
                                <a:pt x="4610" y="15452"/>
                              </a:lnTo>
                              <a:lnTo>
                                <a:pt x="4478" y="15220"/>
                              </a:lnTo>
                              <a:lnTo>
                                <a:pt x="4302" y="15054"/>
                              </a:lnTo>
                              <a:lnTo>
                                <a:pt x="4259" y="14821"/>
                              </a:lnTo>
                              <a:lnTo>
                                <a:pt x="4083" y="14356"/>
                              </a:lnTo>
                              <a:lnTo>
                                <a:pt x="3820" y="13425"/>
                              </a:lnTo>
                              <a:lnTo>
                                <a:pt x="3732" y="12561"/>
                              </a:lnTo>
                              <a:lnTo>
                                <a:pt x="3688" y="12096"/>
                              </a:lnTo>
                              <a:lnTo>
                                <a:pt x="3688" y="11099"/>
                              </a:lnTo>
                              <a:lnTo>
                                <a:pt x="3512" y="11066"/>
                              </a:lnTo>
                              <a:lnTo>
                                <a:pt x="3468" y="11033"/>
                              </a:lnTo>
                              <a:lnTo>
                                <a:pt x="3293" y="10833"/>
                              </a:lnTo>
                              <a:lnTo>
                                <a:pt x="3205" y="10634"/>
                              </a:lnTo>
                              <a:lnTo>
                                <a:pt x="3205" y="10401"/>
                              </a:lnTo>
                              <a:lnTo>
                                <a:pt x="2985" y="10601"/>
                              </a:lnTo>
                              <a:lnTo>
                                <a:pt x="2898" y="10833"/>
                              </a:lnTo>
                              <a:lnTo>
                                <a:pt x="2722" y="11033"/>
                              </a:lnTo>
                              <a:lnTo>
                                <a:pt x="2546" y="11431"/>
                              </a:lnTo>
                              <a:lnTo>
                                <a:pt x="2371" y="11631"/>
                              </a:lnTo>
                              <a:lnTo>
                                <a:pt x="2020" y="11764"/>
                              </a:lnTo>
                              <a:lnTo>
                                <a:pt x="1800" y="11697"/>
                              </a:lnTo>
                              <a:lnTo>
                                <a:pt x="1361" y="11431"/>
                              </a:lnTo>
                              <a:lnTo>
                                <a:pt x="1185" y="11199"/>
                              </a:lnTo>
                              <a:lnTo>
                                <a:pt x="966" y="10966"/>
                              </a:lnTo>
                              <a:lnTo>
                                <a:pt x="790" y="10734"/>
                              </a:lnTo>
                              <a:lnTo>
                                <a:pt x="702" y="10501"/>
                              </a:lnTo>
                              <a:lnTo>
                                <a:pt x="702" y="10335"/>
                              </a:lnTo>
                              <a:lnTo>
                                <a:pt x="746" y="10335"/>
                              </a:lnTo>
                              <a:lnTo>
                                <a:pt x="790" y="10268"/>
                              </a:lnTo>
                              <a:lnTo>
                                <a:pt x="922" y="10235"/>
                              </a:lnTo>
                              <a:lnTo>
                                <a:pt x="1098" y="10102"/>
                              </a:lnTo>
                              <a:lnTo>
                                <a:pt x="922" y="10102"/>
                              </a:lnTo>
                              <a:lnTo>
                                <a:pt x="659" y="10036"/>
                              </a:lnTo>
                              <a:lnTo>
                                <a:pt x="483" y="9936"/>
                              </a:lnTo>
                              <a:lnTo>
                                <a:pt x="351" y="9870"/>
                              </a:lnTo>
                              <a:lnTo>
                                <a:pt x="220" y="9770"/>
                              </a:lnTo>
                              <a:lnTo>
                                <a:pt x="132" y="9637"/>
                              </a:lnTo>
                              <a:lnTo>
                                <a:pt x="88" y="9504"/>
                              </a:lnTo>
                              <a:lnTo>
                                <a:pt x="0" y="9338"/>
                              </a:lnTo>
                              <a:lnTo>
                                <a:pt x="263" y="9172"/>
                              </a:lnTo>
                              <a:lnTo>
                                <a:pt x="615" y="9072"/>
                              </a:lnTo>
                              <a:lnTo>
                                <a:pt x="922" y="8972"/>
                              </a:lnTo>
                              <a:lnTo>
                                <a:pt x="1229" y="8939"/>
                              </a:lnTo>
                              <a:lnTo>
                                <a:pt x="1537" y="8873"/>
                              </a:lnTo>
                              <a:lnTo>
                                <a:pt x="1800" y="8806"/>
                              </a:lnTo>
                              <a:lnTo>
                                <a:pt x="2063" y="8607"/>
                              </a:lnTo>
                              <a:lnTo>
                                <a:pt x="2151" y="8474"/>
                              </a:lnTo>
                              <a:lnTo>
                                <a:pt x="2283" y="8341"/>
                              </a:lnTo>
                              <a:lnTo>
                                <a:pt x="2151" y="8274"/>
                              </a:lnTo>
                              <a:lnTo>
                                <a:pt x="1932" y="8142"/>
                              </a:lnTo>
                              <a:lnTo>
                                <a:pt x="1800" y="8009"/>
                              </a:lnTo>
                              <a:lnTo>
                                <a:pt x="1580" y="7809"/>
                              </a:lnTo>
                              <a:lnTo>
                                <a:pt x="1449" y="7643"/>
                              </a:lnTo>
                              <a:lnTo>
                                <a:pt x="1273" y="7410"/>
                              </a:lnTo>
                              <a:lnTo>
                                <a:pt x="1185" y="7278"/>
                              </a:lnTo>
                              <a:lnTo>
                                <a:pt x="1098" y="7078"/>
                              </a:lnTo>
                              <a:lnTo>
                                <a:pt x="1054" y="7078"/>
                              </a:lnTo>
                              <a:lnTo>
                                <a:pt x="1010" y="7045"/>
                              </a:lnTo>
                              <a:lnTo>
                                <a:pt x="966" y="6978"/>
                              </a:lnTo>
                              <a:lnTo>
                                <a:pt x="922" y="6945"/>
                              </a:lnTo>
                              <a:lnTo>
                                <a:pt x="834" y="6912"/>
                              </a:lnTo>
                              <a:lnTo>
                                <a:pt x="790" y="6846"/>
                              </a:lnTo>
                              <a:lnTo>
                                <a:pt x="746" y="6746"/>
                              </a:lnTo>
                              <a:lnTo>
                                <a:pt x="746" y="6447"/>
                              </a:lnTo>
                              <a:lnTo>
                                <a:pt x="1098" y="6447"/>
                              </a:lnTo>
                              <a:lnTo>
                                <a:pt x="1449" y="6347"/>
                              </a:lnTo>
                              <a:lnTo>
                                <a:pt x="1756" y="6247"/>
                              </a:lnTo>
                              <a:lnTo>
                                <a:pt x="1932" y="6114"/>
                              </a:lnTo>
                              <a:lnTo>
                                <a:pt x="2151" y="5915"/>
                              </a:lnTo>
                              <a:lnTo>
                                <a:pt x="2371" y="5749"/>
                              </a:lnTo>
                              <a:lnTo>
                                <a:pt x="2546" y="5550"/>
                              </a:lnTo>
                              <a:lnTo>
                                <a:pt x="2678" y="5284"/>
                              </a:lnTo>
                              <a:lnTo>
                                <a:pt x="3205" y="4353"/>
                              </a:lnTo>
                              <a:lnTo>
                                <a:pt x="3293" y="4187"/>
                              </a:lnTo>
                              <a:lnTo>
                                <a:pt x="3468" y="3988"/>
                              </a:lnTo>
                              <a:lnTo>
                                <a:pt x="3688" y="3822"/>
                              </a:lnTo>
                              <a:lnTo>
                                <a:pt x="3863" y="3655"/>
                              </a:lnTo>
                              <a:lnTo>
                                <a:pt x="3776" y="3522"/>
                              </a:lnTo>
                              <a:lnTo>
                                <a:pt x="3688" y="3190"/>
                              </a:lnTo>
                              <a:lnTo>
                                <a:pt x="3688" y="2924"/>
                              </a:lnTo>
                              <a:lnTo>
                                <a:pt x="3732" y="2825"/>
                              </a:lnTo>
                              <a:lnTo>
                                <a:pt x="3951" y="2658"/>
                              </a:lnTo>
                              <a:lnTo>
                                <a:pt x="3776" y="2526"/>
                              </a:lnTo>
                              <a:lnTo>
                                <a:pt x="3556" y="2326"/>
                              </a:lnTo>
                              <a:lnTo>
                                <a:pt x="3468" y="2193"/>
                              </a:lnTo>
                              <a:lnTo>
                                <a:pt x="3293" y="2094"/>
                              </a:lnTo>
                              <a:lnTo>
                                <a:pt x="3161" y="1961"/>
                              </a:lnTo>
                              <a:lnTo>
                                <a:pt x="3029" y="1761"/>
                              </a:lnTo>
                              <a:lnTo>
                                <a:pt x="2898" y="1628"/>
                              </a:lnTo>
                              <a:lnTo>
                                <a:pt x="2722" y="1396"/>
                              </a:lnTo>
                              <a:lnTo>
                                <a:pt x="2722" y="831"/>
                              </a:lnTo>
                              <a:lnTo>
                                <a:pt x="3029" y="831"/>
                              </a:lnTo>
                              <a:lnTo>
                                <a:pt x="3424" y="798"/>
                              </a:lnTo>
                              <a:lnTo>
                                <a:pt x="3776" y="798"/>
                              </a:lnTo>
                              <a:lnTo>
                                <a:pt x="4127" y="698"/>
                              </a:lnTo>
                              <a:lnTo>
                                <a:pt x="4522" y="598"/>
                              </a:lnTo>
                              <a:lnTo>
                                <a:pt x="4785" y="465"/>
                              </a:lnTo>
                              <a:lnTo>
                                <a:pt x="5049" y="233"/>
                              </a:lnTo>
                              <a:lnTo>
                                <a:pt x="518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CCCCC"/>
                        </a:solidFill>
                        <a:ln w="3175" cap="flat">
                          <a:solidFill>
                            <a:srgbClr val="FFFFFF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71981" tIns="71981" rIns="71981" bIns="71981" numCol="1" anchor="t">
                          <a:noAutofit/>
                        </a:bodyPr>
                        <a:lstStyle/>
                        <a:p>
                          <a:endParaRPr sz="1799"/>
                        </a:p>
                      </p:txBody>
                    </p:sp>
                    <p:sp>
                      <p:nvSpPr>
                        <p:cNvPr id="390" name="Shape 286"/>
                        <p:cNvSpPr/>
                        <p:nvPr/>
                      </p:nvSpPr>
                      <p:spPr>
                        <a:xfrm>
                          <a:off x="-1" y="-1"/>
                          <a:ext cx="490463" cy="36207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1015" y="7465"/>
                              </a:moveTo>
                              <a:lnTo>
                                <a:pt x="1200" y="7665"/>
                              </a:lnTo>
                              <a:lnTo>
                                <a:pt x="2123" y="7665"/>
                              </a:lnTo>
                              <a:lnTo>
                                <a:pt x="2215" y="7465"/>
                              </a:lnTo>
                              <a:lnTo>
                                <a:pt x="2769" y="7465"/>
                              </a:lnTo>
                              <a:lnTo>
                                <a:pt x="3231" y="7366"/>
                              </a:lnTo>
                              <a:lnTo>
                                <a:pt x="3969" y="6968"/>
                              </a:lnTo>
                              <a:lnTo>
                                <a:pt x="4338" y="6669"/>
                              </a:lnTo>
                              <a:lnTo>
                                <a:pt x="4615" y="6271"/>
                              </a:lnTo>
                              <a:lnTo>
                                <a:pt x="4985" y="5972"/>
                              </a:lnTo>
                              <a:lnTo>
                                <a:pt x="5262" y="5574"/>
                              </a:lnTo>
                              <a:lnTo>
                                <a:pt x="5631" y="5176"/>
                              </a:lnTo>
                              <a:lnTo>
                                <a:pt x="5723" y="4778"/>
                              </a:lnTo>
                              <a:lnTo>
                                <a:pt x="5723" y="4181"/>
                              </a:lnTo>
                              <a:lnTo>
                                <a:pt x="5815" y="3782"/>
                              </a:lnTo>
                              <a:lnTo>
                                <a:pt x="5815" y="2986"/>
                              </a:lnTo>
                              <a:lnTo>
                                <a:pt x="6000" y="2389"/>
                              </a:lnTo>
                              <a:lnTo>
                                <a:pt x="6277" y="2289"/>
                              </a:lnTo>
                              <a:lnTo>
                                <a:pt x="7015" y="2289"/>
                              </a:lnTo>
                              <a:lnTo>
                                <a:pt x="7385" y="2389"/>
                              </a:lnTo>
                              <a:lnTo>
                                <a:pt x="8123" y="2389"/>
                              </a:lnTo>
                              <a:lnTo>
                                <a:pt x="8677" y="2488"/>
                              </a:lnTo>
                              <a:lnTo>
                                <a:pt x="9046" y="2688"/>
                              </a:lnTo>
                              <a:lnTo>
                                <a:pt x="9323" y="2787"/>
                              </a:lnTo>
                              <a:lnTo>
                                <a:pt x="9877" y="3384"/>
                              </a:lnTo>
                              <a:lnTo>
                                <a:pt x="10431" y="3683"/>
                              </a:lnTo>
                              <a:lnTo>
                                <a:pt x="11169" y="3683"/>
                              </a:lnTo>
                              <a:lnTo>
                                <a:pt x="11538" y="3484"/>
                              </a:lnTo>
                              <a:lnTo>
                                <a:pt x="11908" y="3384"/>
                              </a:lnTo>
                              <a:lnTo>
                                <a:pt x="12185" y="3086"/>
                              </a:lnTo>
                              <a:lnTo>
                                <a:pt x="12369" y="2787"/>
                              </a:lnTo>
                              <a:lnTo>
                                <a:pt x="12738" y="2488"/>
                              </a:lnTo>
                              <a:lnTo>
                                <a:pt x="13477" y="2289"/>
                              </a:lnTo>
                              <a:lnTo>
                                <a:pt x="13477" y="1991"/>
                              </a:lnTo>
                              <a:lnTo>
                                <a:pt x="13662" y="1593"/>
                              </a:lnTo>
                              <a:lnTo>
                                <a:pt x="13938" y="697"/>
                              </a:lnTo>
                              <a:lnTo>
                                <a:pt x="14031" y="498"/>
                              </a:lnTo>
                              <a:lnTo>
                                <a:pt x="14215" y="199"/>
                              </a:lnTo>
                              <a:lnTo>
                                <a:pt x="14308" y="0"/>
                              </a:lnTo>
                              <a:lnTo>
                                <a:pt x="14400" y="199"/>
                              </a:lnTo>
                              <a:lnTo>
                                <a:pt x="14677" y="498"/>
                              </a:lnTo>
                              <a:lnTo>
                                <a:pt x="15046" y="697"/>
                              </a:lnTo>
                              <a:lnTo>
                                <a:pt x="15231" y="896"/>
                              </a:lnTo>
                              <a:lnTo>
                                <a:pt x="15415" y="995"/>
                              </a:lnTo>
                              <a:lnTo>
                                <a:pt x="15508" y="1294"/>
                              </a:lnTo>
                              <a:lnTo>
                                <a:pt x="15692" y="2090"/>
                              </a:lnTo>
                              <a:lnTo>
                                <a:pt x="15692" y="2688"/>
                              </a:lnTo>
                              <a:lnTo>
                                <a:pt x="15785" y="3086"/>
                              </a:lnTo>
                              <a:lnTo>
                                <a:pt x="15969" y="3384"/>
                              </a:lnTo>
                              <a:lnTo>
                                <a:pt x="16431" y="3882"/>
                              </a:lnTo>
                              <a:lnTo>
                                <a:pt x="16800" y="3882"/>
                              </a:lnTo>
                              <a:lnTo>
                                <a:pt x="16985" y="3782"/>
                              </a:lnTo>
                              <a:lnTo>
                                <a:pt x="17354" y="3384"/>
                              </a:lnTo>
                              <a:lnTo>
                                <a:pt x="17538" y="3086"/>
                              </a:lnTo>
                              <a:lnTo>
                                <a:pt x="17631" y="2986"/>
                              </a:lnTo>
                              <a:lnTo>
                                <a:pt x="17815" y="2688"/>
                              </a:lnTo>
                              <a:lnTo>
                                <a:pt x="17908" y="2389"/>
                              </a:lnTo>
                              <a:lnTo>
                                <a:pt x="21046" y="2389"/>
                              </a:lnTo>
                              <a:lnTo>
                                <a:pt x="21415" y="2787"/>
                              </a:lnTo>
                              <a:lnTo>
                                <a:pt x="21415" y="2986"/>
                              </a:lnTo>
                              <a:lnTo>
                                <a:pt x="21508" y="3185"/>
                              </a:lnTo>
                              <a:lnTo>
                                <a:pt x="21508" y="3384"/>
                              </a:lnTo>
                              <a:lnTo>
                                <a:pt x="21600" y="3484"/>
                              </a:lnTo>
                              <a:lnTo>
                                <a:pt x="21600" y="3683"/>
                              </a:lnTo>
                              <a:lnTo>
                                <a:pt x="20954" y="3782"/>
                              </a:lnTo>
                              <a:lnTo>
                                <a:pt x="20215" y="3882"/>
                              </a:lnTo>
                              <a:lnTo>
                                <a:pt x="19292" y="3882"/>
                              </a:lnTo>
                              <a:lnTo>
                                <a:pt x="18462" y="4181"/>
                              </a:lnTo>
                              <a:lnTo>
                                <a:pt x="17538" y="4380"/>
                              </a:lnTo>
                              <a:lnTo>
                                <a:pt x="16892" y="4778"/>
                              </a:lnTo>
                              <a:lnTo>
                                <a:pt x="16708" y="4877"/>
                              </a:lnTo>
                              <a:lnTo>
                                <a:pt x="16431" y="5176"/>
                              </a:lnTo>
                              <a:lnTo>
                                <a:pt x="16338" y="5574"/>
                              </a:lnTo>
                              <a:lnTo>
                                <a:pt x="16338" y="6072"/>
                              </a:lnTo>
                              <a:lnTo>
                                <a:pt x="16431" y="6371"/>
                              </a:lnTo>
                              <a:lnTo>
                                <a:pt x="16708" y="6570"/>
                              </a:lnTo>
                              <a:lnTo>
                                <a:pt x="16800" y="6669"/>
                              </a:lnTo>
                              <a:lnTo>
                                <a:pt x="16985" y="6769"/>
                              </a:lnTo>
                              <a:lnTo>
                                <a:pt x="17077" y="6968"/>
                              </a:lnTo>
                              <a:lnTo>
                                <a:pt x="17354" y="7167"/>
                              </a:lnTo>
                              <a:lnTo>
                                <a:pt x="17354" y="7764"/>
                              </a:lnTo>
                              <a:lnTo>
                                <a:pt x="16985" y="8162"/>
                              </a:lnTo>
                              <a:lnTo>
                                <a:pt x="16800" y="8461"/>
                              </a:lnTo>
                              <a:lnTo>
                                <a:pt x="16708" y="8759"/>
                              </a:lnTo>
                              <a:lnTo>
                                <a:pt x="16431" y="9058"/>
                              </a:lnTo>
                              <a:lnTo>
                                <a:pt x="16338" y="9257"/>
                              </a:lnTo>
                              <a:lnTo>
                                <a:pt x="16338" y="9854"/>
                              </a:lnTo>
                              <a:lnTo>
                                <a:pt x="15969" y="9854"/>
                              </a:lnTo>
                              <a:lnTo>
                                <a:pt x="15415" y="10452"/>
                              </a:lnTo>
                              <a:lnTo>
                                <a:pt x="15138" y="10651"/>
                              </a:lnTo>
                              <a:lnTo>
                                <a:pt x="14585" y="12442"/>
                              </a:lnTo>
                              <a:lnTo>
                                <a:pt x="14400" y="13438"/>
                              </a:lnTo>
                              <a:lnTo>
                                <a:pt x="14400" y="14533"/>
                              </a:lnTo>
                              <a:lnTo>
                                <a:pt x="14308" y="15528"/>
                              </a:lnTo>
                              <a:lnTo>
                                <a:pt x="14308" y="16623"/>
                              </a:lnTo>
                              <a:lnTo>
                                <a:pt x="14031" y="16623"/>
                              </a:lnTo>
                              <a:lnTo>
                                <a:pt x="13938" y="16424"/>
                              </a:lnTo>
                              <a:lnTo>
                                <a:pt x="13754" y="16324"/>
                              </a:lnTo>
                              <a:lnTo>
                                <a:pt x="13662" y="16125"/>
                              </a:lnTo>
                              <a:lnTo>
                                <a:pt x="13385" y="15827"/>
                              </a:lnTo>
                              <a:lnTo>
                                <a:pt x="12831" y="15827"/>
                              </a:lnTo>
                              <a:lnTo>
                                <a:pt x="12646" y="15926"/>
                              </a:lnTo>
                              <a:lnTo>
                                <a:pt x="12369" y="16324"/>
                              </a:lnTo>
                              <a:lnTo>
                                <a:pt x="12000" y="16922"/>
                              </a:lnTo>
                              <a:lnTo>
                                <a:pt x="11908" y="17121"/>
                              </a:lnTo>
                              <a:lnTo>
                                <a:pt x="11631" y="17320"/>
                              </a:lnTo>
                              <a:lnTo>
                                <a:pt x="11354" y="17320"/>
                              </a:lnTo>
                              <a:lnTo>
                                <a:pt x="11077" y="17419"/>
                              </a:lnTo>
                              <a:lnTo>
                                <a:pt x="10892" y="17718"/>
                              </a:lnTo>
                              <a:lnTo>
                                <a:pt x="10615" y="18116"/>
                              </a:lnTo>
                              <a:lnTo>
                                <a:pt x="10523" y="18713"/>
                              </a:lnTo>
                              <a:lnTo>
                                <a:pt x="10431" y="19112"/>
                              </a:lnTo>
                              <a:lnTo>
                                <a:pt x="10338" y="19609"/>
                              </a:lnTo>
                              <a:lnTo>
                                <a:pt x="10338" y="20306"/>
                              </a:lnTo>
                              <a:lnTo>
                                <a:pt x="10062" y="20505"/>
                              </a:lnTo>
                              <a:lnTo>
                                <a:pt x="9692" y="20605"/>
                              </a:lnTo>
                              <a:lnTo>
                                <a:pt x="9138" y="20903"/>
                              </a:lnTo>
                              <a:lnTo>
                                <a:pt x="8308" y="21003"/>
                              </a:lnTo>
                              <a:lnTo>
                                <a:pt x="7662" y="21202"/>
                              </a:lnTo>
                              <a:lnTo>
                                <a:pt x="7015" y="21500"/>
                              </a:lnTo>
                              <a:lnTo>
                                <a:pt x="6369" y="21600"/>
                              </a:lnTo>
                              <a:lnTo>
                                <a:pt x="5446" y="21600"/>
                              </a:lnTo>
                              <a:lnTo>
                                <a:pt x="4985" y="21500"/>
                              </a:lnTo>
                              <a:lnTo>
                                <a:pt x="4523" y="21500"/>
                              </a:lnTo>
                              <a:lnTo>
                                <a:pt x="3969" y="21301"/>
                              </a:lnTo>
                              <a:lnTo>
                                <a:pt x="3508" y="21202"/>
                              </a:lnTo>
                              <a:lnTo>
                                <a:pt x="3231" y="21003"/>
                              </a:lnTo>
                              <a:lnTo>
                                <a:pt x="2862" y="20903"/>
                              </a:lnTo>
                              <a:lnTo>
                                <a:pt x="2585" y="20804"/>
                              </a:lnTo>
                              <a:lnTo>
                                <a:pt x="2585" y="20306"/>
                              </a:lnTo>
                              <a:lnTo>
                                <a:pt x="2677" y="20107"/>
                              </a:lnTo>
                              <a:lnTo>
                                <a:pt x="2769" y="19609"/>
                              </a:lnTo>
                              <a:lnTo>
                                <a:pt x="2954" y="19410"/>
                              </a:lnTo>
                              <a:lnTo>
                                <a:pt x="3046" y="19012"/>
                              </a:lnTo>
                              <a:lnTo>
                                <a:pt x="3231" y="18713"/>
                              </a:lnTo>
                              <a:lnTo>
                                <a:pt x="3323" y="18315"/>
                              </a:lnTo>
                              <a:lnTo>
                                <a:pt x="3323" y="17419"/>
                              </a:lnTo>
                              <a:lnTo>
                                <a:pt x="3231" y="17121"/>
                              </a:lnTo>
                              <a:lnTo>
                                <a:pt x="2862" y="16922"/>
                              </a:lnTo>
                              <a:lnTo>
                                <a:pt x="2031" y="16922"/>
                              </a:lnTo>
                              <a:lnTo>
                                <a:pt x="1754" y="16723"/>
                              </a:lnTo>
                              <a:lnTo>
                                <a:pt x="1569" y="16623"/>
                              </a:lnTo>
                              <a:lnTo>
                                <a:pt x="1477" y="16424"/>
                              </a:lnTo>
                              <a:lnTo>
                                <a:pt x="1200" y="16125"/>
                              </a:lnTo>
                              <a:lnTo>
                                <a:pt x="1015" y="15229"/>
                              </a:lnTo>
                              <a:lnTo>
                                <a:pt x="738" y="14433"/>
                              </a:lnTo>
                              <a:lnTo>
                                <a:pt x="646" y="13438"/>
                              </a:lnTo>
                              <a:lnTo>
                                <a:pt x="646" y="12641"/>
                              </a:lnTo>
                              <a:lnTo>
                                <a:pt x="554" y="11945"/>
                              </a:lnTo>
                              <a:lnTo>
                                <a:pt x="554" y="11547"/>
                              </a:lnTo>
                              <a:lnTo>
                                <a:pt x="462" y="11547"/>
                              </a:lnTo>
                              <a:lnTo>
                                <a:pt x="462" y="11347"/>
                              </a:lnTo>
                              <a:lnTo>
                                <a:pt x="369" y="11347"/>
                              </a:lnTo>
                              <a:lnTo>
                                <a:pt x="0" y="10949"/>
                              </a:lnTo>
                              <a:lnTo>
                                <a:pt x="0" y="10551"/>
                              </a:lnTo>
                              <a:lnTo>
                                <a:pt x="92" y="10253"/>
                              </a:lnTo>
                              <a:lnTo>
                                <a:pt x="277" y="9954"/>
                              </a:lnTo>
                              <a:lnTo>
                                <a:pt x="369" y="9854"/>
                              </a:lnTo>
                              <a:lnTo>
                                <a:pt x="554" y="9556"/>
                              </a:lnTo>
                              <a:lnTo>
                                <a:pt x="646" y="9456"/>
                              </a:lnTo>
                              <a:lnTo>
                                <a:pt x="738" y="9158"/>
                              </a:lnTo>
                              <a:lnTo>
                                <a:pt x="738" y="9058"/>
                              </a:lnTo>
                              <a:lnTo>
                                <a:pt x="923" y="8759"/>
                              </a:lnTo>
                              <a:lnTo>
                                <a:pt x="923" y="8361"/>
                              </a:lnTo>
                              <a:lnTo>
                                <a:pt x="1015" y="8162"/>
                              </a:lnTo>
                              <a:lnTo>
                                <a:pt x="1015" y="746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CCCCC"/>
                        </a:solidFill>
                        <a:ln w="3175" cap="flat">
                          <a:solidFill>
                            <a:srgbClr val="FFFFFF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71981" tIns="71981" rIns="71981" bIns="71981" numCol="1" anchor="t">
                          <a:noAutofit/>
                        </a:bodyPr>
                        <a:lstStyle/>
                        <a:p>
                          <a:endParaRPr sz="1799"/>
                        </a:p>
                      </p:txBody>
                    </p:sp>
                    <p:sp>
                      <p:nvSpPr>
                        <p:cNvPr id="391" name="Shape 287"/>
                        <p:cNvSpPr/>
                        <p:nvPr/>
                      </p:nvSpPr>
                      <p:spPr>
                        <a:xfrm>
                          <a:off x="52399" y="61735"/>
                          <a:ext cx="538671" cy="52558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21600" y="2537"/>
                              </a:moveTo>
                              <a:lnTo>
                                <a:pt x="20760" y="2469"/>
                              </a:lnTo>
                              <a:lnTo>
                                <a:pt x="20171" y="2194"/>
                              </a:lnTo>
                              <a:lnTo>
                                <a:pt x="19667" y="1920"/>
                              </a:lnTo>
                              <a:lnTo>
                                <a:pt x="19163" y="1577"/>
                              </a:lnTo>
                              <a:lnTo>
                                <a:pt x="18826" y="1234"/>
                              </a:lnTo>
                              <a:lnTo>
                                <a:pt x="18406" y="823"/>
                              </a:lnTo>
                              <a:lnTo>
                                <a:pt x="17986" y="480"/>
                              </a:lnTo>
                              <a:lnTo>
                                <a:pt x="17566" y="0"/>
                              </a:lnTo>
                              <a:lnTo>
                                <a:pt x="16977" y="69"/>
                              </a:lnTo>
                              <a:lnTo>
                                <a:pt x="16305" y="137"/>
                              </a:lnTo>
                              <a:lnTo>
                                <a:pt x="15381" y="137"/>
                              </a:lnTo>
                              <a:lnTo>
                                <a:pt x="14624" y="343"/>
                              </a:lnTo>
                              <a:lnTo>
                                <a:pt x="13784" y="480"/>
                              </a:lnTo>
                              <a:lnTo>
                                <a:pt x="13195" y="754"/>
                              </a:lnTo>
                              <a:lnTo>
                                <a:pt x="13027" y="823"/>
                              </a:lnTo>
                              <a:lnTo>
                                <a:pt x="12775" y="1029"/>
                              </a:lnTo>
                              <a:lnTo>
                                <a:pt x="12691" y="1234"/>
                              </a:lnTo>
                              <a:lnTo>
                                <a:pt x="12691" y="1577"/>
                              </a:lnTo>
                              <a:lnTo>
                                <a:pt x="12775" y="1783"/>
                              </a:lnTo>
                              <a:lnTo>
                                <a:pt x="13027" y="1920"/>
                              </a:lnTo>
                              <a:lnTo>
                                <a:pt x="13111" y="1989"/>
                              </a:lnTo>
                              <a:lnTo>
                                <a:pt x="13279" y="2057"/>
                              </a:lnTo>
                              <a:lnTo>
                                <a:pt x="13363" y="2194"/>
                              </a:lnTo>
                              <a:lnTo>
                                <a:pt x="13616" y="2331"/>
                              </a:lnTo>
                              <a:lnTo>
                                <a:pt x="13616" y="2743"/>
                              </a:lnTo>
                              <a:lnTo>
                                <a:pt x="13279" y="3017"/>
                              </a:lnTo>
                              <a:lnTo>
                                <a:pt x="13111" y="3223"/>
                              </a:lnTo>
                              <a:lnTo>
                                <a:pt x="13027" y="3429"/>
                              </a:lnTo>
                              <a:lnTo>
                                <a:pt x="12775" y="3634"/>
                              </a:lnTo>
                              <a:lnTo>
                                <a:pt x="12691" y="3771"/>
                              </a:lnTo>
                              <a:lnTo>
                                <a:pt x="12691" y="4183"/>
                              </a:lnTo>
                              <a:lnTo>
                                <a:pt x="12439" y="4183"/>
                              </a:lnTo>
                              <a:lnTo>
                                <a:pt x="11935" y="4594"/>
                              </a:lnTo>
                              <a:lnTo>
                                <a:pt x="11682" y="4731"/>
                              </a:lnTo>
                              <a:lnTo>
                                <a:pt x="11430" y="5349"/>
                              </a:lnTo>
                              <a:lnTo>
                                <a:pt x="11178" y="6034"/>
                              </a:lnTo>
                              <a:lnTo>
                                <a:pt x="11010" y="6720"/>
                              </a:lnTo>
                              <a:lnTo>
                                <a:pt x="11010" y="7474"/>
                              </a:lnTo>
                              <a:lnTo>
                                <a:pt x="10926" y="8160"/>
                              </a:lnTo>
                              <a:lnTo>
                                <a:pt x="10926" y="8846"/>
                              </a:lnTo>
                              <a:lnTo>
                                <a:pt x="10674" y="8846"/>
                              </a:lnTo>
                              <a:lnTo>
                                <a:pt x="10590" y="8709"/>
                              </a:lnTo>
                              <a:lnTo>
                                <a:pt x="10422" y="8640"/>
                              </a:lnTo>
                              <a:lnTo>
                                <a:pt x="10086" y="8366"/>
                              </a:lnTo>
                              <a:lnTo>
                                <a:pt x="9581" y="8366"/>
                              </a:lnTo>
                              <a:lnTo>
                                <a:pt x="9413" y="8434"/>
                              </a:lnTo>
                              <a:lnTo>
                                <a:pt x="9161" y="8640"/>
                              </a:lnTo>
                              <a:lnTo>
                                <a:pt x="8825" y="9051"/>
                              </a:lnTo>
                              <a:lnTo>
                                <a:pt x="8741" y="9189"/>
                              </a:lnTo>
                              <a:lnTo>
                                <a:pt x="8489" y="9326"/>
                              </a:lnTo>
                              <a:lnTo>
                                <a:pt x="8237" y="9326"/>
                              </a:lnTo>
                              <a:lnTo>
                                <a:pt x="7984" y="9394"/>
                              </a:lnTo>
                              <a:lnTo>
                                <a:pt x="7816" y="9600"/>
                              </a:lnTo>
                              <a:lnTo>
                                <a:pt x="7564" y="9874"/>
                              </a:lnTo>
                              <a:lnTo>
                                <a:pt x="7480" y="10286"/>
                              </a:lnTo>
                              <a:lnTo>
                                <a:pt x="7396" y="10560"/>
                              </a:lnTo>
                              <a:lnTo>
                                <a:pt x="7312" y="10903"/>
                              </a:lnTo>
                              <a:lnTo>
                                <a:pt x="7312" y="11383"/>
                              </a:lnTo>
                              <a:lnTo>
                                <a:pt x="7060" y="11520"/>
                              </a:lnTo>
                              <a:lnTo>
                                <a:pt x="6724" y="11589"/>
                              </a:lnTo>
                              <a:lnTo>
                                <a:pt x="6219" y="11794"/>
                              </a:lnTo>
                              <a:lnTo>
                                <a:pt x="5463" y="11863"/>
                              </a:lnTo>
                              <a:lnTo>
                                <a:pt x="4791" y="12000"/>
                              </a:lnTo>
                              <a:lnTo>
                                <a:pt x="4202" y="12206"/>
                              </a:lnTo>
                              <a:lnTo>
                                <a:pt x="3614" y="12274"/>
                              </a:lnTo>
                              <a:lnTo>
                                <a:pt x="2774" y="12274"/>
                              </a:lnTo>
                              <a:lnTo>
                                <a:pt x="2437" y="12206"/>
                              </a:lnTo>
                              <a:lnTo>
                                <a:pt x="2017" y="12206"/>
                              </a:lnTo>
                              <a:lnTo>
                                <a:pt x="1513" y="12069"/>
                              </a:lnTo>
                              <a:lnTo>
                                <a:pt x="1093" y="12000"/>
                              </a:lnTo>
                              <a:lnTo>
                                <a:pt x="672" y="11863"/>
                              </a:lnTo>
                              <a:lnTo>
                                <a:pt x="0" y="11726"/>
                              </a:lnTo>
                              <a:lnTo>
                                <a:pt x="252" y="12069"/>
                              </a:lnTo>
                              <a:lnTo>
                                <a:pt x="504" y="12480"/>
                              </a:lnTo>
                              <a:lnTo>
                                <a:pt x="925" y="12960"/>
                              </a:lnTo>
                              <a:lnTo>
                                <a:pt x="1429" y="13440"/>
                              </a:lnTo>
                              <a:lnTo>
                                <a:pt x="2353" y="14194"/>
                              </a:lnTo>
                              <a:lnTo>
                                <a:pt x="2689" y="14400"/>
                              </a:lnTo>
                              <a:lnTo>
                                <a:pt x="3110" y="14469"/>
                              </a:lnTo>
                              <a:lnTo>
                                <a:pt x="3110" y="15154"/>
                              </a:lnTo>
                              <a:lnTo>
                                <a:pt x="3194" y="15360"/>
                              </a:lnTo>
                              <a:lnTo>
                                <a:pt x="3278" y="15497"/>
                              </a:lnTo>
                              <a:lnTo>
                                <a:pt x="3446" y="15703"/>
                              </a:lnTo>
                              <a:lnTo>
                                <a:pt x="3614" y="15840"/>
                              </a:lnTo>
                              <a:lnTo>
                                <a:pt x="3782" y="15909"/>
                              </a:lnTo>
                              <a:lnTo>
                                <a:pt x="3782" y="16457"/>
                              </a:lnTo>
                              <a:lnTo>
                                <a:pt x="3614" y="16663"/>
                              </a:lnTo>
                              <a:lnTo>
                                <a:pt x="3278" y="16731"/>
                              </a:lnTo>
                              <a:lnTo>
                                <a:pt x="3110" y="16937"/>
                              </a:lnTo>
                              <a:lnTo>
                                <a:pt x="2774" y="17143"/>
                              </a:lnTo>
                              <a:lnTo>
                                <a:pt x="2605" y="17211"/>
                              </a:lnTo>
                              <a:lnTo>
                                <a:pt x="2437" y="17486"/>
                              </a:lnTo>
                              <a:lnTo>
                                <a:pt x="2185" y="17691"/>
                              </a:lnTo>
                              <a:lnTo>
                                <a:pt x="2185" y="19200"/>
                              </a:lnTo>
                              <a:lnTo>
                                <a:pt x="2774" y="19131"/>
                              </a:lnTo>
                              <a:lnTo>
                                <a:pt x="3446" y="19131"/>
                              </a:lnTo>
                              <a:lnTo>
                                <a:pt x="4034" y="19063"/>
                              </a:lnTo>
                              <a:lnTo>
                                <a:pt x="4623" y="19063"/>
                              </a:lnTo>
                              <a:lnTo>
                                <a:pt x="5211" y="18926"/>
                              </a:lnTo>
                              <a:lnTo>
                                <a:pt x="5799" y="18926"/>
                              </a:lnTo>
                              <a:lnTo>
                                <a:pt x="6388" y="18857"/>
                              </a:lnTo>
                              <a:lnTo>
                                <a:pt x="7480" y="18857"/>
                              </a:lnTo>
                              <a:lnTo>
                                <a:pt x="7732" y="18720"/>
                              </a:lnTo>
                              <a:lnTo>
                                <a:pt x="8068" y="18720"/>
                              </a:lnTo>
                              <a:lnTo>
                                <a:pt x="8321" y="18857"/>
                              </a:lnTo>
                              <a:lnTo>
                                <a:pt x="8573" y="18857"/>
                              </a:lnTo>
                              <a:lnTo>
                                <a:pt x="8573" y="19200"/>
                              </a:lnTo>
                              <a:lnTo>
                                <a:pt x="8909" y="19474"/>
                              </a:lnTo>
                              <a:lnTo>
                                <a:pt x="9161" y="19886"/>
                              </a:lnTo>
                              <a:lnTo>
                                <a:pt x="9581" y="20297"/>
                              </a:lnTo>
                              <a:lnTo>
                                <a:pt x="10590" y="20846"/>
                              </a:lnTo>
                              <a:lnTo>
                                <a:pt x="11094" y="21051"/>
                              </a:lnTo>
                              <a:lnTo>
                                <a:pt x="11598" y="21051"/>
                              </a:lnTo>
                              <a:lnTo>
                                <a:pt x="11598" y="21326"/>
                              </a:lnTo>
                              <a:lnTo>
                                <a:pt x="11682" y="21394"/>
                              </a:lnTo>
                              <a:lnTo>
                                <a:pt x="11682" y="21531"/>
                              </a:lnTo>
                              <a:lnTo>
                                <a:pt x="11767" y="21531"/>
                              </a:lnTo>
                              <a:lnTo>
                                <a:pt x="11767" y="21600"/>
                              </a:lnTo>
                              <a:lnTo>
                                <a:pt x="11767" y="21257"/>
                              </a:lnTo>
                              <a:lnTo>
                                <a:pt x="12271" y="20640"/>
                              </a:lnTo>
                              <a:lnTo>
                                <a:pt x="12943" y="20434"/>
                              </a:lnTo>
                              <a:lnTo>
                                <a:pt x="14288" y="20297"/>
                              </a:lnTo>
                              <a:lnTo>
                                <a:pt x="15128" y="20160"/>
                              </a:lnTo>
                              <a:lnTo>
                                <a:pt x="15381" y="20091"/>
                              </a:lnTo>
                              <a:lnTo>
                                <a:pt x="15717" y="19886"/>
                              </a:lnTo>
                              <a:lnTo>
                                <a:pt x="15885" y="19611"/>
                              </a:lnTo>
                              <a:lnTo>
                                <a:pt x="16137" y="19337"/>
                              </a:lnTo>
                              <a:lnTo>
                                <a:pt x="15885" y="19200"/>
                              </a:lnTo>
                              <a:lnTo>
                                <a:pt x="15465" y="18926"/>
                              </a:lnTo>
                              <a:lnTo>
                                <a:pt x="15212" y="18651"/>
                              </a:lnTo>
                              <a:lnTo>
                                <a:pt x="14792" y="18240"/>
                              </a:lnTo>
                              <a:lnTo>
                                <a:pt x="14540" y="17897"/>
                              </a:lnTo>
                              <a:lnTo>
                                <a:pt x="14204" y="17417"/>
                              </a:lnTo>
                              <a:lnTo>
                                <a:pt x="14036" y="17143"/>
                              </a:lnTo>
                              <a:lnTo>
                                <a:pt x="13868" y="16731"/>
                              </a:lnTo>
                              <a:lnTo>
                                <a:pt x="13784" y="16731"/>
                              </a:lnTo>
                              <a:lnTo>
                                <a:pt x="13700" y="16663"/>
                              </a:lnTo>
                              <a:lnTo>
                                <a:pt x="13616" y="16526"/>
                              </a:lnTo>
                              <a:lnTo>
                                <a:pt x="13532" y="16457"/>
                              </a:lnTo>
                              <a:lnTo>
                                <a:pt x="13363" y="16389"/>
                              </a:lnTo>
                              <a:lnTo>
                                <a:pt x="13279" y="16251"/>
                              </a:lnTo>
                              <a:lnTo>
                                <a:pt x="13195" y="15977"/>
                              </a:lnTo>
                              <a:lnTo>
                                <a:pt x="13195" y="15360"/>
                              </a:lnTo>
                              <a:lnTo>
                                <a:pt x="13868" y="15360"/>
                              </a:lnTo>
                              <a:lnTo>
                                <a:pt x="14540" y="15154"/>
                              </a:lnTo>
                              <a:lnTo>
                                <a:pt x="15128" y="14949"/>
                              </a:lnTo>
                              <a:lnTo>
                                <a:pt x="15465" y="14674"/>
                              </a:lnTo>
                              <a:lnTo>
                                <a:pt x="15885" y="14263"/>
                              </a:lnTo>
                              <a:lnTo>
                                <a:pt x="16389" y="13920"/>
                              </a:lnTo>
                              <a:lnTo>
                                <a:pt x="16725" y="13509"/>
                              </a:lnTo>
                              <a:lnTo>
                                <a:pt x="17986" y="11109"/>
                              </a:lnTo>
                              <a:lnTo>
                                <a:pt x="18154" y="10766"/>
                              </a:lnTo>
                              <a:lnTo>
                                <a:pt x="18490" y="10354"/>
                              </a:lnTo>
                              <a:lnTo>
                                <a:pt x="18911" y="10011"/>
                              </a:lnTo>
                              <a:lnTo>
                                <a:pt x="19247" y="9669"/>
                              </a:lnTo>
                              <a:lnTo>
                                <a:pt x="19079" y="9394"/>
                              </a:lnTo>
                              <a:lnTo>
                                <a:pt x="18911" y="8709"/>
                              </a:lnTo>
                              <a:lnTo>
                                <a:pt x="18911" y="8160"/>
                              </a:lnTo>
                              <a:lnTo>
                                <a:pt x="18995" y="7954"/>
                              </a:lnTo>
                              <a:lnTo>
                                <a:pt x="19415" y="7611"/>
                              </a:lnTo>
                              <a:lnTo>
                                <a:pt x="19079" y="7337"/>
                              </a:lnTo>
                              <a:lnTo>
                                <a:pt x="18658" y="6926"/>
                              </a:lnTo>
                              <a:lnTo>
                                <a:pt x="18490" y="6651"/>
                              </a:lnTo>
                              <a:lnTo>
                                <a:pt x="18154" y="6446"/>
                              </a:lnTo>
                              <a:lnTo>
                                <a:pt x="17902" y="6171"/>
                              </a:lnTo>
                              <a:lnTo>
                                <a:pt x="17650" y="5760"/>
                              </a:lnTo>
                              <a:lnTo>
                                <a:pt x="17398" y="5486"/>
                              </a:lnTo>
                              <a:lnTo>
                                <a:pt x="17061" y="4937"/>
                              </a:lnTo>
                              <a:lnTo>
                                <a:pt x="17061" y="3771"/>
                              </a:lnTo>
                              <a:lnTo>
                                <a:pt x="18154" y="3703"/>
                              </a:lnTo>
                              <a:lnTo>
                                <a:pt x="18995" y="3703"/>
                              </a:lnTo>
                              <a:lnTo>
                                <a:pt x="19667" y="3634"/>
                              </a:lnTo>
                              <a:lnTo>
                                <a:pt x="20087" y="3497"/>
                              </a:lnTo>
                              <a:lnTo>
                                <a:pt x="20507" y="3429"/>
                              </a:lnTo>
                              <a:lnTo>
                                <a:pt x="20928" y="3223"/>
                              </a:lnTo>
                              <a:lnTo>
                                <a:pt x="21180" y="2949"/>
                              </a:lnTo>
                              <a:lnTo>
                                <a:pt x="21600" y="253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CCCCC"/>
                        </a:solidFill>
                        <a:ln w="3175" cap="flat">
                          <a:solidFill>
                            <a:srgbClr val="FFFFFF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71981" tIns="71981" rIns="71981" bIns="71981" numCol="1" anchor="t">
                          <a:noAutofit/>
                        </a:bodyPr>
                        <a:lstStyle/>
                        <a:p>
                          <a:endParaRPr sz="1799"/>
                        </a:p>
                      </p:txBody>
                    </p:sp>
                    <p:sp>
                      <p:nvSpPr>
                        <p:cNvPr id="392" name="Shape 288"/>
                        <p:cNvSpPr/>
                        <p:nvPr/>
                      </p:nvSpPr>
                      <p:spPr>
                        <a:xfrm>
                          <a:off x="750364" y="323693"/>
                          <a:ext cx="310208" cy="15684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438" y="0"/>
                              </a:moveTo>
                              <a:lnTo>
                                <a:pt x="3941" y="689"/>
                              </a:lnTo>
                              <a:lnTo>
                                <a:pt x="4232" y="1379"/>
                              </a:lnTo>
                              <a:lnTo>
                                <a:pt x="4524" y="1609"/>
                              </a:lnTo>
                              <a:lnTo>
                                <a:pt x="5108" y="1838"/>
                              </a:lnTo>
                              <a:lnTo>
                                <a:pt x="5546" y="2298"/>
                              </a:lnTo>
                              <a:lnTo>
                                <a:pt x="6130" y="2987"/>
                              </a:lnTo>
                              <a:lnTo>
                                <a:pt x="7005" y="3447"/>
                              </a:lnTo>
                              <a:lnTo>
                                <a:pt x="7151" y="3447"/>
                              </a:lnTo>
                              <a:lnTo>
                                <a:pt x="8757" y="5745"/>
                              </a:lnTo>
                              <a:lnTo>
                                <a:pt x="10070" y="7583"/>
                              </a:lnTo>
                              <a:lnTo>
                                <a:pt x="11530" y="9191"/>
                              </a:lnTo>
                              <a:lnTo>
                                <a:pt x="12843" y="10800"/>
                              </a:lnTo>
                              <a:lnTo>
                                <a:pt x="14303" y="11719"/>
                              </a:lnTo>
                              <a:lnTo>
                                <a:pt x="16054" y="12638"/>
                              </a:lnTo>
                              <a:lnTo>
                                <a:pt x="18097" y="13328"/>
                              </a:lnTo>
                              <a:lnTo>
                                <a:pt x="20286" y="13787"/>
                              </a:lnTo>
                              <a:lnTo>
                                <a:pt x="20286" y="16774"/>
                              </a:lnTo>
                              <a:lnTo>
                                <a:pt x="20578" y="17234"/>
                              </a:lnTo>
                              <a:lnTo>
                                <a:pt x="20578" y="17464"/>
                              </a:lnTo>
                              <a:lnTo>
                                <a:pt x="20870" y="18843"/>
                              </a:lnTo>
                              <a:lnTo>
                                <a:pt x="21016" y="19302"/>
                              </a:lnTo>
                              <a:lnTo>
                                <a:pt x="21162" y="20221"/>
                              </a:lnTo>
                              <a:lnTo>
                                <a:pt x="21308" y="20911"/>
                              </a:lnTo>
                              <a:lnTo>
                                <a:pt x="21600" y="21370"/>
                              </a:lnTo>
                              <a:lnTo>
                                <a:pt x="21016" y="21600"/>
                              </a:lnTo>
                              <a:lnTo>
                                <a:pt x="19995" y="21600"/>
                              </a:lnTo>
                              <a:lnTo>
                                <a:pt x="18973" y="21370"/>
                              </a:lnTo>
                              <a:lnTo>
                                <a:pt x="17659" y="20911"/>
                              </a:lnTo>
                              <a:lnTo>
                                <a:pt x="16492" y="20221"/>
                              </a:lnTo>
                              <a:lnTo>
                                <a:pt x="15178" y="19762"/>
                              </a:lnTo>
                              <a:lnTo>
                                <a:pt x="14303" y="19302"/>
                              </a:lnTo>
                              <a:lnTo>
                                <a:pt x="13573" y="19072"/>
                              </a:lnTo>
                              <a:lnTo>
                                <a:pt x="13281" y="18843"/>
                              </a:lnTo>
                              <a:lnTo>
                                <a:pt x="12843" y="18383"/>
                              </a:lnTo>
                              <a:lnTo>
                                <a:pt x="12697" y="17694"/>
                              </a:lnTo>
                              <a:lnTo>
                                <a:pt x="12405" y="17234"/>
                              </a:lnTo>
                              <a:lnTo>
                                <a:pt x="12259" y="16545"/>
                              </a:lnTo>
                              <a:lnTo>
                                <a:pt x="11092" y="14706"/>
                              </a:lnTo>
                              <a:lnTo>
                                <a:pt x="9924" y="14706"/>
                              </a:lnTo>
                              <a:lnTo>
                                <a:pt x="9195" y="14936"/>
                              </a:lnTo>
                              <a:lnTo>
                                <a:pt x="8611" y="15396"/>
                              </a:lnTo>
                              <a:lnTo>
                                <a:pt x="7443" y="15396"/>
                              </a:lnTo>
                              <a:lnTo>
                                <a:pt x="7005" y="14706"/>
                              </a:lnTo>
                              <a:lnTo>
                                <a:pt x="6859" y="13787"/>
                              </a:lnTo>
                              <a:lnTo>
                                <a:pt x="6130" y="13328"/>
                              </a:lnTo>
                              <a:lnTo>
                                <a:pt x="5108" y="13098"/>
                              </a:lnTo>
                              <a:lnTo>
                                <a:pt x="4232" y="12409"/>
                              </a:lnTo>
                              <a:lnTo>
                                <a:pt x="3211" y="11489"/>
                              </a:lnTo>
                              <a:lnTo>
                                <a:pt x="2335" y="10800"/>
                              </a:lnTo>
                              <a:lnTo>
                                <a:pt x="1459" y="9881"/>
                              </a:lnTo>
                              <a:lnTo>
                                <a:pt x="0" y="8043"/>
                              </a:lnTo>
                              <a:lnTo>
                                <a:pt x="438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CCCCC"/>
                        </a:solidFill>
                        <a:ln w="3175" cap="flat">
                          <a:solidFill>
                            <a:srgbClr val="FFFFFF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71981" tIns="71981" rIns="71981" bIns="71981" numCol="1" anchor="t">
                          <a:noAutofit/>
                        </a:bodyPr>
                        <a:lstStyle/>
                        <a:p>
                          <a:endParaRPr sz="1799"/>
                        </a:p>
                      </p:txBody>
                    </p:sp>
                  </p:grpSp>
                  <p:sp>
                    <p:nvSpPr>
                      <p:cNvPr id="388" name="Shape 290"/>
                      <p:cNvSpPr/>
                      <p:nvPr/>
                    </p:nvSpPr>
                    <p:spPr>
                      <a:xfrm>
                        <a:off x="593165" y="108453"/>
                        <a:ext cx="92225" cy="7675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0" y="3757"/>
                            </a:moveTo>
                            <a:lnTo>
                              <a:pt x="12273" y="0"/>
                            </a:lnTo>
                            <a:lnTo>
                              <a:pt x="13745" y="939"/>
                            </a:lnTo>
                            <a:lnTo>
                              <a:pt x="17182" y="4226"/>
                            </a:lnTo>
                            <a:lnTo>
                              <a:pt x="19145" y="8922"/>
                            </a:lnTo>
                            <a:lnTo>
                              <a:pt x="20618" y="11270"/>
                            </a:lnTo>
                            <a:lnTo>
                              <a:pt x="21109" y="13148"/>
                            </a:lnTo>
                            <a:lnTo>
                              <a:pt x="21600" y="16435"/>
                            </a:lnTo>
                            <a:lnTo>
                              <a:pt x="21109" y="16904"/>
                            </a:lnTo>
                            <a:lnTo>
                              <a:pt x="21109" y="17843"/>
                            </a:lnTo>
                            <a:lnTo>
                              <a:pt x="20618" y="19252"/>
                            </a:lnTo>
                            <a:lnTo>
                              <a:pt x="19145" y="19722"/>
                            </a:lnTo>
                            <a:lnTo>
                              <a:pt x="18655" y="21130"/>
                            </a:lnTo>
                            <a:lnTo>
                              <a:pt x="17673" y="21600"/>
                            </a:lnTo>
                            <a:lnTo>
                              <a:pt x="15709" y="21600"/>
                            </a:lnTo>
                            <a:lnTo>
                              <a:pt x="14236" y="19722"/>
                            </a:lnTo>
                            <a:lnTo>
                              <a:pt x="11782" y="17843"/>
                            </a:lnTo>
                            <a:lnTo>
                              <a:pt x="5891" y="10800"/>
                            </a:lnTo>
                            <a:lnTo>
                              <a:pt x="3927" y="8922"/>
                            </a:lnTo>
                            <a:lnTo>
                              <a:pt x="1964" y="6104"/>
                            </a:lnTo>
                            <a:lnTo>
                              <a:pt x="0" y="3757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</p:grpSp>
                <p:sp>
                  <p:nvSpPr>
                    <p:cNvPr id="385" name="Shape 292"/>
                    <p:cNvSpPr/>
                    <p:nvPr/>
                  </p:nvSpPr>
                  <p:spPr>
                    <a:xfrm>
                      <a:off x="173967" y="88431"/>
                      <a:ext cx="303919" cy="15183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7150" y="3086"/>
                          </a:moveTo>
                          <a:lnTo>
                            <a:pt x="4916" y="6171"/>
                          </a:lnTo>
                          <a:lnTo>
                            <a:pt x="5959" y="7833"/>
                          </a:lnTo>
                          <a:lnTo>
                            <a:pt x="7895" y="8545"/>
                          </a:lnTo>
                          <a:lnTo>
                            <a:pt x="9981" y="9257"/>
                          </a:lnTo>
                          <a:lnTo>
                            <a:pt x="12215" y="9495"/>
                          </a:lnTo>
                          <a:lnTo>
                            <a:pt x="15046" y="8545"/>
                          </a:lnTo>
                          <a:lnTo>
                            <a:pt x="17727" y="8545"/>
                          </a:lnTo>
                          <a:lnTo>
                            <a:pt x="17876" y="8782"/>
                          </a:lnTo>
                          <a:lnTo>
                            <a:pt x="17876" y="9969"/>
                          </a:lnTo>
                          <a:lnTo>
                            <a:pt x="18025" y="10207"/>
                          </a:lnTo>
                          <a:lnTo>
                            <a:pt x="18025" y="11631"/>
                          </a:lnTo>
                          <a:lnTo>
                            <a:pt x="18770" y="11631"/>
                          </a:lnTo>
                          <a:lnTo>
                            <a:pt x="19366" y="11868"/>
                          </a:lnTo>
                          <a:lnTo>
                            <a:pt x="19812" y="12105"/>
                          </a:lnTo>
                          <a:lnTo>
                            <a:pt x="20259" y="12818"/>
                          </a:lnTo>
                          <a:lnTo>
                            <a:pt x="20408" y="13767"/>
                          </a:lnTo>
                          <a:lnTo>
                            <a:pt x="20706" y="14954"/>
                          </a:lnTo>
                          <a:lnTo>
                            <a:pt x="21004" y="15903"/>
                          </a:lnTo>
                          <a:lnTo>
                            <a:pt x="21004" y="17802"/>
                          </a:lnTo>
                          <a:lnTo>
                            <a:pt x="21600" y="18040"/>
                          </a:lnTo>
                          <a:lnTo>
                            <a:pt x="16535" y="18040"/>
                          </a:lnTo>
                          <a:lnTo>
                            <a:pt x="16386" y="18752"/>
                          </a:lnTo>
                          <a:lnTo>
                            <a:pt x="15790" y="19701"/>
                          </a:lnTo>
                          <a:lnTo>
                            <a:pt x="15492" y="20413"/>
                          </a:lnTo>
                          <a:lnTo>
                            <a:pt x="14897" y="21363"/>
                          </a:lnTo>
                          <a:lnTo>
                            <a:pt x="14599" y="21600"/>
                          </a:lnTo>
                          <a:lnTo>
                            <a:pt x="14003" y="21600"/>
                          </a:lnTo>
                          <a:lnTo>
                            <a:pt x="13705" y="21125"/>
                          </a:lnTo>
                          <a:lnTo>
                            <a:pt x="13109" y="19701"/>
                          </a:lnTo>
                          <a:lnTo>
                            <a:pt x="12960" y="18752"/>
                          </a:lnTo>
                          <a:lnTo>
                            <a:pt x="12960" y="17327"/>
                          </a:lnTo>
                          <a:lnTo>
                            <a:pt x="12811" y="16378"/>
                          </a:lnTo>
                          <a:lnTo>
                            <a:pt x="12662" y="15191"/>
                          </a:lnTo>
                          <a:lnTo>
                            <a:pt x="12513" y="14479"/>
                          </a:lnTo>
                          <a:lnTo>
                            <a:pt x="12215" y="14242"/>
                          </a:lnTo>
                          <a:lnTo>
                            <a:pt x="11917" y="13767"/>
                          </a:lnTo>
                          <a:lnTo>
                            <a:pt x="11321" y="13292"/>
                          </a:lnTo>
                          <a:lnTo>
                            <a:pt x="10874" y="12580"/>
                          </a:lnTo>
                          <a:lnTo>
                            <a:pt x="10726" y="12105"/>
                          </a:lnTo>
                          <a:lnTo>
                            <a:pt x="10577" y="12580"/>
                          </a:lnTo>
                          <a:lnTo>
                            <a:pt x="10279" y="13292"/>
                          </a:lnTo>
                          <a:lnTo>
                            <a:pt x="10130" y="13767"/>
                          </a:lnTo>
                          <a:lnTo>
                            <a:pt x="9683" y="15903"/>
                          </a:lnTo>
                          <a:lnTo>
                            <a:pt x="9385" y="17090"/>
                          </a:lnTo>
                          <a:lnTo>
                            <a:pt x="9385" y="17802"/>
                          </a:lnTo>
                          <a:lnTo>
                            <a:pt x="8193" y="18277"/>
                          </a:lnTo>
                          <a:lnTo>
                            <a:pt x="7597" y="18989"/>
                          </a:lnTo>
                          <a:lnTo>
                            <a:pt x="7299" y="19701"/>
                          </a:lnTo>
                          <a:lnTo>
                            <a:pt x="6852" y="20413"/>
                          </a:lnTo>
                          <a:lnTo>
                            <a:pt x="6257" y="20651"/>
                          </a:lnTo>
                          <a:lnTo>
                            <a:pt x="5661" y="21125"/>
                          </a:lnTo>
                          <a:lnTo>
                            <a:pt x="4171" y="21125"/>
                          </a:lnTo>
                          <a:lnTo>
                            <a:pt x="3724" y="20651"/>
                          </a:lnTo>
                          <a:lnTo>
                            <a:pt x="3426" y="20413"/>
                          </a:lnTo>
                          <a:lnTo>
                            <a:pt x="3277" y="19701"/>
                          </a:lnTo>
                          <a:lnTo>
                            <a:pt x="2979" y="19464"/>
                          </a:lnTo>
                          <a:lnTo>
                            <a:pt x="2532" y="18989"/>
                          </a:lnTo>
                          <a:lnTo>
                            <a:pt x="2234" y="18752"/>
                          </a:lnTo>
                          <a:lnTo>
                            <a:pt x="2532" y="18752"/>
                          </a:lnTo>
                          <a:lnTo>
                            <a:pt x="3426" y="15429"/>
                          </a:lnTo>
                          <a:lnTo>
                            <a:pt x="2979" y="12580"/>
                          </a:lnTo>
                          <a:lnTo>
                            <a:pt x="1639" y="10919"/>
                          </a:lnTo>
                          <a:lnTo>
                            <a:pt x="0" y="9257"/>
                          </a:lnTo>
                          <a:lnTo>
                            <a:pt x="447" y="7833"/>
                          </a:lnTo>
                          <a:lnTo>
                            <a:pt x="2234" y="7358"/>
                          </a:lnTo>
                          <a:lnTo>
                            <a:pt x="2979" y="4747"/>
                          </a:lnTo>
                          <a:lnTo>
                            <a:pt x="3724" y="3086"/>
                          </a:lnTo>
                          <a:lnTo>
                            <a:pt x="4171" y="475"/>
                          </a:lnTo>
                          <a:lnTo>
                            <a:pt x="6257" y="0"/>
                          </a:lnTo>
                          <a:lnTo>
                            <a:pt x="7150" y="949"/>
                          </a:lnTo>
                          <a:lnTo>
                            <a:pt x="7895" y="4035"/>
                          </a:lnTo>
                          <a:lnTo>
                            <a:pt x="7150" y="3086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sp>
                  <p:nvSpPr>
                    <p:cNvPr id="386" name="Shape 293"/>
                    <p:cNvSpPr/>
                    <p:nvPr/>
                  </p:nvSpPr>
                  <p:spPr>
                    <a:xfrm>
                      <a:off x="243134" y="-1"/>
                      <a:ext cx="341648" cy="15684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518" y="16545"/>
                          </a:moveTo>
                          <a:lnTo>
                            <a:pt x="4240" y="17234"/>
                          </a:lnTo>
                          <a:lnTo>
                            <a:pt x="5698" y="16545"/>
                          </a:lnTo>
                          <a:lnTo>
                            <a:pt x="7156" y="13328"/>
                          </a:lnTo>
                          <a:lnTo>
                            <a:pt x="5301" y="11719"/>
                          </a:lnTo>
                          <a:lnTo>
                            <a:pt x="3578" y="9881"/>
                          </a:lnTo>
                          <a:lnTo>
                            <a:pt x="2783" y="11719"/>
                          </a:lnTo>
                          <a:lnTo>
                            <a:pt x="1855" y="10570"/>
                          </a:lnTo>
                          <a:lnTo>
                            <a:pt x="1325" y="8272"/>
                          </a:lnTo>
                          <a:lnTo>
                            <a:pt x="2518" y="5974"/>
                          </a:lnTo>
                          <a:lnTo>
                            <a:pt x="1325" y="5515"/>
                          </a:lnTo>
                          <a:lnTo>
                            <a:pt x="1590" y="4136"/>
                          </a:lnTo>
                          <a:lnTo>
                            <a:pt x="2783" y="1379"/>
                          </a:lnTo>
                          <a:lnTo>
                            <a:pt x="4373" y="2298"/>
                          </a:lnTo>
                          <a:lnTo>
                            <a:pt x="7156" y="4136"/>
                          </a:lnTo>
                          <a:lnTo>
                            <a:pt x="7686" y="0"/>
                          </a:lnTo>
                          <a:lnTo>
                            <a:pt x="9674" y="1379"/>
                          </a:lnTo>
                          <a:lnTo>
                            <a:pt x="12589" y="1379"/>
                          </a:lnTo>
                          <a:lnTo>
                            <a:pt x="15107" y="2298"/>
                          </a:lnTo>
                          <a:lnTo>
                            <a:pt x="18022" y="2298"/>
                          </a:lnTo>
                          <a:lnTo>
                            <a:pt x="21070" y="4136"/>
                          </a:lnTo>
                          <a:lnTo>
                            <a:pt x="21600" y="4596"/>
                          </a:lnTo>
                          <a:lnTo>
                            <a:pt x="21467" y="5745"/>
                          </a:lnTo>
                          <a:lnTo>
                            <a:pt x="21202" y="7123"/>
                          </a:lnTo>
                          <a:lnTo>
                            <a:pt x="20937" y="7583"/>
                          </a:lnTo>
                          <a:lnTo>
                            <a:pt x="20540" y="8043"/>
                          </a:lnTo>
                          <a:lnTo>
                            <a:pt x="20275" y="8732"/>
                          </a:lnTo>
                          <a:lnTo>
                            <a:pt x="20142" y="8962"/>
                          </a:lnTo>
                          <a:lnTo>
                            <a:pt x="19612" y="9651"/>
                          </a:lnTo>
                          <a:lnTo>
                            <a:pt x="17625" y="9651"/>
                          </a:lnTo>
                          <a:lnTo>
                            <a:pt x="16564" y="10111"/>
                          </a:lnTo>
                          <a:lnTo>
                            <a:pt x="16299" y="10570"/>
                          </a:lnTo>
                          <a:lnTo>
                            <a:pt x="16034" y="10800"/>
                          </a:lnTo>
                          <a:lnTo>
                            <a:pt x="16034" y="11260"/>
                          </a:lnTo>
                          <a:lnTo>
                            <a:pt x="15902" y="11719"/>
                          </a:lnTo>
                          <a:lnTo>
                            <a:pt x="15637" y="12409"/>
                          </a:lnTo>
                          <a:lnTo>
                            <a:pt x="15504" y="12868"/>
                          </a:lnTo>
                          <a:lnTo>
                            <a:pt x="15239" y="13328"/>
                          </a:lnTo>
                          <a:lnTo>
                            <a:pt x="15107" y="13787"/>
                          </a:lnTo>
                          <a:lnTo>
                            <a:pt x="14709" y="14017"/>
                          </a:lnTo>
                          <a:lnTo>
                            <a:pt x="14312" y="14477"/>
                          </a:lnTo>
                          <a:lnTo>
                            <a:pt x="13782" y="14477"/>
                          </a:lnTo>
                          <a:lnTo>
                            <a:pt x="13119" y="14706"/>
                          </a:lnTo>
                          <a:lnTo>
                            <a:pt x="12324" y="14936"/>
                          </a:lnTo>
                          <a:lnTo>
                            <a:pt x="11794" y="15396"/>
                          </a:lnTo>
                          <a:lnTo>
                            <a:pt x="11264" y="15626"/>
                          </a:lnTo>
                          <a:lnTo>
                            <a:pt x="10999" y="16315"/>
                          </a:lnTo>
                          <a:lnTo>
                            <a:pt x="10866" y="16545"/>
                          </a:lnTo>
                          <a:lnTo>
                            <a:pt x="10866" y="17923"/>
                          </a:lnTo>
                          <a:lnTo>
                            <a:pt x="10999" y="18383"/>
                          </a:lnTo>
                          <a:lnTo>
                            <a:pt x="10999" y="18843"/>
                          </a:lnTo>
                          <a:lnTo>
                            <a:pt x="11131" y="19532"/>
                          </a:lnTo>
                          <a:lnTo>
                            <a:pt x="11131" y="19762"/>
                          </a:lnTo>
                          <a:lnTo>
                            <a:pt x="11264" y="19991"/>
                          </a:lnTo>
                          <a:lnTo>
                            <a:pt x="11264" y="20681"/>
                          </a:lnTo>
                          <a:lnTo>
                            <a:pt x="9011" y="20681"/>
                          </a:lnTo>
                          <a:lnTo>
                            <a:pt x="6493" y="21600"/>
                          </a:lnTo>
                          <a:lnTo>
                            <a:pt x="4373" y="21370"/>
                          </a:lnTo>
                          <a:lnTo>
                            <a:pt x="2518" y="20681"/>
                          </a:lnTo>
                          <a:lnTo>
                            <a:pt x="795" y="19991"/>
                          </a:lnTo>
                          <a:lnTo>
                            <a:pt x="0" y="18383"/>
                          </a:lnTo>
                          <a:lnTo>
                            <a:pt x="1855" y="15396"/>
                          </a:lnTo>
                          <a:lnTo>
                            <a:pt x="2518" y="16545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</p:grpSp>
            </p:grpSp>
            <p:grpSp>
              <p:nvGrpSpPr>
                <p:cNvPr id="374" name="Group 302"/>
                <p:cNvGrpSpPr/>
                <p:nvPr/>
              </p:nvGrpSpPr>
              <p:grpSpPr>
                <a:xfrm>
                  <a:off x="2429253" y="300333"/>
                  <a:ext cx="341648" cy="675752"/>
                  <a:chOff x="0" y="0"/>
                  <a:chExt cx="341646" cy="675750"/>
                </a:xfrm>
              </p:grpSpPr>
              <p:sp>
                <p:nvSpPr>
                  <p:cNvPr id="375" name="Shape 296"/>
                  <p:cNvSpPr/>
                  <p:nvPr/>
                </p:nvSpPr>
                <p:spPr>
                  <a:xfrm>
                    <a:off x="56591" y="650723"/>
                    <a:ext cx="20961" cy="25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8640" y="21600"/>
                        </a:moveTo>
                        <a:lnTo>
                          <a:pt x="0" y="10080"/>
                        </a:lnTo>
                        <a:lnTo>
                          <a:pt x="2160" y="7200"/>
                        </a:lnTo>
                        <a:lnTo>
                          <a:pt x="2160" y="4320"/>
                        </a:lnTo>
                        <a:lnTo>
                          <a:pt x="6480" y="1440"/>
                        </a:lnTo>
                        <a:lnTo>
                          <a:pt x="8640" y="1440"/>
                        </a:lnTo>
                        <a:lnTo>
                          <a:pt x="10800" y="0"/>
                        </a:lnTo>
                        <a:lnTo>
                          <a:pt x="21600" y="0"/>
                        </a:lnTo>
                        <a:lnTo>
                          <a:pt x="21600" y="10080"/>
                        </a:lnTo>
                        <a:lnTo>
                          <a:pt x="19440" y="11520"/>
                        </a:lnTo>
                        <a:lnTo>
                          <a:pt x="19440" y="12960"/>
                        </a:lnTo>
                        <a:lnTo>
                          <a:pt x="17280" y="17280"/>
                        </a:lnTo>
                        <a:lnTo>
                          <a:pt x="17280" y="18720"/>
                        </a:lnTo>
                        <a:lnTo>
                          <a:pt x="10800" y="21600"/>
                        </a:lnTo>
                        <a:lnTo>
                          <a:pt x="864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grpSp>
                <p:nvGrpSpPr>
                  <p:cNvPr id="376" name="Group 301"/>
                  <p:cNvGrpSpPr/>
                  <p:nvPr/>
                </p:nvGrpSpPr>
                <p:grpSpPr>
                  <a:xfrm>
                    <a:off x="0" y="-1"/>
                    <a:ext cx="341647" cy="558956"/>
                    <a:chOff x="0" y="0"/>
                    <a:chExt cx="341646" cy="558954"/>
                  </a:xfrm>
                </p:grpSpPr>
                <p:sp>
                  <p:nvSpPr>
                    <p:cNvPr id="377" name="Shape 297"/>
                    <p:cNvSpPr/>
                    <p:nvPr/>
                  </p:nvSpPr>
                  <p:spPr>
                    <a:xfrm>
                      <a:off x="125759" y="-1"/>
                      <a:ext cx="205408" cy="15350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5510" y="21600"/>
                          </a:moveTo>
                          <a:lnTo>
                            <a:pt x="3967" y="21600"/>
                          </a:lnTo>
                          <a:lnTo>
                            <a:pt x="3967" y="21365"/>
                          </a:lnTo>
                          <a:lnTo>
                            <a:pt x="4188" y="21130"/>
                          </a:lnTo>
                          <a:lnTo>
                            <a:pt x="4408" y="20661"/>
                          </a:lnTo>
                          <a:lnTo>
                            <a:pt x="4629" y="20661"/>
                          </a:lnTo>
                          <a:lnTo>
                            <a:pt x="4629" y="20426"/>
                          </a:lnTo>
                          <a:lnTo>
                            <a:pt x="4408" y="19722"/>
                          </a:lnTo>
                          <a:lnTo>
                            <a:pt x="3967" y="19487"/>
                          </a:lnTo>
                          <a:lnTo>
                            <a:pt x="3306" y="18783"/>
                          </a:lnTo>
                          <a:lnTo>
                            <a:pt x="3086" y="18313"/>
                          </a:lnTo>
                          <a:lnTo>
                            <a:pt x="2645" y="17843"/>
                          </a:lnTo>
                          <a:lnTo>
                            <a:pt x="2424" y="17374"/>
                          </a:lnTo>
                          <a:lnTo>
                            <a:pt x="2204" y="16435"/>
                          </a:lnTo>
                          <a:lnTo>
                            <a:pt x="2204" y="15026"/>
                          </a:lnTo>
                          <a:lnTo>
                            <a:pt x="2424" y="14557"/>
                          </a:lnTo>
                          <a:lnTo>
                            <a:pt x="2645" y="13852"/>
                          </a:lnTo>
                          <a:lnTo>
                            <a:pt x="3086" y="13617"/>
                          </a:lnTo>
                          <a:lnTo>
                            <a:pt x="3306" y="13617"/>
                          </a:lnTo>
                          <a:lnTo>
                            <a:pt x="3967" y="13383"/>
                          </a:lnTo>
                          <a:lnTo>
                            <a:pt x="4629" y="13383"/>
                          </a:lnTo>
                          <a:lnTo>
                            <a:pt x="4629" y="11035"/>
                          </a:lnTo>
                          <a:lnTo>
                            <a:pt x="3967" y="11035"/>
                          </a:lnTo>
                          <a:lnTo>
                            <a:pt x="3967" y="7748"/>
                          </a:lnTo>
                          <a:lnTo>
                            <a:pt x="3747" y="7043"/>
                          </a:lnTo>
                          <a:lnTo>
                            <a:pt x="3747" y="6339"/>
                          </a:lnTo>
                          <a:lnTo>
                            <a:pt x="3306" y="5635"/>
                          </a:lnTo>
                          <a:lnTo>
                            <a:pt x="2424" y="2817"/>
                          </a:lnTo>
                          <a:lnTo>
                            <a:pt x="2204" y="2817"/>
                          </a:lnTo>
                          <a:lnTo>
                            <a:pt x="1543" y="2583"/>
                          </a:lnTo>
                          <a:lnTo>
                            <a:pt x="1102" y="2348"/>
                          </a:lnTo>
                          <a:lnTo>
                            <a:pt x="882" y="1878"/>
                          </a:lnTo>
                          <a:lnTo>
                            <a:pt x="441" y="1643"/>
                          </a:lnTo>
                          <a:lnTo>
                            <a:pt x="220" y="939"/>
                          </a:lnTo>
                          <a:lnTo>
                            <a:pt x="220" y="704"/>
                          </a:lnTo>
                          <a:lnTo>
                            <a:pt x="0" y="0"/>
                          </a:lnTo>
                          <a:lnTo>
                            <a:pt x="2204" y="0"/>
                          </a:lnTo>
                          <a:lnTo>
                            <a:pt x="3306" y="1174"/>
                          </a:lnTo>
                          <a:lnTo>
                            <a:pt x="4188" y="2348"/>
                          </a:lnTo>
                          <a:lnTo>
                            <a:pt x="5069" y="2817"/>
                          </a:lnTo>
                          <a:lnTo>
                            <a:pt x="5951" y="3991"/>
                          </a:lnTo>
                          <a:lnTo>
                            <a:pt x="6612" y="4461"/>
                          </a:lnTo>
                          <a:lnTo>
                            <a:pt x="7053" y="4930"/>
                          </a:lnTo>
                          <a:lnTo>
                            <a:pt x="8155" y="5635"/>
                          </a:lnTo>
                          <a:lnTo>
                            <a:pt x="9037" y="6104"/>
                          </a:lnTo>
                          <a:lnTo>
                            <a:pt x="10139" y="6809"/>
                          </a:lnTo>
                          <a:lnTo>
                            <a:pt x="12343" y="7278"/>
                          </a:lnTo>
                          <a:lnTo>
                            <a:pt x="13445" y="7748"/>
                          </a:lnTo>
                          <a:lnTo>
                            <a:pt x="14547" y="7983"/>
                          </a:lnTo>
                          <a:lnTo>
                            <a:pt x="15869" y="8452"/>
                          </a:lnTo>
                          <a:lnTo>
                            <a:pt x="15869" y="7748"/>
                          </a:lnTo>
                          <a:lnTo>
                            <a:pt x="16531" y="7278"/>
                          </a:lnTo>
                          <a:lnTo>
                            <a:pt x="16531" y="6104"/>
                          </a:lnTo>
                          <a:lnTo>
                            <a:pt x="17853" y="7983"/>
                          </a:lnTo>
                          <a:lnTo>
                            <a:pt x="18514" y="8687"/>
                          </a:lnTo>
                          <a:lnTo>
                            <a:pt x="19176" y="9626"/>
                          </a:lnTo>
                          <a:lnTo>
                            <a:pt x="19616" y="10330"/>
                          </a:lnTo>
                          <a:lnTo>
                            <a:pt x="20057" y="10565"/>
                          </a:lnTo>
                          <a:lnTo>
                            <a:pt x="20939" y="11270"/>
                          </a:lnTo>
                          <a:lnTo>
                            <a:pt x="21600" y="11974"/>
                          </a:lnTo>
                          <a:lnTo>
                            <a:pt x="20939" y="12209"/>
                          </a:lnTo>
                          <a:lnTo>
                            <a:pt x="19616" y="12913"/>
                          </a:lnTo>
                          <a:lnTo>
                            <a:pt x="19176" y="13383"/>
                          </a:lnTo>
                          <a:lnTo>
                            <a:pt x="18514" y="13383"/>
                          </a:lnTo>
                          <a:lnTo>
                            <a:pt x="17853" y="13617"/>
                          </a:lnTo>
                          <a:lnTo>
                            <a:pt x="17192" y="13617"/>
                          </a:lnTo>
                          <a:lnTo>
                            <a:pt x="16531" y="13852"/>
                          </a:lnTo>
                          <a:lnTo>
                            <a:pt x="16531" y="15026"/>
                          </a:lnTo>
                          <a:lnTo>
                            <a:pt x="15869" y="15261"/>
                          </a:lnTo>
                          <a:lnTo>
                            <a:pt x="15869" y="15965"/>
                          </a:lnTo>
                          <a:lnTo>
                            <a:pt x="15649" y="16670"/>
                          </a:lnTo>
                          <a:lnTo>
                            <a:pt x="15649" y="17843"/>
                          </a:lnTo>
                          <a:lnTo>
                            <a:pt x="15869" y="18078"/>
                          </a:lnTo>
                          <a:lnTo>
                            <a:pt x="14547" y="18078"/>
                          </a:lnTo>
                          <a:lnTo>
                            <a:pt x="13665" y="17843"/>
                          </a:lnTo>
                          <a:lnTo>
                            <a:pt x="12784" y="17139"/>
                          </a:lnTo>
                          <a:lnTo>
                            <a:pt x="12122" y="16670"/>
                          </a:lnTo>
                          <a:lnTo>
                            <a:pt x="11461" y="15965"/>
                          </a:lnTo>
                          <a:lnTo>
                            <a:pt x="10800" y="15496"/>
                          </a:lnTo>
                          <a:lnTo>
                            <a:pt x="9478" y="15026"/>
                          </a:lnTo>
                          <a:lnTo>
                            <a:pt x="8596" y="15026"/>
                          </a:lnTo>
                          <a:lnTo>
                            <a:pt x="8155" y="15261"/>
                          </a:lnTo>
                          <a:lnTo>
                            <a:pt x="7494" y="15496"/>
                          </a:lnTo>
                          <a:lnTo>
                            <a:pt x="7273" y="15965"/>
                          </a:lnTo>
                          <a:lnTo>
                            <a:pt x="6833" y="16435"/>
                          </a:lnTo>
                          <a:lnTo>
                            <a:pt x="6171" y="16670"/>
                          </a:lnTo>
                          <a:lnTo>
                            <a:pt x="5731" y="16670"/>
                          </a:lnTo>
                          <a:lnTo>
                            <a:pt x="4629" y="17139"/>
                          </a:lnTo>
                          <a:lnTo>
                            <a:pt x="5510" y="17374"/>
                          </a:lnTo>
                          <a:lnTo>
                            <a:pt x="5951" y="17843"/>
                          </a:lnTo>
                          <a:lnTo>
                            <a:pt x="6612" y="18078"/>
                          </a:lnTo>
                          <a:lnTo>
                            <a:pt x="7053" y="18313"/>
                          </a:lnTo>
                          <a:lnTo>
                            <a:pt x="7273" y="18783"/>
                          </a:lnTo>
                          <a:lnTo>
                            <a:pt x="7935" y="18783"/>
                          </a:lnTo>
                          <a:lnTo>
                            <a:pt x="8376" y="19017"/>
                          </a:lnTo>
                          <a:lnTo>
                            <a:pt x="8816" y="19487"/>
                          </a:lnTo>
                          <a:lnTo>
                            <a:pt x="8376" y="19957"/>
                          </a:lnTo>
                          <a:lnTo>
                            <a:pt x="8155" y="20661"/>
                          </a:lnTo>
                          <a:lnTo>
                            <a:pt x="7935" y="21130"/>
                          </a:lnTo>
                          <a:lnTo>
                            <a:pt x="7273" y="21365"/>
                          </a:lnTo>
                          <a:lnTo>
                            <a:pt x="7053" y="21600"/>
                          </a:lnTo>
                          <a:lnTo>
                            <a:pt x="5510" y="21600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sp>
                  <p:nvSpPr>
                    <p:cNvPr id="378" name="Shape 298"/>
                    <p:cNvSpPr/>
                    <p:nvPr/>
                  </p:nvSpPr>
                  <p:spPr>
                    <a:xfrm>
                      <a:off x="77551" y="433815"/>
                      <a:ext cx="83841" cy="61736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6480" y="4086"/>
                          </a:moveTo>
                          <a:lnTo>
                            <a:pt x="10800" y="4086"/>
                          </a:lnTo>
                          <a:lnTo>
                            <a:pt x="11880" y="3503"/>
                          </a:lnTo>
                          <a:lnTo>
                            <a:pt x="11880" y="2919"/>
                          </a:lnTo>
                          <a:lnTo>
                            <a:pt x="12420" y="1751"/>
                          </a:lnTo>
                          <a:lnTo>
                            <a:pt x="12960" y="1751"/>
                          </a:lnTo>
                          <a:lnTo>
                            <a:pt x="12960" y="0"/>
                          </a:lnTo>
                          <a:lnTo>
                            <a:pt x="20520" y="0"/>
                          </a:lnTo>
                          <a:lnTo>
                            <a:pt x="20520" y="1168"/>
                          </a:lnTo>
                          <a:lnTo>
                            <a:pt x="21060" y="1751"/>
                          </a:lnTo>
                          <a:lnTo>
                            <a:pt x="21060" y="4086"/>
                          </a:lnTo>
                          <a:lnTo>
                            <a:pt x="21600" y="5838"/>
                          </a:lnTo>
                          <a:lnTo>
                            <a:pt x="21600" y="6422"/>
                          </a:lnTo>
                          <a:lnTo>
                            <a:pt x="20520" y="9924"/>
                          </a:lnTo>
                          <a:lnTo>
                            <a:pt x="19440" y="9924"/>
                          </a:lnTo>
                          <a:lnTo>
                            <a:pt x="17820" y="10508"/>
                          </a:lnTo>
                          <a:lnTo>
                            <a:pt x="12960" y="10508"/>
                          </a:lnTo>
                          <a:lnTo>
                            <a:pt x="12420" y="12259"/>
                          </a:lnTo>
                          <a:lnTo>
                            <a:pt x="11880" y="12843"/>
                          </a:lnTo>
                          <a:lnTo>
                            <a:pt x="11880" y="14595"/>
                          </a:lnTo>
                          <a:lnTo>
                            <a:pt x="10800" y="16930"/>
                          </a:lnTo>
                          <a:lnTo>
                            <a:pt x="10800" y="21600"/>
                          </a:lnTo>
                          <a:lnTo>
                            <a:pt x="9720" y="21600"/>
                          </a:lnTo>
                          <a:lnTo>
                            <a:pt x="4320" y="18681"/>
                          </a:lnTo>
                          <a:lnTo>
                            <a:pt x="2700" y="16930"/>
                          </a:lnTo>
                          <a:lnTo>
                            <a:pt x="1620" y="14595"/>
                          </a:lnTo>
                          <a:lnTo>
                            <a:pt x="0" y="12843"/>
                          </a:lnTo>
                          <a:lnTo>
                            <a:pt x="0" y="10508"/>
                          </a:lnTo>
                          <a:lnTo>
                            <a:pt x="2700" y="10508"/>
                          </a:lnTo>
                          <a:lnTo>
                            <a:pt x="4860" y="8173"/>
                          </a:lnTo>
                          <a:lnTo>
                            <a:pt x="5940" y="7589"/>
                          </a:lnTo>
                          <a:lnTo>
                            <a:pt x="5940" y="6422"/>
                          </a:lnTo>
                          <a:lnTo>
                            <a:pt x="6480" y="4086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sp>
                  <p:nvSpPr>
                    <p:cNvPr id="379" name="Shape 299"/>
                    <p:cNvSpPr/>
                    <p:nvPr/>
                  </p:nvSpPr>
                  <p:spPr>
                    <a:xfrm>
                      <a:off x="0" y="455506"/>
                      <a:ext cx="90128" cy="10344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512" y="1394"/>
                          </a:moveTo>
                          <a:lnTo>
                            <a:pt x="4019" y="1394"/>
                          </a:lnTo>
                          <a:lnTo>
                            <a:pt x="4521" y="1045"/>
                          </a:lnTo>
                          <a:lnTo>
                            <a:pt x="5023" y="1045"/>
                          </a:lnTo>
                          <a:lnTo>
                            <a:pt x="6530" y="0"/>
                          </a:lnTo>
                          <a:lnTo>
                            <a:pt x="9544" y="0"/>
                          </a:lnTo>
                          <a:lnTo>
                            <a:pt x="11553" y="348"/>
                          </a:lnTo>
                          <a:lnTo>
                            <a:pt x="12558" y="1045"/>
                          </a:lnTo>
                          <a:lnTo>
                            <a:pt x="14567" y="1742"/>
                          </a:lnTo>
                          <a:lnTo>
                            <a:pt x="17581" y="4181"/>
                          </a:lnTo>
                          <a:lnTo>
                            <a:pt x="19088" y="6968"/>
                          </a:lnTo>
                          <a:lnTo>
                            <a:pt x="20595" y="10103"/>
                          </a:lnTo>
                          <a:lnTo>
                            <a:pt x="21098" y="12890"/>
                          </a:lnTo>
                          <a:lnTo>
                            <a:pt x="21600" y="16374"/>
                          </a:lnTo>
                          <a:lnTo>
                            <a:pt x="21600" y="19161"/>
                          </a:lnTo>
                          <a:lnTo>
                            <a:pt x="21098" y="19510"/>
                          </a:lnTo>
                          <a:lnTo>
                            <a:pt x="20595" y="20206"/>
                          </a:lnTo>
                          <a:lnTo>
                            <a:pt x="19591" y="20555"/>
                          </a:lnTo>
                          <a:lnTo>
                            <a:pt x="19088" y="20903"/>
                          </a:lnTo>
                          <a:lnTo>
                            <a:pt x="18084" y="20903"/>
                          </a:lnTo>
                          <a:lnTo>
                            <a:pt x="17581" y="21600"/>
                          </a:lnTo>
                          <a:lnTo>
                            <a:pt x="15070" y="21600"/>
                          </a:lnTo>
                          <a:lnTo>
                            <a:pt x="14065" y="20555"/>
                          </a:lnTo>
                          <a:lnTo>
                            <a:pt x="12558" y="19510"/>
                          </a:lnTo>
                          <a:lnTo>
                            <a:pt x="11553" y="18465"/>
                          </a:lnTo>
                          <a:lnTo>
                            <a:pt x="9042" y="16723"/>
                          </a:lnTo>
                          <a:lnTo>
                            <a:pt x="8540" y="15329"/>
                          </a:lnTo>
                          <a:lnTo>
                            <a:pt x="8540" y="13935"/>
                          </a:lnTo>
                          <a:lnTo>
                            <a:pt x="9042" y="12890"/>
                          </a:lnTo>
                          <a:lnTo>
                            <a:pt x="9544" y="11497"/>
                          </a:lnTo>
                          <a:lnTo>
                            <a:pt x="9544" y="10452"/>
                          </a:lnTo>
                          <a:lnTo>
                            <a:pt x="10549" y="10103"/>
                          </a:lnTo>
                          <a:lnTo>
                            <a:pt x="10549" y="9058"/>
                          </a:lnTo>
                          <a:lnTo>
                            <a:pt x="8540" y="9058"/>
                          </a:lnTo>
                          <a:lnTo>
                            <a:pt x="6530" y="8710"/>
                          </a:lnTo>
                          <a:lnTo>
                            <a:pt x="4521" y="8013"/>
                          </a:lnTo>
                          <a:lnTo>
                            <a:pt x="2009" y="6271"/>
                          </a:lnTo>
                          <a:lnTo>
                            <a:pt x="1005" y="4877"/>
                          </a:lnTo>
                          <a:lnTo>
                            <a:pt x="1005" y="3832"/>
                          </a:lnTo>
                          <a:lnTo>
                            <a:pt x="0" y="2439"/>
                          </a:lnTo>
                          <a:lnTo>
                            <a:pt x="1005" y="2439"/>
                          </a:lnTo>
                          <a:lnTo>
                            <a:pt x="1507" y="1742"/>
                          </a:lnTo>
                          <a:lnTo>
                            <a:pt x="2512" y="1742"/>
                          </a:lnTo>
                          <a:lnTo>
                            <a:pt x="2512" y="1394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  <p:sp>
                  <p:nvSpPr>
                    <p:cNvPr id="380" name="Shape 300"/>
                    <p:cNvSpPr/>
                    <p:nvPr/>
                  </p:nvSpPr>
                  <p:spPr>
                    <a:xfrm>
                      <a:off x="23055" y="155172"/>
                      <a:ext cx="318592" cy="30867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4263" y="16112"/>
                          </a:moveTo>
                          <a:lnTo>
                            <a:pt x="6395" y="16112"/>
                          </a:lnTo>
                          <a:lnTo>
                            <a:pt x="6821" y="15879"/>
                          </a:lnTo>
                          <a:lnTo>
                            <a:pt x="7105" y="15762"/>
                          </a:lnTo>
                          <a:lnTo>
                            <a:pt x="7389" y="15762"/>
                          </a:lnTo>
                          <a:lnTo>
                            <a:pt x="7816" y="15645"/>
                          </a:lnTo>
                          <a:lnTo>
                            <a:pt x="8242" y="15412"/>
                          </a:lnTo>
                          <a:lnTo>
                            <a:pt x="8668" y="15295"/>
                          </a:lnTo>
                          <a:lnTo>
                            <a:pt x="8811" y="15412"/>
                          </a:lnTo>
                          <a:lnTo>
                            <a:pt x="8811" y="15762"/>
                          </a:lnTo>
                          <a:lnTo>
                            <a:pt x="8953" y="15879"/>
                          </a:lnTo>
                          <a:lnTo>
                            <a:pt x="8953" y="16112"/>
                          </a:lnTo>
                          <a:lnTo>
                            <a:pt x="9237" y="16579"/>
                          </a:lnTo>
                          <a:lnTo>
                            <a:pt x="9521" y="16579"/>
                          </a:lnTo>
                          <a:lnTo>
                            <a:pt x="9521" y="16346"/>
                          </a:lnTo>
                          <a:lnTo>
                            <a:pt x="9663" y="16112"/>
                          </a:lnTo>
                          <a:lnTo>
                            <a:pt x="9805" y="16112"/>
                          </a:lnTo>
                          <a:lnTo>
                            <a:pt x="9805" y="15879"/>
                          </a:lnTo>
                          <a:lnTo>
                            <a:pt x="10089" y="15645"/>
                          </a:lnTo>
                          <a:lnTo>
                            <a:pt x="10089" y="15412"/>
                          </a:lnTo>
                          <a:lnTo>
                            <a:pt x="9947" y="15295"/>
                          </a:lnTo>
                          <a:lnTo>
                            <a:pt x="9805" y="15062"/>
                          </a:lnTo>
                          <a:lnTo>
                            <a:pt x="9663" y="14945"/>
                          </a:lnTo>
                          <a:lnTo>
                            <a:pt x="9663" y="14478"/>
                          </a:lnTo>
                          <a:lnTo>
                            <a:pt x="9805" y="14244"/>
                          </a:lnTo>
                          <a:lnTo>
                            <a:pt x="9947" y="14244"/>
                          </a:lnTo>
                          <a:lnTo>
                            <a:pt x="9947" y="14128"/>
                          </a:lnTo>
                          <a:lnTo>
                            <a:pt x="10089" y="14011"/>
                          </a:lnTo>
                          <a:lnTo>
                            <a:pt x="10089" y="11209"/>
                          </a:lnTo>
                          <a:lnTo>
                            <a:pt x="10374" y="11325"/>
                          </a:lnTo>
                          <a:lnTo>
                            <a:pt x="10516" y="11325"/>
                          </a:lnTo>
                          <a:lnTo>
                            <a:pt x="10516" y="11559"/>
                          </a:lnTo>
                          <a:lnTo>
                            <a:pt x="10658" y="11676"/>
                          </a:lnTo>
                          <a:lnTo>
                            <a:pt x="10800" y="11676"/>
                          </a:lnTo>
                          <a:lnTo>
                            <a:pt x="10800" y="11792"/>
                          </a:lnTo>
                          <a:lnTo>
                            <a:pt x="10942" y="12026"/>
                          </a:lnTo>
                          <a:lnTo>
                            <a:pt x="11226" y="12026"/>
                          </a:lnTo>
                          <a:lnTo>
                            <a:pt x="11511" y="11676"/>
                          </a:lnTo>
                          <a:lnTo>
                            <a:pt x="12079" y="11559"/>
                          </a:lnTo>
                          <a:lnTo>
                            <a:pt x="12363" y="11325"/>
                          </a:lnTo>
                          <a:lnTo>
                            <a:pt x="12647" y="11209"/>
                          </a:lnTo>
                          <a:lnTo>
                            <a:pt x="13216" y="11092"/>
                          </a:lnTo>
                          <a:lnTo>
                            <a:pt x="13500" y="10858"/>
                          </a:lnTo>
                          <a:lnTo>
                            <a:pt x="13926" y="10742"/>
                          </a:lnTo>
                          <a:lnTo>
                            <a:pt x="14211" y="10391"/>
                          </a:lnTo>
                          <a:lnTo>
                            <a:pt x="13926" y="10041"/>
                          </a:lnTo>
                          <a:lnTo>
                            <a:pt x="13500" y="9924"/>
                          </a:lnTo>
                          <a:lnTo>
                            <a:pt x="13358" y="9574"/>
                          </a:lnTo>
                          <a:lnTo>
                            <a:pt x="13216" y="9457"/>
                          </a:lnTo>
                          <a:lnTo>
                            <a:pt x="13074" y="9224"/>
                          </a:lnTo>
                          <a:lnTo>
                            <a:pt x="12363" y="8640"/>
                          </a:lnTo>
                          <a:lnTo>
                            <a:pt x="12647" y="8757"/>
                          </a:lnTo>
                          <a:lnTo>
                            <a:pt x="13074" y="8757"/>
                          </a:lnTo>
                          <a:lnTo>
                            <a:pt x="13500" y="9107"/>
                          </a:lnTo>
                          <a:lnTo>
                            <a:pt x="13926" y="9224"/>
                          </a:lnTo>
                          <a:lnTo>
                            <a:pt x="14211" y="9457"/>
                          </a:lnTo>
                          <a:lnTo>
                            <a:pt x="14921" y="9457"/>
                          </a:lnTo>
                          <a:lnTo>
                            <a:pt x="15063" y="9224"/>
                          </a:lnTo>
                          <a:lnTo>
                            <a:pt x="15063" y="9107"/>
                          </a:lnTo>
                          <a:lnTo>
                            <a:pt x="15205" y="8874"/>
                          </a:lnTo>
                          <a:lnTo>
                            <a:pt x="15205" y="8757"/>
                          </a:lnTo>
                          <a:lnTo>
                            <a:pt x="15063" y="8640"/>
                          </a:lnTo>
                          <a:lnTo>
                            <a:pt x="15063" y="8290"/>
                          </a:lnTo>
                          <a:lnTo>
                            <a:pt x="14495" y="7239"/>
                          </a:lnTo>
                          <a:lnTo>
                            <a:pt x="14211" y="6538"/>
                          </a:lnTo>
                          <a:lnTo>
                            <a:pt x="13642" y="5838"/>
                          </a:lnTo>
                          <a:lnTo>
                            <a:pt x="13358" y="4904"/>
                          </a:lnTo>
                          <a:lnTo>
                            <a:pt x="13074" y="4203"/>
                          </a:lnTo>
                          <a:lnTo>
                            <a:pt x="12789" y="3619"/>
                          </a:lnTo>
                          <a:lnTo>
                            <a:pt x="12647" y="2802"/>
                          </a:lnTo>
                          <a:lnTo>
                            <a:pt x="12647" y="1284"/>
                          </a:lnTo>
                          <a:lnTo>
                            <a:pt x="12789" y="1051"/>
                          </a:lnTo>
                          <a:lnTo>
                            <a:pt x="13074" y="817"/>
                          </a:lnTo>
                          <a:lnTo>
                            <a:pt x="13358" y="467"/>
                          </a:lnTo>
                          <a:lnTo>
                            <a:pt x="13500" y="350"/>
                          </a:lnTo>
                          <a:lnTo>
                            <a:pt x="13926" y="234"/>
                          </a:lnTo>
                          <a:lnTo>
                            <a:pt x="14211" y="0"/>
                          </a:lnTo>
                          <a:lnTo>
                            <a:pt x="14353" y="467"/>
                          </a:lnTo>
                          <a:lnTo>
                            <a:pt x="14921" y="1051"/>
                          </a:lnTo>
                          <a:lnTo>
                            <a:pt x="15347" y="1518"/>
                          </a:lnTo>
                          <a:lnTo>
                            <a:pt x="15916" y="1751"/>
                          </a:lnTo>
                          <a:lnTo>
                            <a:pt x="16484" y="2102"/>
                          </a:lnTo>
                          <a:lnTo>
                            <a:pt x="17195" y="2452"/>
                          </a:lnTo>
                          <a:lnTo>
                            <a:pt x="17763" y="2802"/>
                          </a:lnTo>
                          <a:lnTo>
                            <a:pt x="18189" y="3152"/>
                          </a:lnTo>
                          <a:lnTo>
                            <a:pt x="18616" y="3619"/>
                          </a:lnTo>
                          <a:lnTo>
                            <a:pt x="18900" y="4554"/>
                          </a:lnTo>
                          <a:lnTo>
                            <a:pt x="18900" y="5254"/>
                          </a:lnTo>
                          <a:lnTo>
                            <a:pt x="19042" y="5838"/>
                          </a:lnTo>
                          <a:lnTo>
                            <a:pt x="19042" y="6305"/>
                          </a:lnTo>
                          <a:lnTo>
                            <a:pt x="19326" y="6772"/>
                          </a:lnTo>
                          <a:lnTo>
                            <a:pt x="19468" y="7122"/>
                          </a:lnTo>
                          <a:lnTo>
                            <a:pt x="19468" y="7939"/>
                          </a:lnTo>
                          <a:lnTo>
                            <a:pt x="19326" y="8056"/>
                          </a:lnTo>
                          <a:lnTo>
                            <a:pt x="19042" y="8056"/>
                          </a:lnTo>
                          <a:lnTo>
                            <a:pt x="18900" y="8290"/>
                          </a:lnTo>
                          <a:lnTo>
                            <a:pt x="18758" y="8406"/>
                          </a:lnTo>
                          <a:lnTo>
                            <a:pt x="18616" y="8406"/>
                          </a:lnTo>
                          <a:lnTo>
                            <a:pt x="18474" y="8640"/>
                          </a:lnTo>
                          <a:lnTo>
                            <a:pt x="18189" y="8640"/>
                          </a:lnTo>
                          <a:lnTo>
                            <a:pt x="18474" y="8757"/>
                          </a:lnTo>
                          <a:lnTo>
                            <a:pt x="18616" y="8874"/>
                          </a:lnTo>
                          <a:lnTo>
                            <a:pt x="18758" y="9107"/>
                          </a:lnTo>
                          <a:lnTo>
                            <a:pt x="18900" y="9224"/>
                          </a:lnTo>
                          <a:lnTo>
                            <a:pt x="19042" y="9224"/>
                          </a:lnTo>
                          <a:lnTo>
                            <a:pt x="19326" y="9457"/>
                          </a:lnTo>
                          <a:lnTo>
                            <a:pt x="19468" y="9457"/>
                          </a:lnTo>
                          <a:lnTo>
                            <a:pt x="19611" y="9691"/>
                          </a:lnTo>
                          <a:lnTo>
                            <a:pt x="19611" y="10391"/>
                          </a:lnTo>
                          <a:lnTo>
                            <a:pt x="19753" y="11209"/>
                          </a:lnTo>
                          <a:lnTo>
                            <a:pt x="20037" y="12143"/>
                          </a:lnTo>
                          <a:lnTo>
                            <a:pt x="20463" y="12960"/>
                          </a:lnTo>
                          <a:lnTo>
                            <a:pt x="20747" y="13777"/>
                          </a:lnTo>
                          <a:lnTo>
                            <a:pt x="21174" y="14478"/>
                          </a:lnTo>
                          <a:lnTo>
                            <a:pt x="21600" y="14595"/>
                          </a:lnTo>
                          <a:lnTo>
                            <a:pt x="21600" y="17514"/>
                          </a:lnTo>
                          <a:lnTo>
                            <a:pt x="21316" y="17280"/>
                          </a:lnTo>
                          <a:lnTo>
                            <a:pt x="20889" y="17280"/>
                          </a:lnTo>
                          <a:lnTo>
                            <a:pt x="20605" y="17046"/>
                          </a:lnTo>
                          <a:lnTo>
                            <a:pt x="20463" y="16696"/>
                          </a:lnTo>
                          <a:lnTo>
                            <a:pt x="20321" y="16579"/>
                          </a:lnTo>
                          <a:lnTo>
                            <a:pt x="20321" y="16346"/>
                          </a:lnTo>
                          <a:lnTo>
                            <a:pt x="20037" y="16112"/>
                          </a:lnTo>
                          <a:lnTo>
                            <a:pt x="20037" y="16346"/>
                          </a:lnTo>
                          <a:lnTo>
                            <a:pt x="19895" y="16579"/>
                          </a:lnTo>
                          <a:lnTo>
                            <a:pt x="19753" y="16696"/>
                          </a:lnTo>
                          <a:lnTo>
                            <a:pt x="19611" y="16696"/>
                          </a:lnTo>
                          <a:lnTo>
                            <a:pt x="19468" y="16813"/>
                          </a:lnTo>
                          <a:lnTo>
                            <a:pt x="19042" y="16813"/>
                          </a:lnTo>
                          <a:lnTo>
                            <a:pt x="19042" y="18331"/>
                          </a:lnTo>
                          <a:lnTo>
                            <a:pt x="18900" y="18448"/>
                          </a:lnTo>
                          <a:lnTo>
                            <a:pt x="18900" y="18915"/>
                          </a:lnTo>
                          <a:lnTo>
                            <a:pt x="18616" y="18448"/>
                          </a:lnTo>
                          <a:lnTo>
                            <a:pt x="18474" y="18097"/>
                          </a:lnTo>
                          <a:lnTo>
                            <a:pt x="18189" y="17981"/>
                          </a:lnTo>
                          <a:lnTo>
                            <a:pt x="18047" y="17630"/>
                          </a:lnTo>
                          <a:lnTo>
                            <a:pt x="17905" y="17514"/>
                          </a:lnTo>
                          <a:lnTo>
                            <a:pt x="16768" y="17514"/>
                          </a:lnTo>
                          <a:lnTo>
                            <a:pt x="16768" y="18097"/>
                          </a:lnTo>
                          <a:lnTo>
                            <a:pt x="16484" y="18331"/>
                          </a:lnTo>
                          <a:lnTo>
                            <a:pt x="16484" y="18681"/>
                          </a:lnTo>
                          <a:lnTo>
                            <a:pt x="16768" y="18798"/>
                          </a:lnTo>
                          <a:lnTo>
                            <a:pt x="16768" y="18915"/>
                          </a:lnTo>
                          <a:lnTo>
                            <a:pt x="15063" y="18915"/>
                          </a:lnTo>
                          <a:lnTo>
                            <a:pt x="14779" y="18681"/>
                          </a:lnTo>
                          <a:lnTo>
                            <a:pt x="14779" y="18448"/>
                          </a:lnTo>
                          <a:lnTo>
                            <a:pt x="14495" y="18097"/>
                          </a:lnTo>
                          <a:lnTo>
                            <a:pt x="14495" y="17630"/>
                          </a:lnTo>
                          <a:lnTo>
                            <a:pt x="13500" y="17630"/>
                          </a:lnTo>
                          <a:lnTo>
                            <a:pt x="13500" y="18681"/>
                          </a:lnTo>
                          <a:lnTo>
                            <a:pt x="13358" y="18915"/>
                          </a:lnTo>
                          <a:lnTo>
                            <a:pt x="13216" y="19265"/>
                          </a:lnTo>
                          <a:lnTo>
                            <a:pt x="13216" y="19498"/>
                          </a:lnTo>
                          <a:lnTo>
                            <a:pt x="13074" y="19732"/>
                          </a:lnTo>
                          <a:lnTo>
                            <a:pt x="13074" y="20783"/>
                          </a:lnTo>
                          <a:lnTo>
                            <a:pt x="13216" y="20899"/>
                          </a:lnTo>
                          <a:lnTo>
                            <a:pt x="13216" y="21133"/>
                          </a:lnTo>
                          <a:lnTo>
                            <a:pt x="13358" y="21250"/>
                          </a:lnTo>
                          <a:lnTo>
                            <a:pt x="13358" y="21366"/>
                          </a:lnTo>
                          <a:lnTo>
                            <a:pt x="13500" y="21600"/>
                          </a:lnTo>
                          <a:lnTo>
                            <a:pt x="11511" y="21600"/>
                          </a:lnTo>
                          <a:lnTo>
                            <a:pt x="11226" y="21366"/>
                          </a:lnTo>
                          <a:lnTo>
                            <a:pt x="10942" y="21250"/>
                          </a:lnTo>
                          <a:lnTo>
                            <a:pt x="10800" y="20899"/>
                          </a:lnTo>
                          <a:lnTo>
                            <a:pt x="10800" y="20549"/>
                          </a:lnTo>
                          <a:lnTo>
                            <a:pt x="10658" y="20082"/>
                          </a:lnTo>
                          <a:lnTo>
                            <a:pt x="10658" y="19732"/>
                          </a:lnTo>
                          <a:lnTo>
                            <a:pt x="10516" y="19498"/>
                          </a:lnTo>
                          <a:lnTo>
                            <a:pt x="10516" y="19148"/>
                          </a:lnTo>
                          <a:lnTo>
                            <a:pt x="9805" y="19148"/>
                          </a:lnTo>
                          <a:lnTo>
                            <a:pt x="9521" y="18915"/>
                          </a:lnTo>
                          <a:lnTo>
                            <a:pt x="9095" y="18798"/>
                          </a:lnTo>
                          <a:lnTo>
                            <a:pt x="8953" y="18681"/>
                          </a:lnTo>
                          <a:lnTo>
                            <a:pt x="8811" y="18448"/>
                          </a:lnTo>
                          <a:lnTo>
                            <a:pt x="8811" y="18331"/>
                          </a:lnTo>
                          <a:lnTo>
                            <a:pt x="8668" y="17981"/>
                          </a:lnTo>
                          <a:lnTo>
                            <a:pt x="8242" y="18097"/>
                          </a:lnTo>
                          <a:lnTo>
                            <a:pt x="7816" y="18331"/>
                          </a:lnTo>
                          <a:lnTo>
                            <a:pt x="7105" y="18681"/>
                          </a:lnTo>
                          <a:lnTo>
                            <a:pt x="6537" y="18798"/>
                          </a:lnTo>
                          <a:lnTo>
                            <a:pt x="5968" y="19148"/>
                          </a:lnTo>
                          <a:lnTo>
                            <a:pt x="5116" y="19265"/>
                          </a:lnTo>
                          <a:lnTo>
                            <a:pt x="4547" y="19498"/>
                          </a:lnTo>
                          <a:lnTo>
                            <a:pt x="4121" y="19498"/>
                          </a:lnTo>
                          <a:lnTo>
                            <a:pt x="3979" y="19965"/>
                          </a:lnTo>
                          <a:lnTo>
                            <a:pt x="3695" y="20432"/>
                          </a:lnTo>
                          <a:lnTo>
                            <a:pt x="3411" y="20549"/>
                          </a:lnTo>
                          <a:lnTo>
                            <a:pt x="3126" y="20899"/>
                          </a:lnTo>
                          <a:lnTo>
                            <a:pt x="2700" y="21133"/>
                          </a:lnTo>
                          <a:lnTo>
                            <a:pt x="2416" y="21133"/>
                          </a:lnTo>
                          <a:lnTo>
                            <a:pt x="1989" y="21250"/>
                          </a:lnTo>
                          <a:lnTo>
                            <a:pt x="1279" y="21250"/>
                          </a:lnTo>
                          <a:lnTo>
                            <a:pt x="995" y="20899"/>
                          </a:lnTo>
                          <a:lnTo>
                            <a:pt x="711" y="20783"/>
                          </a:lnTo>
                          <a:lnTo>
                            <a:pt x="426" y="20082"/>
                          </a:lnTo>
                          <a:lnTo>
                            <a:pt x="142" y="19732"/>
                          </a:lnTo>
                          <a:lnTo>
                            <a:pt x="0" y="19498"/>
                          </a:lnTo>
                          <a:lnTo>
                            <a:pt x="0" y="18915"/>
                          </a:lnTo>
                          <a:lnTo>
                            <a:pt x="1279" y="18915"/>
                          </a:lnTo>
                          <a:lnTo>
                            <a:pt x="1705" y="18681"/>
                          </a:lnTo>
                          <a:lnTo>
                            <a:pt x="2274" y="18331"/>
                          </a:lnTo>
                          <a:lnTo>
                            <a:pt x="2558" y="17981"/>
                          </a:lnTo>
                          <a:lnTo>
                            <a:pt x="2700" y="17514"/>
                          </a:lnTo>
                          <a:lnTo>
                            <a:pt x="3126" y="17046"/>
                          </a:lnTo>
                          <a:lnTo>
                            <a:pt x="3695" y="16346"/>
                          </a:lnTo>
                          <a:lnTo>
                            <a:pt x="4263" y="16112"/>
                          </a:lnTo>
                          <a:close/>
                        </a:path>
                      </a:pathLst>
                    </a:custGeom>
                    <a:solidFill>
                      <a:srgbClr val="CCCCCC"/>
                    </a:solidFill>
                    <a:ln w="3175" cap="flat">
                      <a:solidFill>
                        <a:srgbClr val="FFFFFF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71981" tIns="71981" rIns="71981" bIns="71981" numCol="1" anchor="t">
                      <a:noAutofit/>
                    </a:bodyPr>
                    <a:lstStyle/>
                    <a:p>
                      <a:endParaRPr sz="1799"/>
                    </a:p>
                  </p:txBody>
                </p:sp>
              </p:grpSp>
            </p:grpSp>
          </p:grpSp>
          <p:grpSp>
            <p:nvGrpSpPr>
              <p:cNvPr id="304" name="Group 372"/>
              <p:cNvGrpSpPr/>
              <p:nvPr/>
            </p:nvGrpSpPr>
            <p:grpSpPr>
              <a:xfrm>
                <a:off x="1391738" y="1293103"/>
                <a:ext cx="2649333" cy="2622916"/>
                <a:chOff x="0" y="0"/>
                <a:chExt cx="2649332" cy="2622914"/>
              </a:xfrm>
            </p:grpSpPr>
            <p:sp>
              <p:nvSpPr>
                <p:cNvPr id="305" name="Shape 304"/>
                <p:cNvSpPr/>
                <p:nvPr/>
              </p:nvSpPr>
              <p:spPr>
                <a:xfrm>
                  <a:off x="58687" y="0"/>
                  <a:ext cx="312304" cy="5706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50" y="8968"/>
                      </a:moveTo>
                      <a:lnTo>
                        <a:pt x="16526" y="8968"/>
                      </a:lnTo>
                      <a:lnTo>
                        <a:pt x="15801" y="9032"/>
                      </a:lnTo>
                      <a:lnTo>
                        <a:pt x="15221" y="9095"/>
                      </a:lnTo>
                      <a:lnTo>
                        <a:pt x="14787" y="9221"/>
                      </a:lnTo>
                      <a:lnTo>
                        <a:pt x="14497" y="9347"/>
                      </a:lnTo>
                      <a:lnTo>
                        <a:pt x="14207" y="9663"/>
                      </a:lnTo>
                      <a:lnTo>
                        <a:pt x="14062" y="9916"/>
                      </a:lnTo>
                      <a:lnTo>
                        <a:pt x="14207" y="10358"/>
                      </a:lnTo>
                      <a:lnTo>
                        <a:pt x="14497" y="10674"/>
                      </a:lnTo>
                      <a:lnTo>
                        <a:pt x="15077" y="11432"/>
                      </a:lnTo>
                      <a:lnTo>
                        <a:pt x="15656" y="11684"/>
                      </a:lnTo>
                      <a:lnTo>
                        <a:pt x="15946" y="12000"/>
                      </a:lnTo>
                      <a:lnTo>
                        <a:pt x="16091" y="12442"/>
                      </a:lnTo>
                      <a:lnTo>
                        <a:pt x="16526" y="12884"/>
                      </a:lnTo>
                      <a:lnTo>
                        <a:pt x="16526" y="13705"/>
                      </a:lnTo>
                      <a:lnTo>
                        <a:pt x="15801" y="13579"/>
                      </a:lnTo>
                      <a:lnTo>
                        <a:pt x="15511" y="13453"/>
                      </a:lnTo>
                      <a:lnTo>
                        <a:pt x="15077" y="13326"/>
                      </a:lnTo>
                      <a:lnTo>
                        <a:pt x="14787" y="13137"/>
                      </a:lnTo>
                      <a:lnTo>
                        <a:pt x="14642" y="12884"/>
                      </a:lnTo>
                      <a:lnTo>
                        <a:pt x="14497" y="12695"/>
                      </a:lnTo>
                      <a:lnTo>
                        <a:pt x="14207" y="12442"/>
                      </a:lnTo>
                      <a:lnTo>
                        <a:pt x="13772" y="11874"/>
                      </a:lnTo>
                      <a:lnTo>
                        <a:pt x="13047" y="11684"/>
                      </a:lnTo>
                      <a:lnTo>
                        <a:pt x="12177" y="11432"/>
                      </a:lnTo>
                      <a:lnTo>
                        <a:pt x="11162" y="11242"/>
                      </a:lnTo>
                      <a:lnTo>
                        <a:pt x="10293" y="11053"/>
                      </a:lnTo>
                      <a:lnTo>
                        <a:pt x="9568" y="10800"/>
                      </a:lnTo>
                      <a:lnTo>
                        <a:pt x="9278" y="10611"/>
                      </a:lnTo>
                      <a:lnTo>
                        <a:pt x="9133" y="10358"/>
                      </a:lnTo>
                      <a:lnTo>
                        <a:pt x="8843" y="10168"/>
                      </a:lnTo>
                      <a:lnTo>
                        <a:pt x="8698" y="9916"/>
                      </a:lnTo>
                      <a:lnTo>
                        <a:pt x="5799" y="9979"/>
                      </a:lnTo>
                      <a:lnTo>
                        <a:pt x="6958" y="10989"/>
                      </a:lnTo>
                      <a:lnTo>
                        <a:pt x="6958" y="11116"/>
                      </a:lnTo>
                      <a:lnTo>
                        <a:pt x="7248" y="11305"/>
                      </a:lnTo>
                      <a:lnTo>
                        <a:pt x="7248" y="12695"/>
                      </a:lnTo>
                      <a:lnTo>
                        <a:pt x="6958" y="13011"/>
                      </a:lnTo>
                      <a:lnTo>
                        <a:pt x="6813" y="13263"/>
                      </a:lnTo>
                      <a:lnTo>
                        <a:pt x="6523" y="13516"/>
                      </a:lnTo>
                      <a:lnTo>
                        <a:pt x="6089" y="13768"/>
                      </a:lnTo>
                      <a:lnTo>
                        <a:pt x="5944" y="14147"/>
                      </a:lnTo>
                      <a:lnTo>
                        <a:pt x="5799" y="14463"/>
                      </a:lnTo>
                      <a:lnTo>
                        <a:pt x="5799" y="15474"/>
                      </a:lnTo>
                      <a:lnTo>
                        <a:pt x="6089" y="15600"/>
                      </a:lnTo>
                      <a:lnTo>
                        <a:pt x="6379" y="15916"/>
                      </a:lnTo>
                      <a:lnTo>
                        <a:pt x="6958" y="16042"/>
                      </a:lnTo>
                      <a:lnTo>
                        <a:pt x="7393" y="16232"/>
                      </a:lnTo>
                      <a:lnTo>
                        <a:pt x="7828" y="16232"/>
                      </a:lnTo>
                      <a:lnTo>
                        <a:pt x="7828" y="16863"/>
                      </a:lnTo>
                      <a:lnTo>
                        <a:pt x="7973" y="16926"/>
                      </a:lnTo>
                      <a:lnTo>
                        <a:pt x="7973" y="17116"/>
                      </a:lnTo>
                      <a:lnTo>
                        <a:pt x="8263" y="17179"/>
                      </a:lnTo>
                      <a:lnTo>
                        <a:pt x="8263" y="17811"/>
                      </a:lnTo>
                      <a:lnTo>
                        <a:pt x="8698" y="18253"/>
                      </a:lnTo>
                      <a:lnTo>
                        <a:pt x="9423" y="18758"/>
                      </a:lnTo>
                      <a:lnTo>
                        <a:pt x="10293" y="19200"/>
                      </a:lnTo>
                      <a:lnTo>
                        <a:pt x="11307" y="19768"/>
                      </a:lnTo>
                      <a:lnTo>
                        <a:pt x="13192" y="20589"/>
                      </a:lnTo>
                      <a:lnTo>
                        <a:pt x="14062" y="20905"/>
                      </a:lnTo>
                      <a:lnTo>
                        <a:pt x="14932" y="21158"/>
                      </a:lnTo>
                      <a:lnTo>
                        <a:pt x="14787" y="21221"/>
                      </a:lnTo>
                      <a:lnTo>
                        <a:pt x="14642" y="21347"/>
                      </a:lnTo>
                      <a:lnTo>
                        <a:pt x="14497" y="21347"/>
                      </a:lnTo>
                      <a:lnTo>
                        <a:pt x="14062" y="21411"/>
                      </a:lnTo>
                      <a:lnTo>
                        <a:pt x="13772" y="21474"/>
                      </a:lnTo>
                      <a:lnTo>
                        <a:pt x="13337" y="21600"/>
                      </a:lnTo>
                      <a:lnTo>
                        <a:pt x="12467" y="21600"/>
                      </a:lnTo>
                      <a:lnTo>
                        <a:pt x="12177" y="21474"/>
                      </a:lnTo>
                      <a:lnTo>
                        <a:pt x="11887" y="21411"/>
                      </a:lnTo>
                      <a:lnTo>
                        <a:pt x="11452" y="21221"/>
                      </a:lnTo>
                      <a:lnTo>
                        <a:pt x="11162" y="21032"/>
                      </a:lnTo>
                      <a:lnTo>
                        <a:pt x="10583" y="20968"/>
                      </a:lnTo>
                      <a:lnTo>
                        <a:pt x="10148" y="20905"/>
                      </a:lnTo>
                      <a:lnTo>
                        <a:pt x="9423" y="20779"/>
                      </a:lnTo>
                      <a:lnTo>
                        <a:pt x="9133" y="20337"/>
                      </a:lnTo>
                      <a:lnTo>
                        <a:pt x="8553" y="20021"/>
                      </a:lnTo>
                      <a:lnTo>
                        <a:pt x="7973" y="19768"/>
                      </a:lnTo>
                      <a:lnTo>
                        <a:pt x="7538" y="19389"/>
                      </a:lnTo>
                      <a:lnTo>
                        <a:pt x="6958" y="19137"/>
                      </a:lnTo>
                      <a:lnTo>
                        <a:pt x="6379" y="18758"/>
                      </a:lnTo>
                      <a:lnTo>
                        <a:pt x="4639" y="18000"/>
                      </a:lnTo>
                      <a:lnTo>
                        <a:pt x="4204" y="18000"/>
                      </a:lnTo>
                      <a:lnTo>
                        <a:pt x="4059" y="18063"/>
                      </a:lnTo>
                      <a:lnTo>
                        <a:pt x="3624" y="18063"/>
                      </a:lnTo>
                      <a:lnTo>
                        <a:pt x="3479" y="18000"/>
                      </a:lnTo>
                      <a:lnTo>
                        <a:pt x="3479" y="16547"/>
                      </a:lnTo>
                      <a:lnTo>
                        <a:pt x="3624" y="16421"/>
                      </a:lnTo>
                      <a:lnTo>
                        <a:pt x="3624" y="16232"/>
                      </a:lnTo>
                      <a:lnTo>
                        <a:pt x="3769" y="16042"/>
                      </a:lnTo>
                      <a:lnTo>
                        <a:pt x="3769" y="15916"/>
                      </a:lnTo>
                      <a:lnTo>
                        <a:pt x="3914" y="15726"/>
                      </a:lnTo>
                      <a:lnTo>
                        <a:pt x="3914" y="15537"/>
                      </a:lnTo>
                      <a:lnTo>
                        <a:pt x="4059" y="15347"/>
                      </a:lnTo>
                      <a:lnTo>
                        <a:pt x="4059" y="15284"/>
                      </a:lnTo>
                      <a:lnTo>
                        <a:pt x="4204" y="14905"/>
                      </a:lnTo>
                      <a:lnTo>
                        <a:pt x="4494" y="14400"/>
                      </a:lnTo>
                      <a:lnTo>
                        <a:pt x="4784" y="13768"/>
                      </a:lnTo>
                      <a:lnTo>
                        <a:pt x="5074" y="13011"/>
                      </a:lnTo>
                      <a:lnTo>
                        <a:pt x="5509" y="12253"/>
                      </a:lnTo>
                      <a:lnTo>
                        <a:pt x="5654" y="11495"/>
                      </a:lnTo>
                      <a:lnTo>
                        <a:pt x="5799" y="10800"/>
                      </a:lnTo>
                      <a:lnTo>
                        <a:pt x="5509" y="10421"/>
                      </a:lnTo>
                      <a:lnTo>
                        <a:pt x="4784" y="9979"/>
                      </a:lnTo>
                      <a:lnTo>
                        <a:pt x="4204" y="9537"/>
                      </a:lnTo>
                      <a:lnTo>
                        <a:pt x="3769" y="9221"/>
                      </a:lnTo>
                      <a:lnTo>
                        <a:pt x="3189" y="8779"/>
                      </a:lnTo>
                      <a:lnTo>
                        <a:pt x="2609" y="7895"/>
                      </a:lnTo>
                      <a:lnTo>
                        <a:pt x="2609" y="7200"/>
                      </a:lnTo>
                      <a:lnTo>
                        <a:pt x="2754" y="7074"/>
                      </a:lnTo>
                      <a:lnTo>
                        <a:pt x="2899" y="7011"/>
                      </a:lnTo>
                      <a:lnTo>
                        <a:pt x="3044" y="6821"/>
                      </a:lnTo>
                      <a:lnTo>
                        <a:pt x="3479" y="6632"/>
                      </a:lnTo>
                      <a:lnTo>
                        <a:pt x="3479" y="6568"/>
                      </a:lnTo>
                      <a:lnTo>
                        <a:pt x="2899" y="5179"/>
                      </a:lnTo>
                      <a:lnTo>
                        <a:pt x="2319" y="4674"/>
                      </a:lnTo>
                      <a:lnTo>
                        <a:pt x="1740" y="4232"/>
                      </a:lnTo>
                      <a:lnTo>
                        <a:pt x="1015" y="3853"/>
                      </a:lnTo>
                      <a:lnTo>
                        <a:pt x="435" y="3411"/>
                      </a:lnTo>
                      <a:lnTo>
                        <a:pt x="145" y="2905"/>
                      </a:lnTo>
                      <a:lnTo>
                        <a:pt x="0" y="2211"/>
                      </a:lnTo>
                      <a:lnTo>
                        <a:pt x="145" y="1579"/>
                      </a:lnTo>
                      <a:lnTo>
                        <a:pt x="435" y="1137"/>
                      </a:lnTo>
                      <a:lnTo>
                        <a:pt x="1015" y="758"/>
                      </a:lnTo>
                      <a:lnTo>
                        <a:pt x="1740" y="505"/>
                      </a:lnTo>
                      <a:lnTo>
                        <a:pt x="2609" y="316"/>
                      </a:lnTo>
                      <a:lnTo>
                        <a:pt x="3479" y="253"/>
                      </a:lnTo>
                      <a:lnTo>
                        <a:pt x="4204" y="189"/>
                      </a:lnTo>
                      <a:lnTo>
                        <a:pt x="5509" y="0"/>
                      </a:lnTo>
                      <a:lnTo>
                        <a:pt x="5799" y="189"/>
                      </a:lnTo>
                      <a:lnTo>
                        <a:pt x="6089" y="316"/>
                      </a:lnTo>
                      <a:lnTo>
                        <a:pt x="6523" y="442"/>
                      </a:lnTo>
                      <a:lnTo>
                        <a:pt x="6813" y="632"/>
                      </a:lnTo>
                      <a:lnTo>
                        <a:pt x="6958" y="758"/>
                      </a:lnTo>
                      <a:lnTo>
                        <a:pt x="7393" y="884"/>
                      </a:lnTo>
                      <a:lnTo>
                        <a:pt x="7683" y="947"/>
                      </a:lnTo>
                      <a:lnTo>
                        <a:pt x="8263" y="947"/>
                      </a:lnTo>
                      <a:lnTo>
                        <a:pt x="8553" y="1832"/>
                      </a:lnTo>
                      <a:lnTo>
                        <a:pt x="8698" y="2337"/>
                      </a:lnTo>
                      <a:lnTo>
                        <a:pt x="8843" y="2905"/>
                      </a:lnTo>
                      <a:lnTo>
                        <a:pt x="9133" y="3347"/>
                      </a:lnTo>
                      <a:lnTo>
                        <a:pt x="9278" y="3789"/>
                      </a:lnTo>
                      <a:lnTo>
                        <a:pt x="9423" y="4042"/>
                      </a:lnTo>
                      <a:lnTo>
                        <a:pt x="9713" y="4105"/>
                      </a:lnTo>
                      <a:lnTo>
                        <a:pt x="10148" y="4105"/>
                      </a:lnTo>
                      <a:lnTo>
                        <a:pt x="10293" y="3916"/>
                      </a:lnTo>
                      <a:lnTo>
                        <a:pt x="10438" y="3853"/>
                      </a:lnTo>
                      <a:lnTo>
                        <a:pt x="10583" y="3600"/>
                      </a:lnTo>
                      <a:lnTo>
                        <a:pt x="10872" y="3411"/>
                      </a:lnTo>
                      <a:lnTo>
                        <a:pt x="11017" y="3221"/>
                      </a:lnTo>
                      <a:lnTo>
                        <a:pt x="11017" y="2968"/>
                      </a:lnTo>
                      <a:lnTo>
                        <a:pt x="11307" y="3095"/>
                      </a:lnTo>
                      <a:lnTo>
                        <a:pt x="11452" y="3095"/>
                      </a:lnTo>
                      <a:lnTo>
                        <a:pt x="11887" y="3158"/>
                      </a:lnTo>
                      <a:lnTo>
                        <a:pt x="12032" y="3221"/>
                      </a:lnTo>
                      <a:lnTo>
                        <a:pt x="12177" y="3347"/>
                      </a:lnTo>
                      <a:lnTo>
                        <a:pt x="12322" y="3411"/>
                      </a:lnTo>
                      <a:lnTo>
                        <a:pt x="12757" y="3537"/>
                      </a:lnTo>
                      <a:lnTo>
                        <a:pt x="12902" y="3537"/>
                      </a:lnTo>
                      <a:lnTo>
                        <a:pt x="13337" y="3347"/>
                      </a:lnTo>
                      <a:lnTo>
                        <a:pt x="13627" y="3158"/>
                      </a:lnTo>
                      <a:lnTo>
                        <a:pt x="13917" y="2779"/>
                      </a:lnTo>
                      <a:lnTo>
                        <a:pt x="14062" y="2716"/>
                      </a:lnTo>
                      <a:lnTo>
                        <a:pt x="14497" y="2653"/>
                      </a:lnTo>
                      <a:lnTo>
                        <a:pt x="14787" y="2526"/>
                      </a:lnTo>
                      <a:lnTo>
                        <a:pt x="15077" y="2526"/>
                      </a:lnTo>
                      <a:lnTo>
                        <a:pt x="15511" y="2653"/>
                      </a:lnTo>
                      <a:lnTo>
                        <a:pt x="15801" y="2716"/>
                      </a:lnTo>
                      <a:lnTo>
                        <a:pt x="15946" y="2779"/>
                      </a:lnTo>
                      <a:lnTo>
                        <a:pt x="16091" y="2968"/>
                      </a:lnTo>
                      <a:lnTo>
                        <a:pt x="16526" y="3095"/>
                      </a:lnTo>
                      <a:lnTo>
                        <a:pt x="16671" y="3221"/>
                      </a:lnTo>
                      <a:lnTo>
                        <a:pt x="16671" y="3347"/>
                      </a:lnTo>
                      <a:lnTo>
                        <a:pt x="17396" y="3853"/>
                      </a:lnTo>
                      <a:lnTo>
                        <a:pt x="18266" y="4358"/>
                      </a:lnTo>
                      <a:lnTo>
                        <a:pt x="18846" y="4926"/>
                      </a:lnTo>
                      <a:lnTo>
                        <a:pt x="19715" y="5495"/>
                      </a:lnTo>
                      <a:lnTo>
                        <a:pt x="20440" y="6126"/>
                      </a:lnTo>
                      <a:lnTo>
                        <a:pt x="21165" y="6632"/>
                      </a:lnTo>
                      <a:lnTo>
                        <a:pt x="21455" y="7263"/>
                      </a:lnTo>
                      <a:lnTo>
                        <a:pt x="21600" y="7768"/>
                      </a:lnTo>
                      <a:lnTo>
                        <a:pt x="21600" y="7958"/>
                      </a:lnTo>
                      <a:lnTo>
                        <a:pt x="21165" y="8337"/>
                      </a:lnTo>
                      <a:lnTo>
                        <a:pt x="20585" y="8589"/>
                      </a:lnTo>
                      <a:lnTo>
                        <a:pt x="20440" y="8589"/>
                      </a:lnTo>
                      <a:lnTo>
                        <a:pt x="20150" y="896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grpSp>
              <p:nvGrpSpPr>
                <p:cNvPr id="306" name="Group 307"/>
                <p:cNvGrpSpPr/>
                <p:nvPr/>
              </p:nvGrpSpPr>
              <p:grpSpPr>
                <a:xfrm>
                  <a:off x="507229" y="1181312"/>
                  <a:ext cx="1498635" cy="1309790"/>
                  <a:chOff x="0" y="0"/>
                  <a:chExt cx="1498633" cy="1309788"/>
                </a:xfrm>
              </p:grpSpPr>
              <p:sp>
                <p:nvSpPr>
                  <p:cNvPr id="371" name="Shape 305"/>
                  <p:cNvSpPr/>
                  <p:nvPr/>
                </p:nvSpPr>
                <p:spPr>
                  <a:xfrm>
                    <a:off x="874028" y="1196329"/>
                    <a:ext cx="144624" cy="11346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878" y="21600"/>
                        </a:moveTo>
                        <a:lnTo>
                          <a:pt x="1252" y="20647"/>
                        </a:lnTo>
                        <a:lnTo>
                          <a:pt x="939" y="20329"/>
                        </a:lnTo>
                        <a:lnTo>
                          <a:pt x="939" y="19694"/>
                        </a:lnTo>
                        <a:lnTo>
                          <a:pt x="626" y="18741"/>
                        </a:lnTo>
                        <a:lnTo>
                          <a:pt x="0" y="18106"/>
                        </a:lnTo>
                        <a:lnTo>
                          <a:pt x="0" y="13976"/>
                        </a:lnTo>
                        <a:lnTo>
                          <a:pt x="313" y="11753"/>
                        </a:lnTo>
                        <a:lnTo>
                          <a:pt x="626" y="9212"/>
                        </a:lnTo>
                        <a:lnTo>
                          <a:pt x="1252" y="6671"/>
                        </a:lnTo>
                        <a:lnTo>
                          <a:pt x="2191" y="4129"/>
                        </a:lnTo>
                        <a:lnTo>
                          <a:pt x="3130" y="1906"/>
                        </a:lnTo>
                        <a:lnTo>
                          <a:pt x="4070" y="635"/>
                        </a:lnTo>
                        <a:lnTo>
                          <a:pt x="5009" y="0"/>
                        </a:lnTo>
                        <a:lnTo>
                          <a:pt x="6261" y="0"/>
                        </a:lnTo>
                        <a:lnTo>
                          <a:pt x="6887" y="635"/>
                        </a:lnTo>
                        <a:lnTo>
                          <a:pt x="7513" y="953"/>
                        </a:lnTo>
                        <a:lnTo>
                          <a:pt x="9391" y="2859"/>
                        </a:lnTo>
                        <a:lnTo>
                          <a:pt x="10017" y="3176"/>
                        </a:lnTo>
                        <a:lnTo>
                          <a:pt x="11583" y="3176"/>
                        </a:lnTo>
                        <a:lnTo>
                          <a:pt x="12522" y="2859"/>
                        </a:lnTo>
                        <a:lnTo>
                          <a:pt x="13148" y="2224"/>
                        </a:lnTo>
                        <a:lnTo>
                          <a:pt x="14087" y="1906"/>
                        </a:lnTo>
                        <a:lnTo>
                          <a:pt x="14713" y="1271"/>
                        </a:lnTo>
                        <a:lnTo>
                          <a:pt x="15339" y="953"/>
                        </a:lnTo>
                        <a:lnTo>
                          <a:pt x="16591" y="635"/>
                        </a:lnTo>
                        <a:lnTo>
                          <a:pt x="16904" y="0"/>
                        </a:lnTo>
                        <a:lnTo>
                          <a:pt x="21600" y="0"/>
                        </a:lnTo>
                        <a:lnTo>
                          <a:pt x="20661" y="2859"/>
                        </a:lnTo>
                        <a:lnTo>
                          <a:pt x="19096" y="5082"/>
                        </a:lnTo>
                        <a:lnTo>
                          <a:pt x="17217" y="6988"/>
                        </a:lnTo>
                        <a:lnTo>
                          <a:pt x="15339" y="9212"/>
                        </a:lnTo>
                        <a:lnTo>
                          <a:pt x="14087" y="11118"/>
                        </a:lnTo>
                        <a:lnTo>
                          <a:pt x="12522" y="12706"/>
                        </a:lnTo>
                        <a:lnTo>
                          <a:pt x="11583" y="14929"/>
                        </a:lnTo>
                        <a:lnTo>
                          <a:pt x="11270" y="17471"/>
                        </a:lnTo>
                        <a:lnTo>
                          <a:pt x="11270" y="17153"/>
                        </a:lnTo>
                        <a:lnTo>
                          <a:pt x="10957" y="16518"/>
                        </a:lnTo>
                        <a:lnTo>
                          <a:pt x="10957" y="15882"/>
                        </a:lnTo>
                        <a:lnTo>
                          <a:pt x="10643" y="15565"/>
                        </a:lnTo>
                        <a:lnTo>
                          <a:pt x="9391" y="15882"/>
                        </a:lnTo>
                        <a:lnTo>
                          <a:pt x="8765" y="17153"/>
                        </a:lnTo>
                        <a:lnTo>
                          <a:pt x="8139" y="18106"/>
                        </a:lnTo>
                        <a:lnTo>
                          <a:pt x="7200" y="18741"/>
                        </a:lnTo>
                        <a:lnTo>
                          <a:pt x="6261" y="19694"/>
                        </a:lnTo>
                        <a:lnTo>
                          <a:pt x="4696" y="20647"/>
                        </a:lnTo>
                        <a:lnTo>
                          <a:pt x="3443" y="20965"/>
                        </a:lnTo>
                        <a:lnTo>
                          <a:pt x="1878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72" name="Shape 306"/>
                  <p:cNvSpPr/>
                  <p:nvPr/>
                </p:nvSpPr>
                <p:spPr>
                  <a:xfrm>
                    <a:off x="0" y="0"/>
                    <a:ext cx="1498634" cy="112124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29" y="8936"/>
                        </a:moveTo>
                        <a:lnTo>
                          <a:pt x="1359" y="9032"/>
                        </a:lnTo>
                        <a:lnTo>
                          <a:pt x="1390" y="9064"/>
                        </a:lnTo>
                        <a:lnTo>
                          <a:pt x="1450" y="9161"/>
                        </a:lnTo>
                        <a:lnTo>
                          <a:pt x="1480" y="9161"/>
                        </a:lnTo>
                        <a:lnTo>
                          <a:pt x="1510" y="9193"/>
                        </a:lnTo>
                        <a:lnTo>
                          <a:pt x="1541" y="9257"/>
                        </a:lnTo>
                        <a:lnTo>
                          <a:pt x="1571" y="9289"/>
                        </a:lnTo>
                        <a:lnTo>
                          <a:pt x="1631" y="9321"/>
                        </a:lnTo>
                        <a:lnTo>
                          <a:pt x="1692" y="9257"/>
                        </a:lnTo>
                        <a:lnTo>
                          <a:pt x="1752" y="9161"/>
                        </a:lnTo>
                        <a:lnTo>
                          <a:pt x="1782" y="9064"/>
                        </a:lnTo>
                        <a:lnTo>
                          <a:pt x="1843" y="8968"/>
                        </a:lnTo>
                        <a:lnTo>
                          <a:pt x="1903" y="8904"/>
                        </a:lnTo>
                        <a:lnTo>
                          <a:pt x="1964" y="8711"/>
                        </a:lnTo>
                        <a:lnTo>
                          <a:pt x="2054" y="8614"/>
                        </a:lnTo>
                        <a:lnTo>
                          <a:pt x="2205" y="8486"/>
                        </a:lnTo>
                        <a:lnTo>
                          <a:pt x="2326" y="8357"/>
                        </a:lnTo>
                        <a:lnTo>
                          <a:pt x="2477" y="8293"/>
                        </a:lnTo>
                        <a:lnTo>
                          <a:pt x="2628" y="8261"/>
                        </a:lnTo>
                        <a:lnTo>
                          <a:pt x="2779" y="8164"/>
                        </a:lnTo>
                        <a:lnTo>
                          <a:pt x="2900" y="8132"/>
                        </a:lnTo>
                        <a:lnTo>
                          <a:pt x="2991" y="8004"/>
                        </a:lnTo>
                        <a:lnTo>
                          <a:pt x="3081" y="7811"/>
                        </a:lnTo>
                        <a:lnTo>
                          <a:pt x="3202" y="7843"/>
                        </a:lnTo>
                        <a:lnTo>
                          <a:pt x="3263" y="7907"/>
                        </a:lnTo>
                        <a:lnTo>
                          <a:pt x="3293" y="7907"/>
                        </a:lnTo>
                        <a:lnTo>
                          <a:pt x="3353" y="7843"/>
                        </a:lnTo>
                        <a:lnTo>
                          <a:pt x="3414" y="7843"/>
                        </a:lnTo>
                        <a:lnTo>
                          <a:pt x="3474" y="7811"/>
                        </a:lnTo>
                        <a:lnTo>
                          <a:pt x="3655" y="7811"/>
                        </a:lnTo>
                        <a:lnTo>
                          <a:pt x="3776" y="7714"/>
                        </a:lnTo>
                        <a:lnTo>
                          <a:pt x="3897" y="7682"/>
                        </a:lnTo>
                        <a:lnTo>
                          <a:pt x="3988" y="7586"/>
                        </a:lnTo>
                        <a:lnTo>
                          <a:pt x="4139" y="7489"/>
                        </a:lnTo>
                        <a:lnTo>
                          <a:pt x="4229" y="7425"/>
                        </a:lnTo>
                        <a:lnTo>
                          <a:pt x="4380" y="7361"/>
                        </a:lnTo>
                        <a:lnTo>
                          <a:pt x="4562" y="7329"/>
                        </a:lnTo>
                        <a:lnTo>
                          <a:pt x="4985" y="7329"/>
                        </a:lnTo>
                        <a:lnTo>
                          <a:pt x="5136" y="7264"/>
                        </a:lnTo>
                        <a:lnTo>
                          <a:pt x="5257" y="7264"/>
                        </a:lnTo>
                        <a:lnTo>
                          <a:pt x="5317" y="7232"/>
                        </a:lnTo>
                        <a:lnTo>
                          <a:pt x="5438" y="7200"/>
                        </a:lnTo>
                        <a:lnTo>
                          <a:pt x="5559" y="7104"/>
                        </a:lnTo>
                        <a:lnTo>
                          <a:pt x="5710" y="6911"/>
                        </a:lnTo>
                        <a:lnTo>
                          <a:pt x="5861" y="6750"/>
                        </a:lnTo>
                        <a:lnTo>
                          <a:pt x="6012" y="6557"/>
                        </a:lnTo>
                        <a:lnTo>
                          <a:pt x="6253" y="6107"/>
                        </a:lnTo>
                        <a:lnTo>
                          <a:pt x="6344" y="5882"/>
                        </a:lnTo>
                        <a:lnTo>
                          <a:pt x="6404" y="5721"/>
                        </a:lnTo>
                        <a:lnTo>
                          <a:pt x="6404" y="5657"/>
                        </a:lnTo>
                        <a:lnTo>
                          <a:pt x="6344" y="5625"/>
                        </a:lnTo>
                        <a:lnTo>
                          <a:pt x="6314" y="5561"/>
                        </a:lnTo>
                        <a:lnTo>
                          <a:pt x="6284" y="5529"/>
                        </a:lnTo>
                        <a:lnTo>
                          <a:pt x="6284" y="5496"/>
                        </a:lnTo>
                        <a:lnTo>
                          <a:pt x="6404" y="5368"/>
                        </a:lnTo>
                        <a:lnTo>
                          <a:pt x="6465" y="5271"/>
                        </a:lnTo>
                        <a:lnTo>
                          <a:pt x="6495" y="5175"/>
                        </a:lnTo>
                        <a:lnTo>
                          <a:pt x="6586" y="5079"/>
                        </a:lnTo>
                        <a:lnTo>
                          <a:pt x="6646" y="4950"/>
                        </a:lnTo>
                        <a:lnTo>
                          <a:pt x="6707" y="4886"/>
                        </a:lnTo>
                        <a:lnTo>
                          <a:pt x="6797" y="4821"/>
                        </a:lnTo>
                        <a:lnTo>
                          <a:pt x="6797" y="4950"/>
                        </a:lnTo>
                        <a:lnTo>
                          <a:pt x="6827" y="5079"/>
                        </a:lnTo>
                        <a:lnTo>
                          <a:pt x="6888" y="5271"/>
                        </a:lnTo>
                        <a:lnTo>
                          <a:pt x="6948" y="5368"/>
                        </a:lnTo>
                        <a:lnTo>
                          <a:pt x="6978" y="5432"/>
                        </a:lnTo>
                        <a:lnTo>
                          <a:pt x="7009" y="5529"/>
                        </a:lnTo>
                        <a:lnTo>
                          <a:pt x="7039" y="5561"/>
                        </a:lnTo>
                        <a:lnTo>
                          <a:pt x="7069" y="5496"/>
                        </a:lnTo>
                        <a:lnTo>
                          <a:pt x="7069" y="5368"/>
                        </a:lnTo>
                        <a:lnTo>
                          <a:pt x="7099" y="5304"/>
                        </a:lnTo>
                        <a:lnTo>
                          <a:pt x="7099" y="5046"/>
                        </a:lnTo>
                        <a:lnTo>
                          <a:pt x="7160" y="5014"/>
                        </a:lnTo>
                        <a:lnTo>
                          <a:pt x="7190" y="4918"/>
                        </a:lnTo>
                        <a:lnTo>
                          <a:pt x="7190" y="4661"/>
                        </a:lnTo>
                        <a:lnTo>
                          <a:pt x="7220" y="4564"/>
                        </a:lnTo>
                        <a:lnTo>
                          <a:pt x="7250" y="4500"/>
                        </a:lnTo>
                        <a:lnTo>
                          <a:pt x="7250" y="4564"/>
                        </a:lnTo>
                        <a:lnTo>
                          <a:pt x="7281" y="4596"/>
                        </a:lnTo>
                        <a:lnTo>
                          <a:pt x="7281" y="4725"/>
                        </a:lnTo>
                        <a:lnTo>
                          <a:pt x="7673" y="4725"/>
                        </a:lnTo>
                        <a:lnTo>
                          <a:pt x="7673" y="4564"/>
                        </a:lnTo>
                        <a:lnTo>
                          <a:pt x="7643" y="4436"/>
                        </a:lnTo>
                        <a:lnTo>
                          <a:pt x="7643" y="4275"/>
                        </a:lnTo>
                        <a:lnTo>
                          <a:pt x="7673" y="4211"/>
                        </a:lnTo>
                        <a:lnTo>
                          <a:pt x="7673" y="3825"/>
                        </a:lnTo>
                        <a:lnTo>
                          <a:pt x="7855" y="3825"/>
                        </a:lnTo>
                        <a:lnTo>
                          <a:pt x="7945" y="3889"/>
                        </a:lnTo>
                        <a:lnTo>
                          <a:pt x="8036" y="3889"/>
                        </a:lnTo>
                        <a:lnTo>
                          <a:pt x="8157" y="3761"/>
                        </a:lnTo>
                        <a:lnTo>
                          <a:pt x="8217" y="3568"/>
                        </a:lnTo>
                        <a:lnTo>
                          <a:pt x="8277" y="3471"/>
                        </a:lnTo>
                        <a:lnTo>
                          <a:pt x="8338" y="3343"/>
                        </a:lnTo>
                        <a:lnTo>
                          <a:pt x="8368" y="3246"/>
                        </a:lnTo>
                        <a:lnTo>
                          <a:pt x="8398" y="3118"/>
                        </a:lnTo>
                        <a:lnTo>
                          <a:pt x="8519" y="3182"/>
                        </a:lnTo>
                        <a:lnTo>
                          <a:pt x="8580" y="3182"/>
                        </a:lnTo>
                        <a:lnTo>
                          <a:pt x="8670" y="3086"/>
                        </a:lnTo>
                        <a:lnTo>
                          <a:pt x="8700" y="2989"/>
                        </a:lnTo>
                        <a:lnTo>
                          <a:pt x="8731" y="2861"/>
                        </a:lnTo>
                        <a:lnTo>
                          <a:pt x="8761" y="2764"/>
                        </a:lnTo>
                        <a:lnTo>
                          <a:pt x="8761" y="2636"/>
                        </a:lnTo>
                        <a:lnTo>
                          <a:pt x="8791" y="2571"/>
                        </a:lnTo>
                        <a:lnTo>
                          <a:pt x="8882" y="2636"/>
                        </a:lnTo>
                        <a:lnTo>
                          <a:pt x="9365" y="2636"/>
                        </a:lnTo>
                        <a:lnTo>
                          <a:pt x="9486" y="2732"/>
                        </a:lnTo>
                        <a:lnTo>
                          <a:pt x="9546" y="2861"/>
                        </a:lnTo>
                        <a:lnTo>
                          <a:pt x="9607" y="3021"/>
                        </a:lnTo>
                        <a:lnTo>
                          <a:pt x="9667" y="3343"/>
                        </a:lnTo>
                        <a:lnTo>
                          <a:pt x="9697" y="3471"/>
                        </a:lnTo>
                        <a:lnTo>
                          <a:pt x="9728" y="3568"/>
                        </a:lnTo>
                        <a:lnTo>
                          <a:pt x="9818" y="3632"/>
                        </a:lnTo>
                        <a:lnTo>
                          <a:pt x="9879" y="3632"/>
                        </a:lnTo>
                        <a:lnTo>
                          <a:pt x="9879" y="3568"/>
                        </a:lnTo>
                        <a:lnTo>
                          <a:pt x="9909" y="3568"/>
                        </a:lnTo>
                        <a:lnTo>
                          <a:pt x="10030" y="3439"/>
                        </a:lnTo>
                        <a:lnTo>
                          <a:pt x="10060" y="3471"/>
                        </a:lnTo>
                        <a:lnTo>
                          <a:pt x="10211" y="3471"/>
                        </a:lnTo>
                        <a:lnTo>
                          <a:pt x="10241" y="3439"/>
                        </a:lnTo>
                        <a:lnTo>
                          <a:pt x="10422" y="3439"/>
                        </a:lnTo>
                        <a:lnTo>
                          <a:pt x="10453" y="3407"/>
                        </a:lnTo>
                        <a:lnTo>
                          <a:pt x="10453" y="3343"/>
                        </a:lnTo>
                        <a:lnTo>
                          <a:pt x="10483" y="3311"/>
                        </a:lnTo>
                        <a:lnTo>
                          <a:pt x="10483" y="3246"/>
                        </a:lnTo>
                        <a:lnTo>
                          <a:pt x="10453" y="3182"/>
                        </a:lnTo>
                        <a:lnTo>
                          <a:pt x="10453" y="3021"/>
                        </a:lnTo>
                        <a:lnTo>
                          <a:pt x="10483" y="2893"/>
                        </a:lnTo>
                        <a:lnTo>
                          <a:pt x="10604" y="2636"/>
                        </a:lnTo>
                        <a:lnTo>
                          <a:pt x="10664" y="2539"/>
                        </a:lnTo>
                        <a:lnTo>
                          <a:pt x="10755" y="2411"/>
                        </a:lnTo>
                        <a:lnTo>
                          <a:pt x="10876" y="2154"/>
                        </a:lnTo>
                        <a:lnTo>
                          <a:pt x="10936" y="1993"/>
                        </a:lnTo>
                        <a:lnTo>
                          <a:pt x="11147" y="1768"/>
                        </a:lnTo>
                        <a:lnTo>
                          <a:pt x="11359" y="1607"/>
                        </a:lnTo>
                        <a:lnTo>
                          <a:pt x="11570" y="1543"/>
                        </a:lnTo>
                        <a:lnTo>
                          <a:pt x="11782" y="1511"/>
                        </a:lnTo>
                        <a:lnTo>
                          <a:pt x="11933" y="1511"/>
                        </a:lnTo>
                        <a:lnTo>
                          <a:pt x="12114" y="1479"/>
                        </a:lnTo>
                        <a:lnTo>
                          <a:pt x="12205" y="1414"/>
                        </a:lnTo>
                        <a:lnTo>
                          <a:pt x="12295" y="1286"/>
                        </a:lnTo>
                        <a:lnTo>
                          <a:pt x="12205" y="1157"/>
                        </a:lnTo>
                        <a:lnTo>
                          <a:pt x="12144" y="1061"/>
                        </a:lnTo>
                        <a:lnTo>
                          <a:pt x="12114" y="964"/>
                        </a:lnTo>
                        <a:lnTo>
                          <a:pt x="11993" y="836"/>
                        </a:lnTo>
                        <a:lnTo>
                          <a:pt x="11963" y="739"/>
                        </a:lnTo>
                        <a:lnTo>
                          <a:pt x="11933" y="675"/>
                        </a:lnTo>
                        <a:lnTo>
                          <a:pt x="11963" y="579"/>
                        </a:lnTo>
                        <a:lnTo>
                          <a:pt x="12054" y="579"/>
                        </a:lnTo>
                        <a:lnTo>
                          <a:pt x="12114" y="514"/>
                        </a:lnTo>
                        <a:lnTo>
                          <a:pt x="12265" y="514"/>
                        </a:lnTo>
                        <a:lnTo>
                          <a:pt x="12295" y="482"/>
                        </a:lnTo>
                        <a:lnTo>
                          <a:pt x="12356" y="450"/>
                        </a:lnTo>
                        <a:lnTo>
                          <a:pt x="12446" y="450"/>
                        </a:lnTo>
                        <a:lnTo>
                          <a:pt x="12477" y="386"/>
                        </a:lnTo>
                        <a:lnTo>
                          <a:pt x="12537" y="675"/>
                        </a:lnTo>
                        <a:lnTo>
                          <a:pt x="12658" y="836"/>
                        </a:lnTo>
                        <a:lnTo>
                          <a:pt x="12749" y="1029"/>
                        </a:lnTo>
                        <a:lnTo>
                          <a:pt x="12900" y="1157"/>
                        </a:lnTo>
                        <a:lnTo>
                          <a:pt x="13081" y="1254"/>
                        </a:lnTo>
                        <a:lnTo>
                          <a:pt x="13262" y="1318"/>
                        </a:lnTo>
                        <a:lnTo>
                          <a:pt x="13443" y="1318"/>
                        </a:lnTo>
                        <a:lnTo>
                          <a:pt x="13625" y="1382"/>
                        </a:lnTo>
                        <a:lnTo>
                          <a:pt x="13655" y="1382"/>
                        </a:lnTo>
                        <a:lnTo>
                          <a:pt x="13685" y="1318"/>
                        </a:lnTo>
                        <a:lnTo>
                          <a:pt x="13776" y="1318"/>
                        </a:lnTo>
                        <a:lnTo>
                          <a:pt x="13806" y="1286"/>
                        </a:lnTo>
                        <a:lnTo>
                          <a:pt x="13987" y="1286"/>
                        </a:lnTo>
                        <a:lnTo>
                          <a:pt x="14017" y="1318"/>
                        </a:lnTo>
                        <a:lnTo>
                          <a:pt x="14048" y="1382"/>
                        </a:lnTo>
                        <a:lnTo>
                          <a:pt x="14078" y="1382"/>
                        </a:lnTo>
                        <a:lnTo>
                          <a:pt x="14138" y="1414"/>
                        </a:lnTo>
                        <a:lnTo>
                          <a:pt x="14319" y="1414"/>
                        </a:lnTo>
                        <a:lnTo>
                          <a:pt x="14319" y="1382"/>
                        </a:lnTo>
                        <a:lnTo>
                          <a:pt x="14350" y="1318"/>
                        </a:lnTo>
                        <a:lnTo>
                          <a:pt x="14380" y="1286"/>
                        </a:lnTo>
                        <a:lnTo>
                          <a:pt x="14380" y="1254"/>
                        </a:lnTo>
                        <a:lnTo>
                          <a:pt x="14410" y="1189"/>
                        </a:lnTo>
                        <a:lnTo>
                          <a:pt x="14410" y="1704"/>
                        </a:lnTo>
                        <a:lnTo>
                          <a:pt x="14380" y="1832"/>
                        </a:lnTo>
                        <a:lnTo>
                          <a:pt x="14259" y="1993"/>
                        </a:lnTo>
                        <a:lnTo>
                          <a:pt x="14168" y="2282"/>
                        </a:lnTo>
                        <a:lnTo>
                          <a:pt x="13987" y="2539"/>
                        </a:lnTo>
                        <a:lnTo>
                          <a:pt x="13836" y="2796"/>
                        </a:lnTo>
                        <a:lnTo>
                          <a:pt x="13655" y="3086"/>
                        </a:lnTo>
                        <a:lnTo>
                          <a:pt x="13564" y="3246"/>
                        </a:lnTo>
                        <a:lnTo>
                          <a:pt x="13443" y="3343"/>
                        </a:lnTo>
                        <a:lnTo>
                          <a:pt x="13594" y="3439"/>
                        </a:lnTo>
                        <a:lnTo>
                          <a:pt x="13655" y="3536"/>
                        </a:lnTo>
                        <a:lnTo>
                          <a:pt x="13715" y="3664"/>
                        </a:lnTo>
                        <a:lnTo>
                          <a:pt x="13776" y="3761"/>
                        </a:lnTo>
                        <a:lnTo>
                          <a:pt x="13806" y="3825"/>
                        </a:lnTo>
                        <a:lnTo>
                          <a:pt x="13866" y="4018"/>
                        </a:lnTo>
                        <a:lnTo>
                          <a:pt x="13957" y="4114"/>
                        </a:lnTo>
                        <a:lnTo>
                          <a:pt x="14017" y="4146"/>
                        </a:lnTo>
                        <a:lnTo>
                          <a:pt x="14350" y="4146"/>
                        </a:lnTo>
                        <a:lnTo>
                          <a:pt x="14440" y="4211"/>
                        </a:lnTo>
                        <a:lnTo>
                          <a:pt x="14561" y="4275"/>
                        </a:lnTo>
                        <a:lnTo>
                          <a:pt x="14622" y="4371"/>
                        </a:lnTo>
                        <a:lnTo>
                          <a:pt x="14712" y="4468"/>
                        </a:lnTo>
                        <a:lnTo>
                          <a:pt x="14833" y="4661"/>
                        </a:lnTo>
                        <a:lnTo>
                          <a:pt x="14954" y="4725"/>
                        </a:lnTo>
                        <a:lnTo>
                          <a:pt x="15075" y="4821"/>
                        </a:lnTo>
                        <a:lnTo>
                          <a:pt x="15165" y="4918"/>
                        </a:lnTo>
                        <a:lnTo>
                          <a:pt x="15286" y="5014"/>
                        </a:lnTo>
                        <a:lnTo>
                          <a:pt x="15467" y="5271"/>
                        </a:lnTo>
                        <a:lnTo>
                          <a:pt x="15528" y="5432"/>
                        </a:lnTo>
                        <a:lnTo>
                          <a:pt x="15588" y="5529"/>
                        </a:lnTo>
                        <a:lnTo>
                          <a:pt x="15709" y="5625"/>
                        </a:lnTo>
                        <a:lnTo>
                          <a:pt x="15830" y="5657"/>
                        </a:lnTo>
                        <a:lnTo>
                          <a:pt x="15921" y="5625"/>
                        </a:lnTo>
                        <a:lnTo>
                          <a:pt x="16041" y="5561"/>
                        </a:lnTo>
                        <a:lnTo>
                          <a:pt x="16132" y="5496"/>
                        </a:lnTo>
                        <a:lnTo>
                          <a:pt x="16283" y="5304"/>
                        </a:lnTo>
                        <a:lnTo>
                          <a:pt x="16464" y="5014"/>
                        </a:lnTo>
                        <a:lnTo>
                          <a:pt x="16646" y="4596"/>
                        </a:lnTo>
                        <a:lnTo>
                          <a:pt x="16736" y="4146"/>
                        </a:lnTo>
                        <a:lnTo>
                          <a:pt x="16857" y="3696"/>
                        </a:lnTo>
                        <a:lnTo>
                          <a:pt x="16917" y="3311"/>
                        </a:lnTo>
                        <a:lnTo>
                          <a:pt x="16948" y="2957"/>
                        </a:lnTo>
                        <a:lnTo>
                          <a:pt x="17008" y="2507"/>
                        </a:lnTo>
                        <a:lnTo>
                          <a:pt x="17069" y="2154"/>
                        </a:lnTo>
                        <a:lnTo>
                          <a:pt x="17189" y="1736"/>
                        </a:lnTo>
                        <a:lnTo>
                          <a:pt x="17280" y="1414"/>
                        </a:lnTo>
                        <a:lnTo>
                          <a:pt x="17401" y="1093"/>
                        </a:lnTo>
                        <a:lnTo>
                          <a:pt x="17582" y="386"/>
                        </a:lnTo>
                        <a:lnTo>
                          <a:pt x="17612" y="0"/>
                        </a:lnTo>
                        <a:lnTo>
                          <a:pt x="17673" y="257"/>
                        </a:lnTo>
                        <a:lnTo>
                          <a:pt x="17763" y="386"/>
                        </a:lnTo>
                        <a:lnTo>
                          <a:pt x="17824" y="514"/>
                        </a:lnTo>
                        <a:lnTo>
                          <a:pt x="17945" y="675"/>
                        </a:lnTo>
                        <a:lnTo>
                          <a:pt x="18005" y="739"/>
                        </a:lnTo>
                        <a:lnTo>
                          <a:pt x="18065" y="836"/>
                        </a:lnTo>
                        <a:lnTo>
                          <a:pt x="18096" y="900"/>
                        </a:lnTo>
                        <a:lnTo>
                          <a:pt x="18065" y="932"/>
                        </a:lnTo>
                        <a:lnTo>
                          <a:pt x="18005" y="932"/>
                        </a:lnTo>
                        <a:lnTo>
                          <a:pt x="17975" y="964"/>
                        </a:lnTo>
                        <a:lnTo>
                          <a:pt x="17945" y="964"/>
                        </a:lnTo>
                        <a:lnTo>
                          <a:pt x="17945" y="1093"/>
                        </a:lnTo>
                        <a:lnTo>
                          <a:pt x="17975" y="1189"/>
                        </a:lnTo>
                        <a:lnTo>
                          <a:pt x="17975" y="1286"/>
                        </a:lnTo>
                        <a:lnTo>
                          <a:pt x="18005" y="1318"/>
                        </a:lnTo>
                        <a:lnTo>
                          <a:pt x="18035" y="1414"/>
                        </a:lnTo>
                        <a:lnTo>
                          <a:pt x="18096" y="1543"/>
                        </a:lnTo>
                        <a:lnTo>
                          <a:pt x="18096" y="1929"/>
                        </a:lnTo>
                        <a:lnTo>
                          <a:pt x="18065" y="1993"/>
                        </a:lnTo>
                        <a:lnTo>
                          <a:pt x="18035" y="2089"/>
                        </a:lnTo>
                        <a:lnTo>
                          <a:pt x="18035" y="2154"/>
                        </a:lnTo>
                        <a:lnTo>
                          <a:pt x="18005" y="2218"/>
                        </a:lnTo>
                        <a:lnTo>
                          <a:pt x="18005" y="2539"/>
                        </a:lnTo>
                        <a:lnTo>
                          <a:pt x="18065" y="2732"/>
                        </a:lnTo>
                        <a:lnTo>
                          <a:pt x="18156" y="2796"/>
                        </a:lnTo>
                        <a:lnTo>
                          <a:pt x="18217" y="2861"/>
                        </a:lnTo>
                        <a:lnTo>
                          <a:pt x="18277" y="2957"/>
                        </a:lnTo>
                        <a:lnTo>
                          <a:pt x="18428" y="2957"/>
                        </a:lnTo>
                        <a:lnTo>
                          <a:pt x="18428" y="3021"/>
                        </a:lnTo>
                        <a:lnTo>
                          <a:pt x="18458" y="3086"/>
                        </a:lnTo>
                        <a:lnTo>
                          <a:pt x="18519" y="3118"/>
                        </a:lnTo>
                        <a:lnTo>
                          <a:pt x="18549" y="3182"/>
                        </a:lnTo>
                        <a:lnTo>
                          <a:pt x="18579" y="3182"/>
                        </a:lnTo>
                        <a:lnTo>
                          <a:pt x="18609" y="3214"/>
                        </a:lnTo>
                        <a:lnTo>
                          <a:pt x="18700" y="3214"/>
                        </a:lnTo>
                        <a:lnTo>
                          <a:pt x="18760" y="4114"/>
                        </a:lnTo>
                        <a:lnTo>
                          <a:pt x="18790" y="4500"/>
                        </a:lnTo>
                        <a:lnTo>
                          <a:pt x="18851" y="4918"/>
                        </a:lnTo>
                        <a:lnTo>
                          <a:pt x="18911" y="5304"/>
                        </a:lnTo>
                        <a:lnTo>
                          <a:pt x="18972" y="5721"/>
                        </a:lnTo>
                        <a:lnTo>
                          <a:pt x="19002" y="6107"/>
                        </a:lnTo>
                        <a:lnTo>
                          <a:pt x="19002" y="6525"/>
                        </a:lnTo>
                        <a:lnTo>
                          <a:pt x="19032" y="6589"/>
                        </a:lnTo>
                        <a:lnTo>
                          <a:pt x="19093" y="6654"/>
                        </a:lnTo>
                        <a:lnTo>
                          <a:pt x="19153" y="6654"/>
                        </a:lnTo>
                        <a:lnTo>
                          <a:pt x="19213" y="6686"/>
                        </a:lnTo>
                        <a:lnTo>
                          <a:pt x="19304" y="6750"/>
                        </a:lnTo>
                        <a:lnTo>
                          <a:pt x="19364" y="6750"/>
                        </a:lnTo>
                        <a:lnTo>
                          <a:pt x="19455" y="6782"/>
                        </a:lnTo>
                        <a:lnTo>
                          <a:pt x="19516" y="6975"/>
                        </a:lnTo>
                        <a:lnTo>
                          <a:pt x="19546" y="7007"/>
                        </a:lnTo>
                        <a:lnTo>
                          <a:pt x="19576" y="7104"/>
                        </a:lnTo>
                        <a:lnTo>
                          <a:pt x="19697" y="7232"/>
                        </a:lnTo>
                        <a:lnTo>
                          <a:pt x="19757" y="7232"/>
                        </a:lnTo>
                        <a:lnTo>
                          <a:pt x="19787" y="7264"/>
                        </a:lnTo>
                        <a:lnTo>
                          <a:pt x="19787" y="7425"/>
                        </a:lnTo>
                        <a:lnTo>
                          <a:pt x="19908" y="7939"/>
                        </a:lnTo>
                        <a:lnTo>
                          <a:pt x="19969" y="8261"/>
                        </a:lnTo>
                        <a:lnTo>
                          <a:pt x="20059" y="8518"/>
                        </a:lnTo>
                        <a:lnTo>
                          <a:pt x="20120" y="8807"/>
                        </a:lnTo>
                        <a:lnTo>
                          <a:pt x="20210" y="8968"/>
                        </a:lnTo>
                        <a:lnTo>
                          <a:pt x="20241" y="9129"/>
                        </a:lnTo>
                        <a:lnTo>
                          <a:pt x="20271" y="9129"/>
                        </a:lnTo>
                        <a:lnTo>
                          <a:pt x="20331" y="9161"/>
                        </a:lnTo>
                        <a:lnTo>
                          <a:pt x="20422" y="9161"/>
                        </a:lnTo>
                        <a:lnTo>
                          <a:pt x="20512" y="9193"/>
                        </a:lnTo>
                        <a:lnTo>
                          <a:pt x="20694" y="9193"/>
                        </a:lnTo>
                        <a:lnTo>
                          <a:pt x="20784" y="9257"/>
                        </a:lnTo>
                        <a:lnTo>
                          <a:pt x="20845" y="9257"/>
                        </a:lnTo>
                        <a:lnTo>
                          <a:pt x="20815" y="9321"/>
                        </a:lnTo>
                        <a:lnTo>
                          <a:pt x="20784" y="9418"/>
                        </a:lnTo>
                        <a:lnTo>
                          <a:pt x="20784" y="9482"/>
                        </a:lnTo>
                        <a:lnTo>
                          <a:pt x="20724" y="9482"/>
                        </a:lnTo>
                        <a:lnTo>
                          <a:pt x="20724" y="9514"/>
                        </a:lnTo>
                        <a:lnTo>
                          <a:pt x="20663" y="9514"/>
                        </a:lnTo>
                        <a:lnTo>
                          <a:pt x="20633" y="9546"/>
                        </a:lnTo>
                        <a:lnTo>
                          <a:pt x="20543" y="9611"/>
                        </a:lnTo>
                        <a:lnTo>
                          <a:pt x="20663" y="9836"/>
                        </a:lnTo>
                        <a:lnTo>
                          <a:pt x="20724" y="10061"/>
                        </a:lnTo>
                        <a:lnTo>
                          <a:pt x="20845" y="10286"/>
                        </a:lnTo>
                        <a:lnTo>
                          <a:pt x="20996" y="10511"/>
                        </a:lnTo>
                        <a:lnTo>
                          <a:pt x="21086" y="10736"/>
                        </a:lnTo>
                        <a:lnTo>
                          <a:pt x="21237" y="10961"/>
                        </a:lnTo>
                        <a:lnTo>
                          <a:pt x="21358" y="11121"/>
                        </a:lnTo>
                        <a:lnTo>
                          <a:pt x="21449" y="11346"/>
                        </a:lnTo>
                        <a:lnTo>
                          <a:pt x="21479" y="11314"/>
                        </a:lnTo>
                        <a:lnTo>
                          <a:pt x="21540" y="11314"/>
                        </a:lnTo>
                        <a:lnTo>
                          <a:pt x="21540" y="11250"/>
                        </a:lnTo>
                        <a:lnTo>
                          <a:pt x="21570" y="11218"/>
                        </a:lnTo>
                        <a:lnTo>
                          <a:pt x="21570" y="11186"/>
                        </a:lnTo>
                        <a:lnTo>
                          <a:pt x="21600" y="11121"/>
                        </a:lnTo>
                        <a:lnTo>
                          <a:pt x="21600" y="11089"/>
                        </a:lnTo>
                        <a:lnTo>
                          <a:pt x="21600" y="11443"/>
                        </a:lnTo>
                        <a:lnTo>
                          <a:pt x="21268" y="12568"/>
                        </a:lnTo>
                        <a:lnTo>
                          <a:pt x="21268" y="12921"/>
                        </a:lnTo>
                        <a:lnTo>
                          <a:pt x="21237" y="13275"/>
                        </a:lnTo>
                        <a:lnTo>
                          <a:pt x="21177" y="13596"/>
                        </a:lnTo>
                        <a:lnTo>
                          <a:pt x="21026" y="13918"/>
                        </a:lnTo>
                        <a:lnTo>
                          <a:pt x="20875" y="14207"/>
                        </a:lnTo>
                        <a:lnTo>
                          <a:pt x="20724" y="14529"/>
                        </a:lnTo>
                        <a:lnTo>
                          <a:pt x="20543" y="14786"/>
                        </a:lnTo>
                        <a:lnTo>
                          <a:pt x="20452" y="15075"/>
                        </a:lnTo>
                        <a:lnTo>
                          <a:pt x="20301" y="15332"/>
                        </a:lnTo>
                        <a:lnTo>
                          <a:pt x="20120" y="15686"/>
                        </a:lnTo>
                        <a:lnTo>
                          <a:pt x="19969" y="16039"/>
                        </a:lnTo>
                        <a:lnTo>
                          <a:pt x="19787" y="16457"/>
                        </a:lnTo>
                        <a:lnTo>
                          <a:pt x="19576" y="16746"/>
                        </a:lnTo>
                        <a:lnTo>
                          <a:pt x="19334" y="17036"/>
                        </a:lnTo>
                        <a:lnTo>
                          <a:pt x="19213" y="17132"/>
                        </a:lnTo>
                        <a:lnTo>
                          <a:pt x="19093" y="17196"/>
                        </a:lnTo>
                        <a:lnTo>
                          <a:pt x="18942" y="17261"/>
                        </a:lnTo>
                        <a:lnTo>
                          <a:pt x="18760" y="17261"/>
                        </a:lnTo>
                        <a:lnTo>
                          <a:pt x="18730" y="17518"/>
                        </a:lnTo>
                        <a:lnTo>
                          <a:pt x="18639" y="17775"/>
                        </a:lnTo>
                        <a:lnTo>
                          <a:pt x="18519" y="17968"/>
                        </a:lnTo>
                        <a:lnTo>
                          <a:pt x="18337" y="18193"/>
                        </a:lnTo>
                        <a:lnTo>
                          <a:pt x="18156" y="18386"/>
                        </a:lnTo>
                        <a:lnTo>
                          <a:pt x="17945" y="18514"/>
                        </a:lnTo>
                        <a:lnTo>
                          <a:pt x="17763" y="18675"/>
                        </a:lnTo>
                        <a:lnTo>
                          <a:pt x="17612" y="18868"/>
                        </a:lnTo>
                        <a:lnTo>
                          <a:pt x="17461" y="19029"/>
                        </a:lnTo>
                        <a:lnTo>
                          <a:pt x="17340" y="19189"/>
                        </a:lnTo>
                        <a:lnTo>
                          <a:pt x="17280" y="19350"/>
                        </a:lnTo>
                        <a:lnTo>
                          <a:pt x="17220" y="19543"/>
                        </a:lnTo>
                        <a:lnTo>
                          <a:pt x="17129" y="19671"/>
                        </a:lnTo>
                        <a:lnTo>
                          <a:pt x="17038" y="19864"/>
                        </a:lnTo>
                        <a:lnTo>
                          <a:pt x="16917" y="20025"/>
                        </a:lnTo>
                        <a:lnTo>
                          <a:pt x="16736" y="20218"/>
                        </a:lnTo>
                        <a:lnTo>
                          <a:pt x="16676" y="20475"/>
                        </a:lnTo>
                        <a:lnTo>
                          <a:pt x="16615" y="20668"/>
                        </a:lnTo>
                        <a:lnTo>
                          <a:pt x="16555" y="20732"/>
                        </a:lnTo>
                        <a:lnTo>
                          <a:pt x="16525" y="20829"/>
                        </a:lnTo>
                        <a:lnTo>
                          <a:pt x="16464" y="20829"/>
                        </a:lnTo>
                        <a:lnTo>
                          <a:pt x="16374" y="20893"/>
                        </a:lnTo>
                        <a:lnTo>
                          <a:pt x="15709" y="20893"/>
                        </a:lnTo>
                        <a:lnTo>
                          <a:pt x="15558" y="20957"/>
                        </a:lnTo>
                        <a:lnTo>
                          <a:pt x="15286" y="21150"/>
                        </a:lnTo>
                        <a:lnTo>
                          <a:pt x="15105" y="21246"/>
                        </a:lnTo>
                        <a:lnTo>
                          <a:pt x="14924" y="21375"/>
                        </a:lnTo>
                        <a:lnTo>
                          <a:pt x="14652" y="21504"/>
                        </a:lnTo>
                        <a:lnTo>
                          <a:pt x="14410" y="21600"/>
                        </a:lnTo>
                        <a:lnTo>
                          <a:pt x="14410" y="21407"/>
                        </a:lnTo>
                        <a:lnTo>
                          <a:pt x="14259" y="21407"/>
                        </a:lnTo>
                        <a:lnTo>
                          <a:pt x="14199" y="21375"/>
                        </a:lnTo>
                        <a:lnTo>
                          <a:pt x="14138" y="21279"/>
                        </a:lnTo>
                        <a:lnTo>
                          <a:pt x="14048" y="21182"/>
                        </a:lnTo>
                        <a:lnTo>
                          <a:pt x="14048" y="21118"/>
                        </a:lnTo>
                        <a:lnTo>
                          <a:pt x="14017" y="21021"/>
                        </a:lnTo>
                        <a:lnTo>
                          <a:pt x="14017" y="20893"/>
                        </a:lnTo>
                        <a:lnTo>
                          <a:pt x="13897" y="20957"/>
                        </a:lnTo>
                        <a:lnTo>
                          <a:pt x="13776" y="21118"/>
                        </a:lnTo>
                        <a:lnTo>
                          <a:pt x="13655" y="21182"/>
                        </a:lnTo>
                        <a:lnTo>
                          <a:pt x="13504" y="21343"/>
                        </a:lnTo>
                        <a:lnTo>
                          <a:pt x="13413" y="21407"/>
                        </a:lnTo>
                        <a:lnTo>
                          <a:pt x="13292" y="21504"/>
                        </a:lnTo>
                        <a:lnTo>
                          <a:pt x="13202" y="21536"/>
                        </a:lnTo>
                        <a:lnTo>
                          <a:pt x="13111" y="21600"/>
                        </a:lnTo>
                        <a:lnTo>
                          <a:pt x="13081" y="21600"/>
                        </a:lnTo>
                        <a:lnTo>
                          <a:pt x="13051" y="21536"/>
                        </a:lnTo>
                        <a:lnTo>
                          <a:pt x="13020" y="21536"/>
                        </a:lnTo>
                        <a:lnTo>
                          <a:pt x="13020" y="21504"/>
                        </a:lnTo>
                        <a:lnTo>
                          <a:pt x="12960" y="21471"/>
                        </a:lnTo>
                        <a:lnTo>
                          <a:pt x="12930" y="21407"/>
                        </a:lnTo>
                        <a:lnTo>
                          <a:pt x="12930" y="21375"/>
                        </a:lnTo>
                        <a:lnTo>
                          <a:pt x="12718" y="21343"/>
                        </a:lnTo>
                        <a:lnTo>
                          <a:pt x="12507" y="21343"/>
                        </a:lnTo>
                        <a:lnTo>
                          <a:pt x="12295" y="21246"/>
                        </a:lnTo>
                        <a:lnTo>
                          <a:pt x="12114" y="21150"/>
                        </a:lnTo>
                        <a:lnTo>
                          <a:pt x="11963" y="21054"/>
                        </a:lnTo>
                        <a:lnTo>
                          <a:pt x="11812" y="20925"/>
                        </a:lnTo>
                        <a:lnTo>
                          <a:pt x="11721" y="20732"/>
                        </a:lnTo>
                        <a:lnTo>
                          <a:pt x="11691" y="20571"/>
                        </a:lnTo>
                        <a:lnTo>
                          <a:pt x="11721" y="20443"/>
                        </a:lnTo>
                        <a:lnTo>
                          <a:pt x="11752" y="20282"/>
                        </a:lnTo>
                        <a:lnTo>
                          <a:pt x="11812" y="20154"/>
                        </a:lnTo>
                        <a:lnTo>
                          <a:pt x="11872" y="20089"/>
                        </a:lnTo>
                        <a:lnTo>
                          <a:pt x="11933" y="19993"/>
                        </a:lnTo>
                        <a:lnTo>
                          <a:pt x="11933" y="19896"/>
                        </a:lnTo>
                        <a:lnTo>
                          <a:pt x="11963" y="19768"/>
                        </a:lnTo>
                        <a:lnTo>
                          <a:pt x="11963" y="19254"/>
                        </a:lnTo>
                        <a:lnTo>
                          <a:pt x="12084" y="19029"/>
                        </a:lnTo>
                        <a:lnTo>
                          <a:pt x="11631" y="19029"/>
                        </a:lnTo>
                        <a:lnTo>
                          <a:pt x="11570" y="19189"/>
                        </a:lnTo>
                        <a:lnTo>
                          <a:pt x="11601" y="19093"/>
                        </a:lnTo>
                        <a:lnTo>
                          <a:pt x="11631" y="19029"/>
                        </a:lnTo>
                        <a:lnTo>
                          <a:pt x="11631" y="18964"/>
                        </a:lnTo>
                        <a:lnTo>
                          <a:pt x="11721" y="18868"/>
                        </a:lnTo>
                        <a:lnTo>
                          <a:pt x="11752" y="18804"/>
                        </a:lnTo>
                        <a:lnTo>
                          <a:pt x="11782" y="18771"/>
                        </a:lnTo>
                        <a:lnTo>
                          <a:pt x="11812" y="18675"/>
                        </a:lnTo>
                        <a:lnTo>
                          <a:pt x="11812" y="18225"/>
                        </a:lnTo>
                        <a:lnTo>
                          <a:pt x="11721" y="18289"/>
                        </a:lnTo>
                        <a:lnTo>
                          <a:pt x="11631" y="18321"/>
                        </a:lnTo>
                        <a:lnTo>
                          <a:pt x="11450" y="18611"/>
                        </a:lnTo>
                        <a:lnTo>
                          <a:pt x="11329" y="18739"/>
                        </a:lnTo>
                        <a:lnTo>
                          <a:pt x="11238" y="18771"/>
                        </a:lnTo>
                        <a:lnTo>
                          <a:pt x="10996" y="18771"/>
                        </a:lnTo>
                        <a:lnTo>
                          <a:pt x="11147" y="18611"/>
                        </a:lnTo>
                        <a:lnTo>
                          <a:pt x="11329" y="18386"/>
                        </a:lnTo>
                        <a:lnTo>
                          <a:pt x="11450" y="18193"/>
                        </a:lnTo>
                        <a:lnTo>
                          <a:pt x="11570" y="17968"/>
                        </a:lnTo>
                        <a:lnTo>
                          <a:pt x="11721" y="17775"/>
                        </a:lnTo>
                        <a:lnTo>
                          <a:pt x="11812" y="17550"/>
                        </a:lnTo>
                        <a:lnTo>
                          <a:pt x="11963" y="17389"/>
                        </a:lnTo>
                        <a:lnTo>
                          <a:pt x="12084" y="17164"/>
                        </a:lnTo>
                        <a:lnTo>
                          <a:pt x="12054" y="17132"/>
                        </a:lnTo>
                        <a:lnTo>
                          <a:pt x="11963" y="17132"/>
                        </a:lnTo>
                        <a:lnTo>
                          <a:pt x="11933" y="17164"/>
                        </a:lnTo>
                        <a:lnTo>
                          <a:pt x="11872" y="17196"/>
                        </a:lnTo>
                        <a:lnTo>
                          <a:pt x="11782" y="17261"/>
                        </a:lnTo>
                        <a:lnTo>
                          <a:pt x="11752" y="17357"/>
                        </a:lnTo>
                        <a:lnTo>
                          <a:pt x="11631" y="17421"/>
                        </a:lnTo>
                        <a:lnTo>
                          <a:pt x="11540" y="17518"/>
                        </a:lnTo>
                        <a:lnTo>
                          <a:pt x="11389" y="17646"/>
                        </a:lnTo>
                        <a:lnTo>
                          <a:pt x="11178" y="17871"/>
                        </a:lnTo>
                        <a:lnTo>
                          <a:pt x="10966" y="18064"/>
                        </a:lnTo>
                        <a:lnTo>
                          <a:pt x="10755" y="18289"/>
                        </a:lnTo>
                        <a:lnTo>
                          <a:pt x="10573" y="18450"/>
                        </a:lnTo>
                        <a:lnTo>
                          <a:pt x="10422" y="18611"/>
                        </a:lnTo>
                        <a:lnTo>
                          <a:pt x="10362" y="18643"/>
                        </a:lnTo>
                        <a:lnTo>
                          <a:pt x="10362" y="17261"/>
                        </a:lnTo>
                        <a:lnTo>
                          <a:pt x="10241" y="17196"/>
                        </a:lnTo>
                        <a:lnTo>
                          <a:pt x="10181" y="17196"/>
                        </a:lnTo>
                        <a:lnTo>
                          <a:pt x="10120" y="17164"/>
                        </a:lnTo>
                        <a:lnTo>
                          <a:pt x="10090" y="17132"/>
                        </a:lnTo>
                        <a:lnTo>
                          <a:pt x="10060" y="17036"/>
                        </a:lnTo>
                        <a:lnTo>
                          <a:pt x="10060" y="16907"/>
                        </a:lnTo>
                        <a:lnTo>
                          <a:pt x="10090" y="16746"/>
                        </a:lnTo>
                        <a:lnTo>
                          <a:pt x="9999" y="16618"/>
                        </a:lnTo>
                        <a:lnTo>
                          <a:pt x="9848" y="16489"/>
                        </a:lnTo>
                        <a:lnTo>
                          <a:pt x="9667" y="16361"/>
                        </a:lnTo>
                        <a:lnTo>
                          <a:pt x="9516" y="16264"/>
                        </a:lnTo>
                        <a:lnTo>
                          <a:pt x="9335" y="16104"/>
                        </a:lnTo>
                        <a:lnTo>
                          <a:pt x="9154" y="16007"/>
                        </a:lnTo>
                        <a:lnTo>
                          <a:pt x="8972" y="15975"/>
                        </a:lnTo>
                        <a:lnTo>
                          <a:pt x="8791" y="15911"/>
                        </a:lnTo>
                        <a:lnTo>
                          <a:pt x="8731" y="15975"/>
                        </a:lnTo>
                        <a:lnTo>
                          <a:pt x="8700" y="15975"/>
                        </a:lnTo>
                        <a:lnTo>
                          <a:pt x="8670" y="16007"/>
                        </a:lnTo>
                        <a:lnTo>
                          <a:pt x="8610" y="16007"/>
                        </a:lnTo>
                        <a:lnTo>
                          <a:pt x="8549" y="16039"/>
                        </a:lnTo>
                        <a:lnTo>
                          <a:pt x="8519" y="16104"/>
                        </a:lnTo>
                        <a:lnTo>
                          <a:pt x="8519" y="16136"/>
                        </a:lnTo>
                        <a:lnTo>
                          <a:pt x="8489" y="16232"/>
                        </a:lnTo>
                        <a:lnTo>
                          <a:pt x="7673" y="16232"/>
                        </a:lnTo>
                        <a:lnTo>
                          <a:pt x="7462" y="16361"/>
                        </a:lnTo>
                        <a:lnTo>
                          <a:pt x="7250" y="16393"/>
                        </a:lnTo>
                        <a:lnTo>
                          <a:pt x="7069" y="16489"/>
                        </a:lnTo>
                        <a:lnTo>
                          <a:pt x="6888" y="16489"/>
                        </a:lnTo>
                        <a:lnTo>
                          <a:pt x="6707" y="16521"/>
                        </a:lnTo>
                        <a:lnTo>
                          <a:pt x="6525" y="16586"/>
                        </a:lnTo>
                        <a:lnTo>
                          <a:pt x="6344" y="16618"/>
                        </a:lnTo>
                        <a:lnTo>
                          <a:pt x="6133" y="16682"/>
                        </a:lnTo>
                        <a:lnTo>
                          <a:pt x="6042" y="16714"/>
                        </a:lnTo>
                        <a:lnTo>
                          <a:pt x="5891" y="16811"/>
                        </a:lnTo>
                        <a:lnTo>
                          <a:pt x="5710" y="16843"/>
                        </a:lnTo>
                        <a:lnTo>
                          <a:pt x="5528" y="16939"/>
                        </a:lnTo>
                        <a:lnTo>
                          <a:pt x="5317" y="17036"/>
                        </a:lnTo>
                        <a:lnTo>
                          <a:pt x="5136" y="17132"/>
                        </a:lnTo>
                        <a:lnTo>
                          <a:pt x="4954" y="17261"/>
                        </a:lnTo>
                        <a:lnTo>
                          <a:pt x="4864" y="17389"/>
                        </a:lnTo>
                        <a:lnTo>
                          <a:pt x="4773" y="17486"/>
                        </a:lnTo>
                        <a:lnTo>
                          <a:pt x="4713" y="17614"/>
                        </a:lnTo>
                        <a:lnTo>
                          <a:pt x="4683" y="17711"/>
                        </a:lnTo>
                        <a:lnTo>
                          <a:pt x="4501" y="17839"/>
                        </a:lnTo>
                        <a:lnTo>
                          <a:pt x="4411" y="17871"/>
                        </a:lnTo>
                        <a:lnTo>
                          <a:pt x="2779" y="17871"/>
                        </a:lnTo>
                        <a:lnTo>
                          <a:pt x="2507" y="18000"/>
                        </a:lnTo>
                        <a:lnTo>
                          <a:pt x="2296" y="18096"/>
                        </a:lnTo>
                        <a:lnTo>
                          <a:pt x="2115" y="18225"/>
                        </a:lnTo>
                        <a:lnTo>
                          <a:pt x="1933" y="18321"/>
                        </a:lnTo>
                        <a:lnTo>
                          <a:pt x="1752" y="18450"/>
                        </a:lnTo>
                        <a:lnTo>
                          <a:pt x="1541" y="18546"/>
                        </a:lnTo>
                        <a:lnTo>
                          <a:pt x="1299" y="18611"/>
                        </a:lnTo>
                        <a:lnTo>
                          <a:pt x="967" y="18643"/>
                        </a:lnTo>
                        <a:lnTo>
                          <a:pt x="755" y="18611"/>
                        </a:lnTo>
                        <a:lnTo>
                          <a:pt x="574" y="18611"/>
                        </a:lnTo>
                        <a:lnTo>
                          <a:pt x="393" y="18514"/>
                        </a:lnTo>
                        <a:lnTo>
                          <a:pt x="242" y="18418"/>
                        </a:lnTo>
                        <a:lnTo>
                          <a:pt x="151" y="18321"/>
                        </a:lnTo>
                        <a:lnTo>
                          <a:pt x="60" y="18193"/>
                        </a:lnTo>
                        <a:lnTo>
                          <a:pt x="0" y="18000"/>
                        </a:lnTo>
                        <a:lnTo>
                          <a:pt x="0" y="17743"/>
                        </a:lnTo>
                        <a:lnTo>
                          <a:pt x="30" y="17646"/>
                        </a:lnTo>
                        <a:lnTo>
                          <a:pt x="121" y="17646"/>
                        </a:lnTo>
                        <a:lnTo>
                          <a:pt x="181" y="17614"/>
                        </a:lnTo>
                        <a:lnTo>
                          <a:pt x="242" y="17614"/>
                        </a:lnTo>
                        <a:lnTo>
                          <a:pt x="332" y="17550"/>
                        </a:lnTo>
                        <a:lnTo>
                          <a:pt x="423" y="17550"/>
                        </a:lnTo>
                        <a:lnTo>
                          <a:pt x="544" y="17486"/>
                        </a:lnTo>
                        <a:lnTo>
                          <a:pt x="634" y="17357"/>
                        </a:lnTo>
                        <a:lnTo>
                          <a:pt x="725" y="17164"/>
                        </a:lnTo>
                        <a:lnTo>
                          <a:pt x="785" y="16971"/>
                        </a:lnTo>
                        <a:lnTo>
                          <a:pt x="876" y="16746"/>
                        </a:lnTo>
                        <a:lnTo>
                          <a:pt x="937" y="16296"/>
                        </a:lnTo>
                        <a:lnTo>
                          <a:pt x="967" y="16104"/>
                        </a:lnTo>
                        <a:lnTo>
                          <a:pt x="906" y="15846"/>
                        </a:lnTo>
                        <a:lnTo>
                          <a:pt x="876" y="15750"/>
                        </a:lnTo>
                        <a:lnTo>
                          <a:pt x="785" y="15654"/>
                        </a:lnTo>
                        <a:lnTo>
                          <a:pt x="725" y="15557"/>
                        </a:lnTo>
                        <a:lnTo>
                          <a:pt x="695" y="15525"/>
                        </a:lnTo>
                        <a:lnTo>
                          <a:pt x="634" y="15396"/>
                        </a:lnTo>
                        <a:lnTo>
                          <a:pt x="634" y="15107"/>
                        </a:lnTo>
                        <a:lnTo>
                          <a:pt x="695" y="15011"/>
                        </a:lnTo>
                        <a:lnTo>
                          <a:pt x="725" y="14946"/>
                        </a:lnTo>
                        <a:lnTo>
                          <a:pt x="785" y="14850"/>
                        </a:lnTo>
                        <a:lnTo>
                          <a:pt x="876" y="14786"/>
                        </a:lnTo>
                        <a:lnTo>
                          <a:pt x="906" y="14721"/>
                        </a:lnTo>
                        <a:lnTo>
                          <a:pt x="937" y="14625"/>
                        </a:lnTo>
                        <a:lnTo>
                          <a:pt x="967" y="14496"/>
                        </a:lnTo>
                        <a:lnTo>
                          <a:pt x="937" y="14175"/>
                        </a:lnTo>
                        <a:lnTo>
                          <a:pt x="906" y="13821"/>
                        </a:lnTo>
                        <a:lnTo>
                          <a:pt x="816" y="13500"/>
                        </a:lnTo>
                        <a:lnTo>
                          <a:pt x="755" y="13146"/>
                        </a:lnTo>
                        <a:lnTo>
                          <a:pt x="634" y="12825"/>
                        </a:lnTo>
                        <a:lnTo>
                          <a:pt x="574" y="12504"/>
                        </a:lnTo>
                        <a:lnTo>
                          <a:pt x="514" y="12246"/>
                        </a:lnTo>
                        <a:lnTo>
                          <a:pt x="423" y="11989"/>
                        </a:lnTo>
                        <a:lnTo>
                          <a:pt x="423" y="11571"/>
                        </a:lnTo>
                        <a:lnTo>
                          <a:pt x="453" y="11668"/>
                        </a:lnTo>
                        <a:lnTo>
                          <a:pt x="514" y="11764"/>
                        </a:lnTo>
                        <a:lnTo>
                          <a:pt x="514" y="11861"/>
                        </a:lnTo>
                        <a:lnTo>
                          <a:pt x="544" y="11893"/>
                        </a:lnTo>
                        <a:lnTo>
                          <a:pt x="574" y="11989"/>
                        </a:lnTo>
                        <a:lnTo>
                          <a:pt x="604" y="12021"/>
                        </a:lnTo>
                        <a:lnTo>
                          <a:pt x="634" y="12118"/>
                        </a:lnTo>
                        <a:lnTo>
                          <a:pt x="695" y="12150"/>
                        </a:lnTo>
                        <a:lnTo>
                          <a:pt x="695" y="11861"/>
                        </a:lnTo>
                        <a:lnTo>
                          <a:pt x="725" y="11893"/>
                        </a:lnTo>
                        <a:lnTo>
                          <a:pt x="725" y="11925"/>
                        </a:lnTo>
                        <a:lnTo>
                          <a:pt x="755" y="12021"/>
                        </a:lnTo>
                        <a:lnTo>
                          <a:pt x="785" y="12054"/>
                        </a:lnTo>
                        <a:lnTo>
                          <a:pt x="816" y="12118"/>
                        </a:lnTo>
                        <a:lnTo>
                          <a:pt x="876" y="12118"/>
                        </a:lnTo>
                        <a:lnTo>
                          <a:pt x="906" y="12150"/>
                        </a:lnTo>
                        <a:lnTo>
                          <a:pt x="967" y="12150"/>
                        </a:lnTo>
                        <a:lnTo>
                          <a:pt x="967" y="12118"/>
                        </a:lnTo>
                        <a:lnTo>
                          <a:pt x="997" y="12021"/>
                        </a:lnTo>
                        <a:lnTo>
                          <a:pt x="1088" y="11989"/>
                        </a:lnTo>
                        <a:lnTo>
                          <a:pt x="1178" y="11796"/>
                        </a:lnTo>
                        <a:lnTo>
                          <a:pt x="1208" y="11764"/>
                        </a:lnTo>
                        <a:lnTo>
                          <a:pt x="1208" y="11668"/>
                        </a:lnTo>
                        <a:lnTo>
                          <a:pt x="1148" y="11411"/>
                        </a:lnTo>
                        <a:lnTo>
                          <a:pt x="1118" y="11314"/>
                        </a:lnTo>
                        <a:lnTo>
                          <a:pt x="1027" y="11218"/>
                        </a:lnTo>
                        <a:lnTo>
                          <a:pt x="997" y="11121"/>
                        </a:lnTo>
                        <a:lnTo>
                          <a:pt x="937" y="10993"/>
                        </a:lnTo>
                        <a:lnTo>
                          <a:pt x="906" y="10896"/>
                        </a:lnTo>
                        <a:lnTo>
                          <a:pt x="906" y="10671"/>
                        </a:lnTo>
                        <a:lnTo>
                          <a:pt x="937" y="10543"/>
                        </a:lnTo>
                        <a:lnTo>
                          <a:pt x="967" y="10446"/>
                        </a:lnTo>
                        <a:lnTo>
                          <a:pt x="1118" y="10286"/>
                        </a:lnTo>
                        <a:lnTo>
                          <a:pt x="1148" y="10189"/>
                        </a:lnTo>
                        <a:lnTo>
                          <a:pt x="1208" y="10157"/>
                        </a:lnTo>
                        <a:lnTo>
                          <a:pt x="1299" y="10157"/>
                        </a:lnTo>
                        <a:lnTo>
                          <a:pt x="1299" y="9321"/>
                        </a:lnTo>
                        <a:lnTo>
                          <a:pt x="1329" y="9257"/>
                        </a:lnTo>
                        <a:lnTo>
                          <a:pt x="1329" y="8936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</p:grpSp>
            <p:sp>
              <p:nvSpPr>
                <p:cNvPr id="307" name="Shape 308"/>
                <p:cNvSpPr/>
                <p:nvPr/>
              </p:nvSpPr>
              <p:spPr>
                <a:xfrm>
                  <a:off x="259902" y="225250"/>
                  <a:ext cx="190737" cy="1618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969" y="668"/>
                      </a:moveTo>
                      <a:lnTo>
                        <a:pt x="10681" y="891"/>
                      </a:lnTo>
                      <a:lnTo>
                        <a:pt x="11393" y="1336"/>
                      </a:lnTo>
                      <a:lnTo>
                        <a:pt x="12343" y="1781"/>
                      </a:lnTo>
                      <a:lnTo>
                        <a:pt x="13055" y="1781"/>
                      </a:lnTo>
                      <a:lnTo>
                        <a:pt x="13292" y="2227"/>
                      </a:lnTo>
                      <a:lnTo>
                        <a:pt x="13767" y="2449"/>
                      </a:lnTo>
                      <a:lnTo>
                        <a:pt x="14479" y="2672"/>
                      </a:lnTo>
                      <a:lnTo>
                        <a:pt x="14954" y="1559"/>
                      </a:lnTo>
                      <a:lnTo>
                        <a:pt x="15429" y="891"/>
                      </a:lnTo>
                      <a:lnTo>
                        <a:pt x="16378" y="223"/>
                      </a:lnTo>
                      <a:lnTo>
                        <a:pt x="19464" y="223"/>
                      </a:lnTo>
                      <a:lnTo>
                        <a:pt x="20176" y="0"/>
                      </a:lnTo>
                      <a:lnTo>
                        <a:pt x="21600" y="7126"/>
                      </a:lnTo>
                      <a:lnTo>
                        <a:pt x="20888" y="8016"/>
                      </a:lnTo>
                      <a:lnTo>
                        <a:pt x="19701" y="9130"/>
                      </a:lnTo>
                      <a:lnTo>
                        <a:pt x="18514" y="10466"/>
                      </a:lnTo>
                      <a:lnTo>
                        <a:pt x="16615" y="13584"/>
                      </a:lnTo>
                      <a:lnTo>
                        <a:pt x="15429" y="15142"/>
                      </a:lnTo>
                      <a:lnTo>
                        <a:pt x="15191" y="16924"/>
                      </a:lnTo>
                      <a:lnTo>
                        <a:pt x="14954" y="18482"/>
                      </a:lnTo>
                      <a:lnTo>
                        <a:pt x="13530" y="19151"/>
                      </a:lnTo>
                      <a:lnTo>
                        <a:pt x="12580" y="20041"/>
                      </a:lnTo>
                      <a:lnTo>
                        <a:pt x="12105" y="20709"/>
                      </a:lnTo>
                      <a:lnTo>
                        <a:pt x="11631" y="20932"/>
                      </a:lnTo>
                      <a:lnTo>
                        <a:pt x="10681" y="21600"/>
                      </a:lnTo>
                      <a:lnTo>
                        <a:pt x="8782" y="21600"/>
                      </a:lnTo>
                      <a:lnTo>
                        <a:pt x="7596" y="21155"/>
                      </a:lnTo>
                      <a:lnTo>
                        <a:pt x="6409" y="20932"/>
                      </a:lnTo>
                      <a:lnTo>
                        <a:pt x="5222" y="20264"/>
                      </a:lnTo>
                      <a:lnTo>
                        <a:pt x="4273" y="20041"/>
                      </a:lnTo>
                      <a:lnTo>
                        <a:pt x="3798" y="19373"/>
                      </a:lnTo>
                      <a:lnTo>
                        <a:pt x="3086" y="18482"/>
                      </a:lnTo>
                      <a:lnTo>
                        <a:pt x="3086" y="17814"/>
                      </a:lnTo>
                      <a:lnTo>
                        <a:pt x="2848" y="17814"/>
                      </a:lnTo>
                      <a:lnTo>
                        <a:pt x="2848" y="17592"/>
                      </a:lnTo>
                      <a:lnTo>
                        <a:pt x="3086" y="17146"/>
                      </a:lnTo>
                      <a:lnTo>
                        <a:pt x="3086" y="16478"/>
                      </a:lnTo>
                      <a:lnTo>
                        <a:pt x="3323" y="16033"/>
                      </a:lnTo>
                      <a:lnTo>
                        <a:pt x="3323" y="15810"/>
                      </a:lnTo>
                      <a:lnTo>
                        <a:pt x="3798" y="15365"/>
                      </a:lnTo>
                      <a:lnTo>
                        <a:pt x="3323" y="13806"/>
                      </a:lnTo>
                      <a:lnTo>
                        <a:pt x="3086" y="12247"/>
                      </a:lnTo>
                      <a:lnTo>
                        <a:pt x="2611" y="11134"/>
                      </a:lnTo>
                      <a:lnTo>
                        <a:pt x="1662" y="10243"/>
                      </a:lnTo>
                      <a:lnTo>
                        <a:pt x="712" y="7571"/>
                      </a:lnTo>
                      <a:lnTo>
                        <a:pt x="237" y="6458"/>
                      </a:lnTo>
                      <a:lnTo>
                        <a:pt x="0" y="4676"/>
                      </a:lnTo>
                      <a:lnTo>
                        <a:pt x="237" y="3786"/>
                      </a:lnTo>
                      <a:lnTo>
                        <a:pt x="712" y="2672"/>
                      </a:lnTo>
                      <a:lnTo>
                        <a:pt x="1187" y="2227"/>
                      </a:lnTo>
                      <a:lnTo>
                        <a:pt x="1899" y="1781"/>
                      </a:lnTo>
                      <a:lnTo>
                        <a:pt x="3798" y="1336"/>
                      </a:lnTo>
                      <a:lnTo>
                        <a:pt x="6171" y="1336"/>
                      </a:lnTo>
                      <a:lnTo>
                        <a:pt x="6884" y="891"/>
                      </a:lnTo>
                      <a:lnTo>
                        <a:pt x="7833" y="891"/>
                      </a:lnTo>
                      <a:lnTo>
                        <a:pt x="8545" y="668"/>
                      </a:lnTo>
                      <a:lnTo>
                        <a:pt x="9969" y="66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grpSp>
              <p:nvGrpSpPr>
                <p:cNvPr id="308" name="Group 312"/>
                <p:cNvGrpSpPr/>
                <p:nvPr/>
              </p:nvGrpSpPr>
              <p:grpSpPr>
                <a:xfrm>
                  <a:off x="1972327" y="2120689"/>
                  <a:ext cx="677006" cy="502226"/>
                  <a:chOff x="0" y="0"/>
                  <a:chExt cx="677005" cy="502224"/>
                </a:xfrm>
              </p:grpSpPr>
              <p:sp>
                <p:nvSpPr>
                  <p:cNvPr id="368" name="Shape 309"/>
                  <p:cNvSpPr/>
                  <p:nvPr/>
                </p:nvSpPr>
                <p:spPr>
                  <a:xfrm>
                    <a:off x="0" y="473859"/>
                    <a:ext cx="37728" cy="2836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0" y="17788"/>
                        </a:lnTo>
                        <a:lnTo>
                          <a:pt x="2400" y="13976"/>
                        </a:lnTo>
                        <a:lnTo>
                          <a:pt x="3600" y="11435"/>
                        </a:lnTo>
                        <a:lnTo>
                          <a:pt x="8400" y="7624"/>
                        </a:lnTo>
                        <a:lnTo>
                          <a:pt x="10800" y="6353"/>
                        </a:lnTo>
                        <a:lnTo>
                          <a:pt x="16800" y="3812"/>
                        </a:lnTo>
                        <a:lnTo>
                          <a:pt x="19200" y="1271"/>
                        </a:lnTo>
                        <a:lnTo>
                          <a:pt x="21600" y="0"/>
                        </a:lnTo>
                        <a:lnTo>
                          <a:pt x="21600" y="11435"/>
                        </a:lnTo>
                        <a:lnTo>
                          <a:pt x="18000" y="13976"/>
                        </a:lnTo>
                        <a:lnTo>
                          <a:pt x="13200" y="15247"/>
                        </a:lnTo>
                        <a:lnTo>
                          <a:pt x="10800" y="17788"/>
                        </a:lnTo>
                        <a:lnTo>
                          <a:pt x="9600" y="20329"/>
                        </a:lnTo>
                        <a:lnTo>
                          <a:pt x="8400" y="20329"/>
                        </a:lnTo>
                        <a:lnTo>
                          <a:pt x="60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69" name="Shape 310"/>
                  <p:cNvSpPr/>
                  <p:nvPr/>
                </p:nvSpPr>
                <p:spPr>
                  <a:xfrm>
                    <a:off x="12575" y="240266"/>
                    <a:ext cx="404528" cy="2369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9623"/>
                        </a:moveTo>
                        <a:lnTo>
                          <a:pt x="224" y="17797"/>
                        </a:lnTo>
                        <a:lnTo>
                          <a:pt x="783" y="17797"/>
                        </a:lnTo>
                        <a:lnTo>
                          <a:pt x="1343" y="17493"/>
                        </a:lnTo>
                        <a:lnTo>
                          <a:pt x="1679" y="17341"/>
                        </a:lnTo>
                        <a:lnTo>
                          <a:pt x="1903" y="17189"/>
                        </a:lnTo>
                        <a:lnTo>
                          <a:pt x="2238" y="16732"/>
                        </a:lnTo>
                        <a:lnTo>
                          <a:pt x="2350" y="16276"/>
                        </a:lnTo>
                        <a:lnTo>
                          <a:pt x="2574" y="15515"/>
                        </a:lnTo>
                        <a:lnTo>
                          <a:pt x="2798" y="15059"/>
                        </a:lnTo>
                        <a:lnTo>
                          <a:pt x="3022" y="15059"/>
                        </a:lnTo>
                        <a:lnTo>
                          <a:pt x="3134" y="15211"/>
                        </a:lnTo>
                        <a:lnTo>
                          <a:pt x="3917" y="15211"/>
                        </a:lnTo>
                        <a:lnTo>
                          <a:pt x="4141" y="15059"/>
                        </a:lnTo>
                        <a:lnTo>
                          <a:pt x="4253" y="15059"/>
                        </a:lnTo>
                        <a:lnTo>
                          <a:pt x="4589" y="14907"/>
                        </a:lnTo>
                        <a:lnTo>
                          <a:pt x="4924" y="14451"/>
                        </a:lnTo>
                        <a:lnTo>
                          <a:pt x="5148" y="13994"/>
                        </a:lnTo>
                        <a:lnTo>
                          <a:pt x="5484" y="13538"/>
                        </a:lnTo>
                        <a:lnTo>
                          <a:pt x="5708" y="12930"/>
                        </a:lnTo>
                        <a:lnTo>
                          <a:pt x="5932" y="12473"/>
                        </a:lnTo>
                        <a:lnTo>
                          <a:pt x="6379" y="11865"/>
                        </a:lnTo>
                        <a:lnTo>
                          <a:pt x="7163" y="11408"/>
                        </a:lnTo>
                        <a:lnTo>
                          <a:pt x="8058" y="11104"/>
                        </a:lnTo>
                        <a:lnTo>
                          <a:pt x="10408" y="9735"/>
                        </a:lnTo>
                        <a:lnTo>
                          <a:pt x="11304" y="9127"/>
                        </a:lnTo>
                        <a:lnTo>
                          <a:pt x="12087" y="8518"/>
                        </a:lnTo>
                        <a:lnTo>
                          <a:pt x="12759" y="7910"/>
                        </a:lnTo>
                        <a:lnTo>
                          <a:pt x="13430" y="7910"/>
                        </a:lnTo>
                        <a:lnTo>
                          <a:pt x="13766" y="7606"/>
                        </a:lnTo>
                        <a:lnTo>
                          <a:pt x="14213" y="7454"/>
                        </a:lnTo>
                        <a:lnTo>
                          <a:pt x="14773" y="6997"/>
                        </a:lnTo>
                        <a:lnTo>
                          <a:pt x="15109" y="6541"/>
                        </a:lnTo>
                        <a:lnTo>
                          <a:pt x="15668" y="5932"/>
                        </a:lnTo>
                        <a:lnTo>
                          <a:pt x="16004" y="5172"/>
                        </a:lnTo>
                        <a:lnTo>
                          <a:pt x="16452" y="4563"/>
                        </a:lnTo>
                        <a:lnTo>
                          <a:pt x="16676" y="3955"/>
                        </a:lnTo>
                        <a:lnTo>
                          <a:pt x="17235" y="3651"/>
                        </a:lnTo>
                        <a:lnTo>
                          <a:pt x="17795" y="3194"/>
                        </a:lnTo>
                        <a:lnTo>
                          <a:pt x="18131" y="2890"/>
                        </a:lnTo>
                        <a:lnTo>
                          <a:pt x="18578" y="2130"/>
                        </a:lnTo>
                        <a:lnTo>
                          <a:pt x="18914" y="1521"/>
                        </a:lnTo>
                        <a:lnTo>
                          <a:pt x="19362" y="913"/>
                        </a:lnTo>
                        <a:lnTo>
                          <a:pt x="20481" y="0"/>
                        </a:lnTo>
                        <a:lnTo>
                          <a:pt x="20817" y="1369"/>
                        </a:lnTo>
                        <a:lnTo>
                          <a:pt x="20928" y="1521"/>
                        </a:lnTo>
                        <a:lnTo>
                          <a:pt x="21040" y="1825"/>
                        </a:lnTo>
                        <a:lnTo>
                          <a:pt x="21264" y="1825"/>
                        </a:lnTo>
                        <a:lnTo>
                          <a:pt x="21488" y="1977"/>
                        </a:lnTo>
                        <a:lnTo>
                          <a:pt x="21600" y="1977"/>
                        </a:lnTo>
                        <a:lnTo>
                          <a:pt x="21376" y="3651"/>
                        </a:lnTo>
                        <a:lnTo>
                          <a:pt x="20705" y="5172"/>
                        </a:lnTo>
                        <a:lnTo>
                          <a:pt x="20033" y="6845"/>
                        </a:lnTo>
                        <a:lnTo>
                          <a:pt x="19250" y="8214"/>
                        </a:lnTo>
                        <a:lnTo>
                          <a:pt x="18354" y="9279"/>
                        </a:lnTo>
                        <a:lnTo>
                          <a:pt x="17347" y="10192"/>
                        </a:lnTo>
                        <a:lnTo>
                          <a:pt x="16452" y="10648"/>
                        </a:lnTo>
                        <a:lnTo>
                          <a:pt x="15445" y="10800"/>
                        </a:lnTo>
                        <a:lnTo>
                          <a:pt x="15221" y="11256"/>
                        </a:lnTo>
                        <a:lnTo>
                          <a:pt x="15109" y="11713"/>
                        </a:lnTo>
                        <a:lnTo>
                          <a:pt x="14997" y="11865"/>
                        </a:lnTo>
                        <a:lnTo>
                          <a:pt x="14885" y="11865"/>
                        </a:lnTo>
                        <a:lnTo>
                          <a:pt x="14773" y="12169"/>
                        </a:lnTo>
                        <a:lnTo>
                          <a:pt x="14213" y="12169"/>
                        </a:lnTo>
                        <a:lnTo>
                          <a:pt x="13878" y="11865"/>
                        </a:lnTo>
                        <a:lnTo>
                          <a:pt x="13542" y="12169"/>
                        </a:lnTo>
                        <a:lnTo>
                          <a:pt x="13206" y="12321"/>
                        </a:lnTo>
                        <a:lnTo>
                          <a:pt x="12870" y="12321"/>
                        </a:lnTo>
                        <a:lnTo>
                          <a:pt x="12199" y="12777"/>
                        </a:lnTo>
                        <a:lnTo>
                          <a:pt x="11751" y="12777"/>
                        </a:lnTo>
                        <a:lnTo>
                          <a:pt x="11527" y="12321"/>
                        </a:lnTo>
                        <a:lnTo>
                          <a:pt x="11080" y="13842"/>
                        </a:lnTo>
                        <a:lnTo>
                          <a:pt x="10296" y="15211"/>
                        </a:lnTo>
                        <a:lnTo>
                          <a:pt x="9401" y="16885"/>
                        </a:lnTo>
                        <a:lnTo>
                          <a:pt x="8170" y="18406"/>
                        </a:lnTo>
                        <a:lnTo>
                          <a:pt x="7051" y="19623"/>
                        </a:lnTo>
                        <a:lnTo>
                          <a:pt x="5708" y="20687"/>
                        </a:lnTo>
                        <a:lnTo>
                          <a:pt x="4253" y="21296"/>
                        </a:lnTo>
                        <a:lnTo>
                          <a:pt x="3022" y="21600"/>
                        </a:lnTo>
                        <a:lnTo>
                          <a:pt x="2238" y="21600"/>
                        </a:lnTo>
                        <a:lnTo>
                          <a:pt x="2126" y="21296"/>
                        </a:lnTo>
                        <a:lnTo>
                          <a:pt x="1903" y="21144"/>
                        </a:lnTo>
                        <a:lnTo>
                          <a:pt x="1791" y="20992"/>
                        </a:lnTo>
                        <a:lnTo>
                          <a:pt x="1679" y="20992"/>
                        </a:lnTo>
                        <a:lnTo>
                          <a:pt x="1455" y="20687"/>
                        </a:lnTo>
                        <a:lnTo>
                          <a:pt x="1119" y="20535"/>
                        </a:lnTo>
                        <a:lnTo>
                          <a:pt x="0" y="19623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70" name="Shape 311"/>
                  <p:cNvSpPr/>
                  <p:nvPr/>
                </p:nvSpPr>
                <p:spPr>
                  <a:xfrm>
                    <a:off x="446446" y="0"/>
                    <a:ext cx="230560" cy="28198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553" y="14698"/>
                        </a:moveTo>
                        <a:lnTo>
                          <a:pt x="3731" y="14315"/>
                        </a:lnTo>
                        <a:lnTo>
                          <a:pt x="6676" y="12781"/>
                        </a:lnTo>
                        <a:lnTo>
                          <a:pt x="7658" y="12142"/>
                        </a:lnTo>
                        <a:lnTo>
                          <a:pt x="8247" y="11503"/>
                        </a:lnTo>
                        <a:lnTo>
                          <a:pt x="9229" y="10992"/>
                        </a:lnTo>
                        <a:lnTo>
                          <a:pt x="10211" y="10225"/>
                        </a:lnTo>
                        <a:lnTo>
                          <a:pt x="10211" y="9714"/>
                        </a:lnTo>
                        <a:lnTo>
                          <a:pt x="10407" y="9202"/>
                        </a:lnTo>
                        <a:lnTo>
                          <a:pt x="10407" y="8563"/>
                        </a:lnTo>
                        <a:lnTo>
                          <a:pt x="10604" y="7924"/>
                        </a:lnTo>
                        <a:lnTo>
                          <a:pt x="11193" y="7413"/>
                        </a:lnTo>
                        <a:lnTo>
                          <a:pt x="11585" y="7030"/>
                        </a:lnTo>
                        <a:lnTo>
                          <a:pt x="12371" y="6646"/>
                        </a:lnTo>
                        <a:lnTo>
                          <a:pt x="11782" y="6263"/>
                        </a:lnTo>
                        <a:lnTo>
                          <a:pt x="11389" y="5624"/>
                        </a:lnTo>
                        <a:lnTo>
                          <a:pt x="11193" y="4601"/>
                        </a:lnTo>
                        <a:lnTo>
                          <a:pt x="10800" y="3707"/>
                        </a:lnTo>
                        <a:lnTo>
                          <a:pt x="10604" y="2556"/>
                        </a:lnTo>
                        <a:lnTo>
                          <a:pt x="10604" y="0"/>
                        </a:lnTo>
                        <a:lnTo>
                          <a:pt x="11782" y="0"/>
                        </a:lnTo>
                        <a:lnTo>
                          <a:pt x="11978" y="256"/>
                        </a:lnTo>
                        <a:lnTo>
                          <a:pt x="12371" y="895"/>
                        </a:lnTo>
                        <a:lnTo>
                          <a:pt x="12764" y="1150"/>
                        </a:lnTo>
                        <a:lnTo>
                          <a:pt x="13156" y="1534"/>
                        </a:lnTo>
                        <a:lnTo>
                          <a:pt x="13745" y="2045"/>
                        </a:lnTo>
                        <a:lnTo>
                          <a:pt x="14335" y="3195"/>
                        </a:lnTo>
                        <a:lnTo>
                          <a:pt x="14335" y="4218"/>
                        </a:lnTo>
                        <a:lnTo>
                          <a:pt x="14138" y="4601"/>
                        </a:lnTo>
                        <a:lnTo>
                          <a:pt x="13745" y="4985"/>
                        </a:lnTo>
                        <a:lnTo>
                          <a:pt x="13549" y="5112"/>
                        </a:lnTo>
                        <a:lnTo>
                          <a:pt x="12960" y="5624"/>
                        </a:lnTo>
                        <a:lnTo>
                          <a:pt x="12567" y="6007"/>
                        </a:lnTo>
                        <a:lnTo>
                          <a:pt x="12371" y="6263"/>
                        </a:lnTo>
                        <a:lnTo>
                          <a:pt x="12371" y="7796"/>
                        </a:lnTo>
                        <a:lnTo>
                          <a:pt x="12567" y="7924"/>
                        </a:lnTo>
                        <a:lnTo>
                          <a:pt x="12764" y="7924"/>
                        </a:lnTo>
                        <a:lnTo>
                          <a:pt x="12960" y="8052"/>
                        </a:lnTo>
                        <a:lnTo>
                          <a:pt x="13942" y="8052"/>
                        </a:lnTo>
                        <a:lnTo>
                          <a:pt x="14138" y="7924"/>
                        </a:lnTo>
                        <a:lnTo>
                          <a:pt x="14138" y="7413"/>
                        </a:lnTo>
                        <a:lnTo>
                          <a:pt x="13942" y="7030"/>
                        </a:lnTo>
                        <a:lnTo>
                          <a:pt x="13942" y="6646"/>
                        </a:lnTo>
                        <a:lnTo>
                          <a:pt x="14335" y="7413"/>
                        </a:lnTo>
                        <a:lnTo>
                          <a:pt x="14924" y="8052"/>
                        </a:lnTo>
                        <a:lnTo>
                          <a:pt x="15120" y="8819"/>
                        </a:lnTo>
                        <a:lnTo>
                          <a:pt x="15513" y="9330"/>
                        </a:lnTo>
                        <a:lnTo>
                          <a:pt x="16298" y="9841"/>
                        </a:lnTo>
                        <a:lnTo>
                          <a:pt x="16691" y="10353"/>
                        </a:lnTo>
                        <a:lnTo>
                          <a:pt x="17084" y="10736"/>
                        </a:lnTo>
                        <a:lnTo>
                          <a:pt x="17869" y="10992"/>
                        </a:lnTo>
                        <a:lnTo>
                          <a:pt x="18065" y="10736"/>
                        </a:lnTo>
                        <a:lnTo>
                          <a:pt x="18655" y="10608"/>
                        </a:lnTo>
                        <a:lnTo>
                          <a:pt x="19047" y="10353"/>
                        </a:lnTo>
                        <a:lnTo>
                          <a:pt x="19833" y="10225"/>
                        </a:lnTo>
                        <a:lnTo>
                          <a:pt x="20225" y="9841"/>
                        </a:lnTo>
                        <a:lnTo>
                          <a:pt x="20815" y="9714"/>
                        </a:lnTo>
                        <a:lnTo>
                          <a:pt x="21600" y="9714"/>
                        </a:lnTo>
                        <a:lnTo>
                          <a:pt x="21404" y="10992"/>
                        </a:lnTo>
                        <a:lnTo>
                          <a:pt x="20618" y="11886"/>
                        </a:lnTo>
                        <a:lnTo>
                          <a:pt x="20029" y="12525"/>
                        </a:lnTo>
                        <a:lnTo>
                          <a:pt x="19047" y="13037"/>
                        </a:lnTo>
                        <a:lnTo>
                          <a:pt x="17869" y="13548"/>
                        </a:lnTo>
                        <a:lnTo>
                          <a:pt x="16691" y="13931"/>
                        </a:lnTo>
                        <a:lnTo>
                          <a:pt x="12567" y="14826"/>
                        </a:lnTo>
                        <a:lnTo>
                          <a:pt x="11978" y="15082"/>
                        </a:lnTo>
                        <a:lnTo>
                          <a:pt x="11585" y="15593"/>
                        </a:lnTo>
                        <a:lnTo>
                          <a:pt x="11389" y="15976"/>
                        </a:lnTo>
                        <a:lnTo>
                          <a:pt x="11389" y="16360"/>
                        </a:lnTo>
                        <a:lnTo>
                          <a:pt x="11193" y="16743"/>
                        </a:lnTo>
                        <a:lnTo>
                          <a:pt x="11193" y="17127"/>
                        </a:lnTo>
                        <a:lnTo>
                          <a:pt x="10407" y="17638"/>
                        </a:lnTo>
                        <a:lnTo>
                          <a:pt x="9425" y="18405"/>
                        </a:lnTo>
                        <a:lnTo>
                          <a:pt x="8247" y="19044"/>
                        </a:lnTo>
                        <a:lnTo>
                          <a:pt x="6873" y="19811"/>
                        </a:lnTo>
                        <a:lnTo>
                          <a:pt x="5105" y="20450"/>
                        </a:lnTo>
                        <a:lnTo>
                          <a:pt x="3731" y="21089"/>
                        </a:lnTo>
                        <a:lnTo>
                          <a:pt x="2356" y="21344"/>
                        </a:lnTo>
                        <a:lnTo>
                          <a:pt x="1178" y="21600"/>
                        </a:lnTo>
                        <a:lnTo>
                          <a:pt x="785" y="21600"/>
                        </a:lnTo>
                        <a:lnTo>
                          <a:pt x="589" y="21344"/>
                        </a:lnTo>
                        <a:lnTo>
                          <a:pt x="393" y="21344"/>
                        </a:lnTo>
                        <a:lnTo>
                          <a:pt x="196" y="21217"/>
                        </a:lnTo>
                        <a:lnTo>
                          <a:pt x="196" y="21089"/>
                        </a:lnTo>
                        <a:lnTo>
                          <a:pt x="0" y="20705"/>
                        </a:lnTo>
                        <a:lnTo>
                          <a:pt x="0" y="20322"/>
                        </a:lnTo>
                        <a:lnTo>
                          <a:pt x="196" y="19811"/>
                        </a:lnTo>
                        <a:lnTo>
                          <a:pt x="393" y="19427"/>
                        </a:lnTo>
                        <a:lnTo>
                          <a:pt x="1178" y="19299"/>
                        </a:lnTo>
                        <a:lnTo>
                          <a:pt x="1767" y="18916"/>
                        </a:lnTo>
                        <a:lnTo>
                          <a:pt x="2553" y="18660"/>
                        </a:lnTo>
                        <a:lnTo>
                          <a:pt x="3142" y="18533"/>
                        </a:lnTo>
                        <a:lnTo>
                          <a:pt x="3731" y="18533"/>
                        </a:lnTo>
                        <a:lnTo>
                          <a:pt x="4124" y="18405"/>
                        </a:lnTo>
                        <a:lnTo>
                          <a:pt x="4124" y="16999"/>
                        </a:lnTo>
                        <a:lnTo>
                          <a:pt x="3927" y="16360"/>
                        </a:lnTo>
                        <a:lnTo>
                          <a:pt x="3731" y="16104"/>
                        </a:lnTo>
                        <a:lnTo>
                          <a:pt x="3535" y="15976"/>
                        </a:lnTo>
                        <a:lnTo>
                          <a:pt x="2945" y="15721"/>
                        </a:lnTo>
                        <a:lnTo>
                          <a:pt x="1178" y="15721"/>
                        </a:lnTo>
                        <a:lnTo>
                          <a:pt x="2553" y="14698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</p:grpSp>
            <p:grpSp>
              <p:nvGrpSpPr>
                <p:cNvPr id="309" name="Group 318"/>
                <p:cNvGrpSpPr/>
                <p:nvPr/>
              </p:nvGrpSpPr>
              <p:grpSpPr>
                <a:xfrm>
                  <a:off x="1687272" y="817575"/>
                  <a:ext cx="448543" cy="375418"/>
                  <a:chOff x="0" y="0"/>
                  <a:chExt cx="448542" cy="375417"/>
                </a:xfrm>
              </p:grpSpPr>
              <p:sp>
                <p:nvSpPr>
                  <p:cNvPr id="363" name="Shape 313"/>
                  <p:cNvSpPr/>
                  <p:nvPr/>
                </p:nvSpPr>
                <p:spPr>
                  <a:xfrm>
                    <a:off x="326974" y="293659"/>
                    <a:ext cx="48209" cy="517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939" y="3484"/>
                        </a:lnTo>
                        <a:lnTo>
                          <a:pt x="939" y="8361"/>
                        </a:lnTo>
                        <a:lnTo>
                          <a:pt x="1878" y="11148"/>
                        </a:lnTo>
                        <a:lnTo>
                          <a:pt x="4696" y="13935"/>
                        </a:lnTo>
                        <a:lnTo>
                          <a:pt x="6574" y="16723"/>
                        </a:lnTo>
                        <a:lnTo>
                          <a:pt x="8452" y="18813"/>
                        </a:lnTo>
                        <a:lnTo>
                          <a:pt x="9391" y="19510"/>
                        </a:lnTo>
                        <a:lnTo>
                          <a:pt x="11270" y="21600"/>
                        </a:lnTo>
                        <a:lnTo>
                          <a:pt x="13148" y="19510"/>
                        </a:lnTo>
                        <a:lnTo>
                          <a:pt x="14087" y="18813"/>
                        </a:lnTo>
                        <a:lnTo>
                          <a:pt x="17843" y="16723"/>
                        </a:lnTo>
                        <a:lnTo>
                          <a:pt x="18783" y="15329"/>
                        </a:lnTo>
                        <a:lnTo>
                          <a:pt x="20661" y="13239"/>
                        </a:lnTo>
                        <a:lnTo>
                          <a:pt x="21600" y="12542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64" name="Shape 314"/>
                  <p:cNvSpPr/>
                  <p:nvPr/>
                </p:nvSpPr>
                <p:spPr>
                  <a:xfrm>
                    <a:off x="127855" y="-1"/>
                    <a:ext cx="20961" cy="133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0" y="8100"/>
                        </a:lnTo>
                        <a:lnTo>
                          <a:pt x="2160" y="8100"/>
                        </a:lnTo>
                        <a:lnTo>
                          <a:pt x="6480" y="10800"/>
                        </a:lnTo>
                        <a:lnTo>
                          <a:pt x="8640" y="10800"/>
                        </a:lnTo>
                        <a:lnTo>
                          <a:pt x="10800" y="13500"/>
                        </a:lnTo>
                        <a:lnTo>
                          <a:pt x="17280" y="13500"/>
                        </a:lnTo>
                        <a:lnTo>
                          <a:pt x="19440" y="21600"/>
                        </a:lnTo>
                        <a:lnTo>
                          <a:pt x="21600" y="21600"/>
                        </a:lnTo>
                        <a:lnTo>
                          <a:pt x="19440" y="13500"/>
                        </a:lnTo>
                        <a:lnTo>
                          <a:pt x="19440" y="10800"/>
                        </a:lnTo>
                        <a:lnTo>
                          <a:pt x="17280" y="10800"/>
                        </a:lnTo>
                        <a:lnTo>
                          <a:pt x="10800" y="8100"/>
                        </a:lnTo>
                        <a:lnTo>
                          <a:pt x="8640" y="8100"/>
                        </a:lnTo>
                        <a:lnTo>
                          <a:pt x="648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65" name="Shape 315"/>
                  <p:cNvSpPr/>
                  <p:nvPr/>
                </p:nvSpPr>
                <p:spPr>
                  <a:xfrm>
                    <a:off x="358414" y="352057"/>
                    <a:ext cx="16769" cy="233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0" y="12343"/>
                        </a:lnTo>
                        <a:lnTo>
                          <a:pt x="8100" y="12343"/>
                        </a:lnTo>
                        <a:lnTo>
                          <a:pt x="10800" y="13886"/>
                        </a:lnTo>
                        <a:lnTo>
                          <a:pt x="13500" y="13886"/>
                        </a:lnTo>
                        <a:lnTo>
                          <a:pt x="13500" y="16971"/>
                        </a:lnTo>
                        <a:lnTo>
                          <a:pt x="18900" y="16971"/>
                        </a:lnTo>
                        <a:lnTo>
                          <a:pt x="21600" y="20057"/>
                        </a:lnTo>
                        <a:lnTo>
                          <a:pt x="216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66" name="Shape 316"/>
                  <p:cNvSpPr/>
                  <p:nvPr/>
                </p:nvSpPr>
                <p:spPr>
                  <a:xfrm>
                    <a:off x="0" y="58398"/>
                    <a:ext cx="354223" cy="31702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895" y="0"/>
                        </a:moveTo>
                        <a:lnTo>
                          <a:pt x="3707" y="909"/>
                        </a:lnTo>
                        <a:lnTo>
                          <a:pt x="5751" y="1705"/>
                        </a:lnTo>
                        <a:lnTo>
                          <a:pt x="7157" y="2501"/>
                        </a:lnTo>
                        <a:lnTo>
                          <a:pt x="8052" y="3183"/>
                        </a:lnTo>
                        <a:lnTo>
                          <a:pt x="9714" y="4661"/>
                        </a:lnTo>
                        <a:lnTo>
                          <a:pt x="10608" y="5229"/>
                        </a:lnTo>
                        <a:lnTo>
                          <a:pt x="12014" y="6139"/>
                        </a:lnTo>
                        <a:lnTo>
                          <a:pt x="11886" y="6480"/>
                        </a:lnTo>
                        <a:lnTo>
                          <a:pt x="11886" y="7276"/>
                        </a:lnTo>
                        <a:lnTo>
                          <a:pt x="12014" y="7389"/>
                        </a:lnTo>
                        <a:lnTo>
                          <a:pt x="12014" y="7617"/>
                        </a:lnTo>
                        <a:lnTo>
                          <a:pt x="12142" y="7731"/>
                        </a:lnTo>
                        <a:lnTo>
                          <a:pt x="12398" y="8072"/>
                        </a:lnTo>
                        <a:lnTo>
                          <a:pt x="13804" y="9322"/>
                        </a:lnTo>
                        <a:lnTo>
                          <a:pt x="14443" y="9777"/>
                        </a:lnTo>
                        <a:lnTo>
                          <a:pt x="15082" y="10459"/>
                        </a:lnTo>
                        <a:lnTo>
                          <a:pt x="15849" y="10914"/>
                        </a:lnTo>
                        <a:lnTo>
                          <a:pt x="15593" y="11027"/>
                        </a:lnTo>
                        <a:lnTo>
                          <a:pt x="15465" y="11027"/>
                        </a:lnTo>
                        <a:lnTo>
                          <a:pt x="15337" y="11255"/>
                        </a:lnTo>
                        <a:lnTo>
                          <a:pt x="14698" y="11255"/>
                        </a:lnTo>
                        <a:lnTo>
                          <a:pt x="14698" y="13074"/>
                        </a:lnTo>
                        <a:lnTo>
                          <a:pt x="15082" y="13756"/>
                        </a:lnTo>
                        <a:lnTo>
                          <a:pt x="15337" y="14552"/>
                        </a:lnTo>
                        <a:lnTo>
                          <a:pt x="15849" y="15347"/>
                        </a:lnTo>
                        <a:lnTo>
                          <a:pt x="16488" y="15916"/>
                        </a:lnTo>
                        <a:lnTo>
                          <a:pt x="17127" y="16598"/>
                        </a:lnTo>
                        <a:lnTo>
                          <a:pt x="18405" y="17053"/>
                        </a:lnTo>
                        <a:lnTo>
                          <a:pt x="18660" y="18189"/>
                        </a:lnTo>
                        <a:lnTo>
                          <a:pt x="18916" y="18417"/>
                        </a:lnTo>
                        <a:lnTo>
                          <a:pt x="19427" y="18758"/>
                        </a:lnTo>
                        <a:lnTo>
                          <a:pt x="19938" y="18985"/>
                        </a:lnTo>
                        <a:lnTo>
                          <a:pt x="20194" y="19213"/>
                        </a:lnTo>
                        <a:lnTo>
                          <a:pt x="20450" y="19554"/>
                        </a:lnTo>
                        <a:lnTo>
                          <a:pt x="20450" y="20008"/>
                        </a:lnTo>
                        <a:lnTo>
                          <a:pt x="20961" y="20008"/>
                        </a:lnTo>
                        <a:lnTo>
                          <a:pt x="21089" y="20236"/>
                        </a:lnTo>
                        <a:lnTo>
                          <a:pt x="21600" y="20236"/>
                        </a:lnTo>
                        <a:lnTo>
                          <a:pt x="21600" y="20691"/>
                        </a:lnTo>
                        <a:lnTo>
                          <a:pt x="21344" y="21032"/>
                        </a:lnTo>
                        <a:lnTo>
                          <a:pt x="21089" y="21145"/>
                        </a:lnTo>
                        <a:lnTo>
                          <a:pt x="20961" y="21259"/>
                        </a:lnTo>
                        <a:lnTo>
                          <a:pt x="20578" y="21486"/>
                        </a:lnTo>
                        <a:lnTo>
                          <a:pt x="20450" y="21600"/>
                        </a:lnTo>
                        <a:lnTo>
                          <a:pt x="20194" y="21600"/>
                        </a:lnTo>
                        <a:lnTo>
                          <a:pt x="18916" y="21486"/>
                        </a:lnTo>
                        <a:lnTo>
                          <a:pt x="17893" y="21259"/>
                        </a:lnTo>
                        <a:lnTo>
                          <a:pt x="16999" y="20804"/>
                        </a:lnTo>
                        <a:lnTo>
                          <a:pt x="15976" y="20349"/>
                        </a:lnTo>
                        <a:lnTo>
                          <a:pt x="14570" y="19099"/>
                        </a:lnTo>
                        <a:lnTo>
                          <a:pt x="13420" y="17621"/>
                        </a:lnTo>
                        <a:lnTo>
                          <a:pt x="12270" y="16371"/>
                        </a:lnTo>
                        <a:lnTo>
                          <a:pt x="11120" y="15006"/>
                        </a:lnTo>
                        <a:lnTo>
                          <a:pt x="10353" y="14552"/>
                        </a:lnTo>
                        <a:lnTo>
                          <a:pt x="9714" y="14097"/>
                        </a:lnTo>
                        <a:lnTo>
                          <a:pt x="8819" y="13869"/>
                        </a:lnTo>
                        <a:lnTo>
                          <a:pt x="7924" y="13756"/>
                        </a:lnTo>
                        <a:lnTo>
                          <a:pt x="7157" y="13869"/>
                        </a:lnTo>
                        <a:lnTo>
                          <a:pt x="6518" y="13869"/>
                        </a:lnTo>
                        <a:lnTo>
                          <a:pt x="6007" y="14211"/>
                        </a:lnTo>
                        <a:lnTo>
                          <a:pt x="5112" y="15006"/>
                        </a:lnTo>
                        <a:lnTo>
                          <a:pt x="4857" y="15347"/>
                        </a:lnTo>
                        <a:lnTo>
                          <a:pt x="4346" y="15461"/>
                        </a:lnTo>
                        <a:lnTo>
                          <a:pt x="4729" y="15688"/>
                        </a:lnTo>
                        <a:lnTo>
                          <a:pt x="4985" y="15802"/>
                        </a:lnTo>
                        <a:lnTo>
                          <a:pt x="5112" y="15802"/>
                        </a:lnTo>
                        <a:lnTo>
                          <a:pt x="5496" y="15916"/>
                        </a:lnTo>
                        <a:lnTo>
                          <a:pt x="5624" y="16257"/>
                        </a:lnTo>
                        <a:lnTo>
                          <a:pt x="5624" y="16825"/>
                        </a:lnTo>
                        <a:lnTo>
                          <a:pt x="5496" y="17166"/>
                        </a:lnTo>
                        <a:lnTo>
                          <a:pt x="5496" y="17394"/>
                        </a:lnTo>
                        <a:lnTo>
                          <a:pt x="4985" y="17621"/>
                        </a:lnTo>
                        <a:lnTo>
                          <a:pt x="4729" y="18303"/>
                        </a:lnTo>
                        <a:lnTo>
                          <a:pt x="4601" y="18417"/>
                        </a:lnTo>
                        <a:lnTo>
                          <a:pt x="4346" y="18417"/>
                        </a:lnTo>
                        <a:lnTo>
                          <a:pt x="3707" y="17621"/>
                        </a:lnTo>
                        <a:lnTo>
                          <a:pt x="2428" y="18189"/>
                        </a:lnTo>
                        <a:lnTo>
                          <a:pt x="1917" y="18303"/>
                        </a:lnTo>
                        <a:lnTo>
                          <a:pt x="1534" y="18303"/>
                        </a:lnTo>
                        <a:lnTo>
                          <a:pt x="1150" y="18417"/>
                        </a:lnTo>
                        <a:lnTo>
                          <a:pt x="895" y="18417"/>
                        </a:lnTo>
                        <a:lnTo>
                          <a:pt x="639" y="11823"/>
                        </a:lnTo>
                        <a:lnTo>
                          <a:pt x="0" y="10686"/>
                        </a:lnTo>
                        <a:lnTo>
                          <a:pt x="639" y="10118"/>
                        </a:lnTo>
                        <a:lnTo>
                          <a:pt x="895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67" name="Shape 317"/>
                  <p:cNvSpPr/>
                  <p:nvPr/>
                </p:nvSpPr>
                <p:spPr>
                  <a:xfrm>
                    <a:off x="285054" y="46718"/>
                    <a:ext cx="163489" cy="15684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800" y="0"/>
                        </a:moveTo>
                        <a:lnTo>
                          <a:pt x="12462" y="460"/>
                        </a:lnTo>
                        <a:lnTo>
                          <a:pt x="14400" y="1379"/>
                        </a:lnTo>
                        <a:lnTo>
                          <a:pt x="16338" y="2528"/>
                        </a:lnTo>
                        <a:lnTo>
                          <a:pt x="18000" y="3906"/>
                        </a:lnTo>
                        <a:lnTo>
                          <a:pt x="19662" y="5745"/>
                        </a:lnTo>
                        <a:lnTo>
                          <a:pt x="21323" y="8962"/>
                        </a:lnTo>
                        <a:lnTo>
                          <a:pt x="21600" y="9881"/>
                        </a:lnTo>
                        <a:lnTo>
                          <a:pt x="21323" y="12179"/>
                        </a:lnTo>
                        <a:lnTo>
                          <a:pt x="20215" y="14017"/>
                        </a:lnTo>
                        <a:lnTo>
                          <a:pt x="18831" y="15855"/>
                        </a:lnTo>
                        <a:lnTo>
                          <a:pt x="16892" y="18153"/>
                        </a:lnTo>
                        <a:lnTo>
                          <a:pt x="14400" y="19762"/>
                        </a:lnTo>
                        <a:lnTo>
                          <a:pt x="12185" y="20681"/>
                        </a:lnTo>
                        <a:lnTo>
                          <a:pt x="9692" y="21370"/>
                        </a:lnTo>
                        <a:lnTo>
                          <a:pt x="7200" y="21600"/>
                        </a:lnTo>
                        <a:lnTo>
                          <a:pt x="6092" y="21600"/>
                        </a:lnTo>
                        <a:lnTo>
                          <a:pt x="5538" y="21370"/>
                        </a:lnTo>
                        <a:lnTo>
                          <a:pt x="4154" y="20911"/>
                        </a:lnTo>
                        <a:lnTo>
                          <a:pt x="2492" y="20451"/>
                        </a:lnTo>
                        <a:lnTo>
                          <a:pt x="1662" y="20451"/>
                        </a:lnTo>
                        <a:lnTo>
                          <a:pt x="554" y="19991"/>
                        </a:lnTo>
                        <a:lnTo>
                          <a:pt x="0" y="19991"/>
                        </a:lnTo>
                        <a:lnTo>
                          <a:pt x="0" y="19072"/>
                        </a:lnTo>
                        <a:lnTo>
                          <a:pt x="277" y="18383"/>
                        </a:lnTo>
                        <a:lnTo>
                          <a:pt x="554" y="18153"/>
                        </a:lnTo>
                        <a:lnTo>
                          <a:pt x="1108" y="17464"/>
                        </a:lnTo>
                        <a:lnTo>
                          <a:pt x="1662" y="17234"/>
                        </a:lnTo>
                        <a:lnTo>
                          <a:pt x="2215" y="16774"/>
                        </a:lnTo>
                        <a:lnTo>
                          <a:pt x="2492" y="16774"/>
                        </a:lnTo>
                        <a:lnTo>
                          <a:pt x="3323" y="16545"/>
                        </a:lnTo>
                        <a:lnTo>
                          <a:pt x="3600" y="16774"/>
                        </a:lnTo>
                        <a:lnTo>
                          <a:pt x="3600" y="17234"/>
                        </a:lnTo>
                        <a:lnTo>
                          <a:pt x="3877" y="17464"/>
                        </a:lnTo>
                        <a:lnTo>
                          <a:pt x="3877" y="18843"/>
                        </a:lnTo>
                        <a:lnTo>
                          <a:pt x="4431" y="18383"/>
                        </a:lnTo>
                        <a:lnTo>
                          <a:pt x="4985" y="18153"/>
                        </a:lnTo>
                        <a:lnTo>
                          <a:pt x="6092" y="17234"/>
                        </a:lnTo>
                        <a:lnTo>
                          <a:pt x="6369" y="16774"/>
                        </a:lnTo>
                        <a:lnTo>
                          <a:pt x="6646" y="16545"/>
                        </a:lnTo>
                        <a:lnTo>
                          <a:pt x="7200" y="15626"/>
                        </a:lnTo>
                        <a:lnTo>
                          <a:pt x="7477" y="15855"/>
                        </a:lnTo>
                        <a:lnTo>
                          <a:pt x="8031" y="15855"/>
                        </a:lnTo>
                        <a:lnTo>
                          <a:pt x="8308" y="15626"/>
                        </a:lnTo>
                        <a:lnTo>
                          <a:pt x="9692" y="15626"/>
                        </a:lnTo>
                        <a:lnTo>
                          <a:pt x="11077" y="14936"/>
                        </a:lnTo>
                        <a:lnTo>
                          <a:pt x="12738" y="14247"/>
                        </a:lnTo>
                        <a:lnTo>
                          <a:pt x="14677" y="13328"/>
                        </a:lnTo>
                        <a:lnTo>
                          <a:pt x="16615" y="12179"/>
                        </a:lnTo>
                        <a:lnTo>
                          <a:pt x="18000" y="11260"/>
                        </a:lnTo>
                        <a:lnTo>
                          <a:pt x="19385" y="8962"/>
                        </a:lnTo>
                        <a:lnTo>
                          <a:pt x="19385" y="8272"/>
                        </a:lnTo>
                        <a:lnTo>
                          <a:pt x="18831" y="8043"/>
                        </a:lnTo>
                        <a:lnTo>
                          <a:pt x="18831" y="7583"/>
                        </a:lnTo>
                        <a:lnTo>
                          <a:pt x="18554" y="7353"/>
                        </a:lnTo>
                        <a:lnTo>
                          <a:pt x="18277" y="6894"/>
                        </a:lnTo>
                        <a:lnTo>
                          <a:pt x="17723" y="6434"/>
                        </a:lnTo>
                        <a:lnTo>
                          <a:pt x="17723" y="5974"/>
                        </a:lnTo>
                        <a:lnTo>
                          <a:pt x="17169" y="5974"/>
                        </a:lnTo>
                        <a:lnTo>
                          <a:pt x="16892" y="5745"/>
                        </a:lnTo>
                        <a:lnTo>
                          <a:pt x="16615" y="5745"/>
                        </a:lnTo>
                        <a:lnTo>
                          <a:pt x="16338" y="5055"/>
                        </a:lnTo>
                        <a:lnTo>
                          <a:pt x="15785" y="5055"/>
                        </a:lnTo>
                        <a:lnTo>
                          <a:pt x="15785" y="4826"/>
                        </a:lnTo>
                        <a:lnTo>
                          <a:pt x="15231" y="4596"/>
                        </a:lnTo>
                        <a:lnTo>
                          <a:pt x="15231" y="3906"/>
                        </a:lnTo>
                        <a:lnTo>
                          <a:pt x="11631" y="3906"/>
                        </a:lnTo>
                        <a:lnTo>
                          <a:pt x="11631" y="1609"/>
                        </a:lnTo>
                        <a:lnTo>
                          <a:pt x="11077" y="1379"/>
                        </a:lnTo>
                        <a:lnTo>
                          <a:pt x="10523" y="919"/>
                        </a:lnTo>
                        <a:lnTo>
                          <a:pt x="9692" y="689"/>
                        </a:lnTo>
                        <a:lnTo>
                          <a:pt x="9415" y="689"/>
                        </a:lnTo>
                        <a:lnTo>
                          <a:pt x="8862" y="460"/>
                        </a:lnTo>
                        <a:lnTo>
                          <a:pt x="8031" y="689"/>
                        </a:lnTo>
                        <a:lnTo>
                          <a:pt x="7477" y="689"/>
                        </a:lnTo>
                        <a:lnTo>
                          <a:pt x="7200" y="919"/>
                        </a:lnTo>
                        <a:lnTo>
                          <a:pt x="7477" y="919"/>
                        </a:lnTo>
                        <a:lnTo>
                          <a:pt x="7754" y="689"/>
                        </a:lnTo>
                        <a:lnTo>
                          <a:pt x="8308" y="460"/>
                        </a:lnTo>
                        <a:lnTo>
                          <a:pt x="8862" y="460"/>
                        </a:lnTo>
                        <a:lnTo>
                          <a:pt x="9138" y="0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</p:grpSp>
            <p:grpSp>
              <p:nvGrpSpPr>
                <p:cNvPr id="310" name="Group 334"/>
                <p:cNvGrpSpPr/>
                <p:nvPr/>
              </p:nvGrpSpPr>
              <p:grpSpPr>
                <a:xfrm>
                  <a:off x="811148" y="50055"/>
                  <a:ext cx="354224" cy="513906"/>
                  <a:chOff x="0" y="0"/>
                  <a:chExt cx="354222" cy="513904"/>
                </a:xfrm>
              </p:grpSpPr>
              <p:sp>
                <p:nvSpPr>
                  <p:cNvPr id="348" name="Shape 319"/>
                  <p:cNvSpPr/>
                  <p:nvPr/>
                </p:nvSpPr>
                <p:spPr>
                  <a:xfrm>
                    <a:off x="178159" y="300333"/>
                    <a:ext cx="46113" cy="784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745" y="21600"/>
                        </a:moveTo>
                        <a:lnTo>
                          <a:pt x="14727" y="21600"/>
                        </a:lnTo>
                        <a:lnTo>
                          <a:pt x="17673" y="20221"/>
                        </a:lnTo>
                        <a:lnTo>
                          <a:pt x="19636" y="18843"/>
                        </a:lnTo>
                        <a:lnTo>
                          <a:pt x="19636" y="18383"/>
                        </a:lnTo>
                        <a:lnTo>
                          <a:pt x="20618" y="17004"/>
                        </a:lnTo>
                        <a:lnTo>
                          <a:pt x="20618" y="15166"/>
                        </a:lnTo>
                        <a:lnTo>
                          <a:pt x="21600" y="14706"/>
                        </a:lnTo>
                        <a:lnTo>
                          <a:pt x="21600" y="11949"/>
                        </a:lnTo>
                        <a:lnTo>
                          <a:pt x="20618" y="9651"/>
                        </a:lnTo>
                        <a:lnTo>
                          <a:pt x="20618" y="7813"/>
                        </a:lnTo>
                        <a:lnTo>
                          <a:pt x="19636" y="6434"/>
                        </a:lnTo>
                        <a:lnTo>
                          <a:pt x="19636" y="4136"/>
                        </a:lnTo>
                        <a:lnTo>
                          <a:pt x="17673" y="2757"/>
                        </a:lnTo>
                        <a:lnTo>
                          <a:pt x="16691" y="1379"/>
                        </a:lnTo>
                        <a:lnTo>
                          <a:pt x="13745" y="0"/>
                        </a:lnTo>
                        <a:lnTo>
                          <a:pt x="10800" y="1379"/>
                        </a:lnTo>
                        <a:lnTo>
                          <a:pt x="8836" y="3217"/>
                        </a:lnTo>
                        <a:lnTo>
                          <a:pt x="7855" y="5055"/>
                        </a:lnTo>
                        <a:lnTo>
                          <a:pt x="6873" y="7813"/>
                        </a:lnTo>
                        <a:lnTo>
                          <a:pt x="3927" y="9651"/>
                        </a:lnTo>
                        <a:lnTo>
                          <a:pt x="2945" y="11489"/>
                        </a:lnTo>
                        <a:lnTo>
                          <a:pt x="1964" y="12868"/>
                        </a:lnTo>
                        <a:lnTo>
                          <a:pt x="0" y="13328"/>
                        </a:lnTo>
                        <a:lnTo>
                          <a:pt x="982" y="13787"/>
                        </a:lnTo>
                        <a:lnTo>
                          <a:pt x="982" y="15166"/>
                        </a:lnTo>
                        <a:lnTo>
                          <a:pt x="1964" y="17004"/>
                        </a:lnTo>
                        <a:lnTo>
                          <a:pt x="3927" y="18383"/>
                        </a:lnTo>
                        <a:lnTo>
                          <a:pt x="10800" y="21600"/>
                        </a:lnTo>
                        <a:lnTo>
                          <a:pt x="13745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49" name="Shape 320"/>
                  <p:cNvSpPr/>
                  <p:nvPr/>
                </p:nvSpPr>
                <p:spPr>
                  <a:xfrm>
                    <a:off x="245230" y="246941"/>
                    <a:ext cx="54497" cy="517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787"/>
                        </a:moveTo>
                        <a:lnTo>
                          <a:pt x="5815" y="7665"/>
                        </a:lnTo>
                        <a:lnTo>
                          <a:pt x="7477" y="9755"/>
                        </a:lnTo>
                        <a:lnTo>
                          <a:pt x="10800" y="12542"/>
                        </a:lnTo>
                        <a:lnTo>
                          <a:pt x="12462" y="14632"/>
                        </a:lnTo>
                        <a:lnTo>
                          <a:pt x="13292" y="16723"/>
                        </a:lnTo>
                        <a:lnTo>
                          <a:pt x="14123" y="20206"/>
                        </a:lnTo>
                        <a:lnTo>
                          <a:pt x="16615" y="21600"/>
                        </a:lnTo>
                        <a:lnTo>
                          <a:pt x="21600" y="21600"/>
                        </a:lnTo>
                        <a:lnTo>
                          <a:pt x="19938" y="18116"/>
                        </a:lnTo>
                        <a:lnTo>
                          <a:pt x="18277" y="11148"/>
                        </a:lnTo>
                        <a:lnTo>
                          <a:pt x="18277" y="6968"/>
                        </a:lnTo>
                        <a:lnTo>
                          <a:pt x="19108" y="4181"/>
                        </a:lnTo>
                        <a:lnTo>
                          <a:pt x="21600" y="2090"/>
                        </a:lnTo>
                        <a:lnTo>
                          <a:pt x="18277" y="1394"/>
                        </a:lnTo>
                        <a:lnTo>
                          <a:pt x="16615" y="0"/>
                        </a:lnTo>
                        <a:lnTo>
                          <a:pt x="7477" y="0"/>
                        </a:lnTo>
                        <a:lnTo>
                          <a:pt x="5815" y="1394"/>
                        </a:lnTo>
                        <a:lnTo>
                          <a:pt x="2492" y="2090"/>
                        </a:lnTo>
                        <a:lnTo>
                          <a:pt x="0" y="2787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0" name="Shape 321"/>
                  <p:cNvSpPr/>
                  <p:nvPr/>
                </p:nvSpPr>
                <p:spPr>
                  <a:xfrm>
                    <a:off x="190673" y="185205"/>
                    <a:ext cx="12701" cy="35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1600"/>
                        </a:moveTo>
                        <a:lnTo>
                          <a:pt x="21600" y="2057"/>
                        </a:lnTo>
                        <a:lnTo>
                          <a:pt x="18000" y="1029"/>
                        </a:lnTo>
                        <a:lnTo>
                          <a:pt x="18000" y="0"/>
                        </a:lnTo>
                        <a:lnTo>
                          <a:pt x="7200" y="2057"/>
                        </a:lnTo>
                        <a:lnTo>
                          <a:pt x="7200" y="6171"/>
                        </a:lnTo>
                        <a:lnTo>
                          <a:pt x="0" y="9257"/>
                        </a:lnTo>
                        <a:lnTo>
                          <a:pt x="0" y="12343"/>
                        </a:lnTo>
                        <a:lnTo>
                          <a:pt x="7200" y="14400"/>
                        </a:lnTo>
                        <a:lnTo>
                          <a:pt x="7200" y="18514"/>
                        </a:lnTo>
                        <a:lnTo>
                          <a:pt x="18000" y="20571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1" name="Shape 322"/>
                  <p:cNvSpPr/>
                  <p:nvPr/>
                </p:nvSpPr>
                <p:spPr>
                  <a:xfrm>
                    <a:off x="146719" y="185205"/>
                    <a:ext cx="35633" cy="233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8894" y="0"/>
                        </a:moveTo>
                        <a:lnTo>
                          <a:pt x="0" y="21600"/>
                        </a:lnTo>
                        <a:lnTo>
                          <a:pt x="12706" y="21600"/>
                        </a:lnTo>
                        <a:lnTo>
                          <a:pt x="15247" y="20057"/>
                        </a:lnTo>
                        <a:lnTo>
                          <a:pt x="17788" y="20057"/>
                        </a:lnTo>
                        <a:lnTo>
                          <a:pt x="21600" y="13886"/>
                        </a:lnTo>
                        <a:lnTo>
                          <a:pt x="21600" y="0"/>
                        </a:lnTo>
                        <a:lnTo>
                          <a:pt x="8894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2" name="Shape 323"/>
                  <p:cNvSpPr/>
                  <p:nvPr/>
                </p:nvSpPr>
                <p:spPr>
                  <a:xfrm>
                    <a:off x="215887" y="226918"/>
                    <a:ext cx="25152" cy="1501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1600" y="21600"/>
                        </a:lnTo>
                        <a:lnTo>
                          <a:pt x="18000" y="21600"/>
                        </a:lnTo>
                        <a:lnTo>
                          <a:pt x="180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3" name="Shape 324"/>
                  <p:cNvSpPr/>
                  <p:nvPr/>
                </p:nvSpPr>
                <p:spPr>
                  <a:xfrm>
                    <a:off x="153007" y="468854"/>
                    <a:ext cx="44017" cy="183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8514" y="21600"/>
                        </a:moveTo>
                        <a:lnTo>
                          <a:pt x="18514" y="13745"/>
                        </a:lnTo>
                        <a:lnTo>
                          <a:pt x="20571" y="11782"/>
                        </a:lnTo>
                        <a:lnTo>
                          <a:pt x="20571" y="3927"/>
                        </a:lnTo>
                        <a:lnTo>
                          <a:pt x="21600" y="1964"/>
                        </a:lnTo>
                        <a:lnTo>
                          <a:pt x="21600" y="0"/>
                        </a:lnTo>
                        <a:lnTo>
                          <a:pt x="7200" y="0"/>
                        </a:lnTo>
                        <a:lnTo>
                          <a:pt x="3086" y="1964"/>
                        </a:lnTo>
                        <a:lnTo>
                          <a:pt x="1029" y="1964"/>
                        </a:lnTo>
                        <a:lnTo>
                          <a:pt x="0" y="3927"/>
                        </a:lnTo>
                        <a:lnTo>
                          <a:pt x="2057" y="9818"/>
                        </a:lnTo>
                        <a:lnTo>
                          <a:pt x="3086" y="11782"/>
                        </a:lnTo>
                        <a:lnTo>
                          <a:pt x="7200" y="13745"/>
                        </a:lnTo>
                        <a:lnTo>
                          <a:pt x="9257" y="19636"/>
                        </a:lnTo>
                        <a:lnTo>
                          <a:pt x="12343" y="19636"/>
                        </a:lnTo>
                        <a:lnTo>
                          <a:pt x="13371" y="21600"/>
                        </a:lnTo>
                        <a:lnTo>
                          <a:pt x="18514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4" name="Shape 325"/>
                  <p:cNvSpPr/>
                  <p:nvPr/>
                </p:nvSpPr>
                <p:spPr>
                  <a:xfrm>
                    <a:off x="129951" y="493882"/>
                    <a:ext cx="27249" cy="2002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954" y="21600"/>
                        </a:moveTo>
                        <a:lnTo>
                          <a:pt x="21600" y="1800"/>
                        </a:lnTo>
                        <a:lnTo>
                          <a:pt x="11631" y="1800"/>
                        </a:lnTo>
                        <a:lnTo>
                          <a:pt x="9969" y="0"/>
                        </a:lnTo>
                        <a:lnTo>
                          <a:pt x="0" y="0"/>
                        </a:lnTo>
                        <a:lnTo>
                          <a:pt x="14954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5" name="Shape 326"/>
                  <p:cNvSpPr/>
                  <p:nvPr/>
                </p:nvSpPr>
                <p:spPr>
                  <a:xfrm>
                    <a:off x="-1" y="295328"/>
                    <a:ext cx="83841" cy="11346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0520" y="0"/>
                        </a:moveTo>
                        <a:lnTo>
                          <a:pt x="20520" y="953"/>
                        </a:lnTo>
                        <a:lnTo>
                          <a:pt x="21060" y="953"/>
                        </a:lnTo>
                        <a:lnTo>
                          <a:pt x="21060" y="1906"/>
                        </a:lnTo>
                        <a:lnTo>
                          <a:pt x="21600" y="1906"/>
                        </a:lnTo>
                        <a:lnTo>
                          <a:pt x="21600" y="2859"/>
                        </a:lnTo>
                        <a:lnTo>
                          <a:pt x="21060" y="4447"/>
                        </a:lnTo>
                        <a:lnTo>
                          <a:pt x="19440" y="7624"/>
                        </a:lnTo>
                        <a:lnTo>
                          <a:pt x="16740" y="10165"/>
                        </a:lnTo>
                        <a:lnTo>
                          <a:pt x="12960" y="13341"/>
                        </a:lnTo>
                        <a:lnTo>
                          <a:pt x="6480" y="18424"/>
                        </a:lnTo>
                        <a:lnTo>
                          <a:pt x="2700" y="20647"/>
                        </a:lnTo>
                        <a:lnTo>
                          <a:pt x="0" y="21600"/>
                        </a:lnTo>
                        <a:lnTo>
                          <a:pt x="0" y="17471"/>
                        </a:lnTo>
                        <a:lnTo>
                          <a:pt x="540" y="17153"/>
                        </a:lnTo>
                        <a:lnTo>
                          <a:pt x="1620" y="16835"/>
                        </a:lnTo>
                        <a:lnTo>
                          <a:pt x="2160" y="15882"/>
                        </a:lnTo>
                        <a:lnTo>
                          <a:pt x="3780" y="14929"/>
                        </a:lnTo>
                        <a:lnTo>
                          <a:pt x="5940" y="14294"/>
                        </a:lnTo>
                        <a:lnTo>
                          <a:pt x="6480" y="14294"/>
                        </a:lnTo>
                        <a:lnTo>
                          <a:pt x="8100" y="12388"/>
                        </a:lnTo>
                        <a:lnTo>
                          <a:pt x="10260" y="10165"/>
                        </a:lnTo>
                        <a:lnTo>
                          <a:pt x="10800" y="8259"/>
                        </a:lnTo>
                        <a:lnTo>
                          <a:pt x="12420" y="6671"/>
                        </a:lnTo>
                        <a:lnTo>
                          <a:pt x="13500" y="4129"/>
                        </a:lnTo>
                        <a:lnTo>
                          <a:pt x="14580" y="2859"/>
                        </a:lnTo>
                        <a:lnTo>
                          <a:pt x="17820" y="1588"/>
                        </a:lnTo>
                        <a:lnTo>
                          <a:pt x="2052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6" name="Shape 327"/>
                  <p:cNvSpPr/>
                  <p:nvPr/>
                </p:nvSpPr>
                <p:spPr>
                  <a:xfrm>
                    <a:off x="178159" y="333704"/>
                    <a:ext cx="176064" cy="17519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29" y="15017"/>
                        </a:moveTo>
                        <a:lnTo>
                          <a:pt x="771" y="14811"/>
                        </a:lnTo>
                        <a:lnTo>
                          <a:pt x="771" y="14400"/>
                        </a:lnTo>
                        <a:lnTo>
                          <a:pt x="514" y="14194"/>
                        </a:lnTo>
                        <a:lnTo>
                          <a:pt x="514" y="13989"/>
                        </a:lnTo>
                        <a:lnTo>
                          <a:pt x="257" y="13577"/>
                        </a:lnTo>
                        <a:lnTo>
                          <a:pt x="257" y="12960"/>
                        </a:lnTo>
                        <a:lnTo>
                          <a:pt x="0" y="12549"/>
                        </a:lnTo>
                        <a:lnTo>
                          <a:pt x="0" y="10491"/>
                        </a:lnTo>
                        <a:lnTo>
                          <a:pt x="1029" y="10491"/>
                        </a:lnTo>
                        <a:lnTo>
                          <a:pt x="3086" y="9257"/>
                        </a:lnTo>
                        <a:lnTo>
                          <a:pt x="3600" y="8846"/>
                        </a:lnTo>
                        <a:lnTo>
                          <a:pt x="4114" y="8229"/>
                        </a:lnTo>
                        <a:lnTo>
                          <a:pt x="5657" y="6994"/>
                        </a:lnTo>
                        <a:lnTo>
                          <a:pt x="7457" y="6994"/>
                        </a:lnTo>
                        <a:lnTo>
                          <a:pt x="7457" y="7611"/>
                        </a:lnTo>
                        <a:lnTo>
                          <a:pt x="7714" y="8229"/>
                        </a:lnTo>
                        <a:lnTo>
                          <a:pt x="8229" y="8434"/>
                        </a:lnTo>
                        <a:lnTo>
                          <a:pt x="8486" y="8846"/>
                        </a:lnTo>
                        <a:lnTo>
                          <a:pt x="8743" y="8846"/>
                        </a:lnTo>
                        <a:lnTo>
                          <a:pt x="8743" y="9051"/>
                        </a:lnTo>
                        <a:lnTo>
                          <a:pt x="9000" y="9051"/>
                        </a:lnTo>
                        <a:lnTo>
                          <a:pt x="10543" y="8846"/>
                        </a:lnTo>
                        <a:lnTo>
                          <a:pt x="11829" y="8229"/>
                        </a:lnTo>
                        <a:lnTo>
                          <a:pt x="12600" y="6994"/>
                        </a:lnTo>
                        <a:lnTo>
                          <a:pt x="13629" y="5966"/>
                        </a:lnTo>
                        <a:lnTo>
                          <a:pt x="14143" y="4320"/>
                        </a:lnTo>
                        <a:lnTo>
                          <a:pt x="14914" y="2880"/>
                        </a:lnTo>
                        <a:lnTo>
                          <a:pt x="15429" y="1440"/>
                        </a:lnTo>
                        <a:lnTo>
                          <a:pt x="15686" y="0"/>
                        </a:lnTo>
                        <a:lnTo>
                          <a:pt x="15686" y="206"/>
                        </a:lnTo>
                        <a:lnTo>
                          <a:pt x="16457" y="411"/>
                        </a:lnTo>
                        <a:lnTo>
                          <a:pt x="16714" y="411"/>
                        </a:lnTo>
                        <a:lnTo>
                          <a:pt x="16971" y="823"/>
                        </a:lnTo>
                        <a:lnTo>
                          <a:pt x="17229" y="823"/>
                        </a:lnTo>
                        <a:lnTo>
                          <a:pt x="17486" y="1029"/>
                        </a:lnTo>
                        <a:lnTo>
                          <a:pt x="18257" y="1029"/>
                        </a:lnTo>
                        <a:lnTo>
                          <a:pt x="18257" y="4320"/>
                        </a:lnTo>
                        <a:lnTo>
                          <a:pt x="18771" y="4731"/>
                        </a:lnTo>
                        <a:lnTo>
                          <a:pt x="19029" y="5143"/>
                        </a:lnTo>
                        <a:lnTo>
                          <a:pt x="19029" y="5554"/>
                        </a:lnTo>
                        <a:lnTo>
                          <a:pt x="19286" y="5966"/>
                        </a:lnTo>
                        <a:lnTo>
                          <a:pt x="19800" y="5966"/>
                        </a:lnTo>
                        <a:lnTo>
                          <a:pt x="19286" y="6377"/>
                        </a:lnTo>
                        <a:lnTo>
                          <a:pt x="19029" y="6994"/>
                        </a:lnTo>
                        <a:lnTo>
                          <a:pt x="19029" y="8846"/>
                        </a:lnTo>
                        <a:lnTo>
                          <a:pt x="19286" y="9051"/>
                        </a:lnTo>
                        <a:lnTo>
                          <a:pt x="19800" y="9051"/>
                        </a:lnTo>
                        <a:lnTo>
                          <a:pt x="20057" y="9874"/>
                        </a:lnTo>
                        <a:lnTo>
                          <a:pt x="20314" y="10491"/>
                        </a:lnTo>
                        <a:lnTo>
                          <a:pt x="20314" y="11109"/>
                        </a:lnTo>
                        <a:lnTo>
                          <a:pt x="20571" y="11931"/>
                        </a:lnTo>
                        <a:lnTo>
                          <a:pt x="20829" y="12549"/>
                        </a:lnTo>
                        <a:lnTo>
                          <a:pt x="20829" y="13371"/>
                        </a:lnTo>
                        <a:lnTo>
                          <a:pt x="21343" y="13989"/>
                        </a:lnTo>
                        <a:lnTo>
                          <a:pt x="21600" y="14811"/>
                        </a:lnTo>
                        <a:lnTo>
                          <a:pt x="20314" y="18926"/>
                        </a:lnTo>
                        <a:lnTo>
                          <a:pt x="20057" y="18309"/>
                        </a:lnTo>
                        <a:lnTo>
                          <a:pt x="19800" y="18103"/>
                        </a:lnTo>
                        <a:lnTo>
                          <a:pt x="19800" y="15017"/>
                        </a:lnTo>
                        <a:lnTo>
                          <a:pt x="18000" y="15017"/>
                        </a:lnTo>
                        <a:lnTo>
                          <a:pt x="17486" y="14811"/>
                        </a:lnTo>
                        <a:lnTo>
                          <a:pt x="17229" y="14400"/>
                        </a:lnTo>
                        <a:lnTo>
                          <a:pt x="16971" y="14194"/>
                        </a:lnTo>
                        <a:lnTo>
                          <a:pt x="16714" y="15017"/>
                        </a:lnTo>
                        <a:lnTo>
                          <a:pt x="15686" y="15840"/>
                        </a:lnTo>
                        <a:lnTo>
                          <a:pt x="15429" y="17074"/>
                        </a:lnTo>
                        <a:lnTo>
                          <a:pt x="15429" y="17897"/>
                        </a:lnTo>
                        <a:lnTo>
                          <a:pt x="15171" y="18720"/>
                        </a:lnTo>
                        <a:lnTo>
                          <a:pt x="15171" y="21600"/>
                        </a:lnTo>
                        <a:lnTo>
                          <a:pt x="11314" y="21600"/>
                        </a:lnTo>
                        <a:lnTo>
                          <a:pt x="10800" y="20777"/>
                        </a:lnTo>
                        <a:lnTo>
                          <a:pt x="10286" y="20160"/>
                        </a:lnTo>
                        <a:lnTo>
                          <a:pt x="10029" y="19337"/>
                        </a:lnTo>
                        <a:lnTo>
                          <a:pt x="9257" y="18720"/>
                        </a:lnTo>
                        <a:lnTo>
                          <a:pt x="9000" y="17897"/>
                        </a:lnTo>
                        <a:lnTo>
                          <a:pt x="8743" y="17280"/>
                        </a:lnTo>
                        <a:lnTo>
                          <a:pt x="8486" y="17074"/>
                        </a:lnTo>
                        <a:lnTo>
                          <a:pt x="8229" y="16457"/>
                        </a:lnTo>
                        <a:lnTo>
                          <a:pt x="8486" y="15634"/>
                        </a:lnTo>
                        <a:lnTo>
                          <a:pt x="8743" y="15429"/>
                        </a:lnTo>
                        <a:lnTo>
                          <a:pt x="8743" y="15017"/>
                        </a:lnTo>
                        <a:lnTo>
                          <a:pt x="9000" y="15017"/>
                        </a:lnTo>
                        <a:lnTo>
                          <a:pt x="9000" y="14811"/>
                        </a:lnTo>
                        <a:lnTo>
                          <a:pt x="9257" y="14400"/>
                        </a:lnTo>
                        <a:lnTo>
                          <a:pt x="9257" y="14194"/>
                        </a:lnTo>
                        <a:lnTo>
                          <a:pt x="9771" y="13577"/>
                        </a:lnTo>
                        <a:lnTo>
                          <a:pt x="7457" y="12549"/>
                        </a:lnTo>
                        <a:lnTo>
                          <a:pt x="2571" y="12549"/>
                        </a:lnTo>
                        <a:lnTo>
                          <a:pt x="2314" y="12754"/>
                        </a:lnTo>
                        <a:lnTo>
                          <a:pt x="2057" y="12754"/>
                        </a:lnTo>
                        <a:lnTo>
                          <a:pt x="1800" y="12960"/>
                        </a:lnTo>
                        <a:lnTo>
                          <a:pt x="1543" y="13577"/>
                        </a:lnTo>
                        <a:lnTo>
                          <a:pt x="1543" y="13989"/>
                        </a:lnTo>
                        <a:lnTo>
                          <a:pt x="1029" y="14400"/>
                        </a:lnTo>
                        <a:lnTo>
                          <a:pt x="1029" y="15017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7" name="Shape 328"/>
                  <p:cNvSpPr/>
                  <p:nvPr/>
                </p:nvSpPr>
                <p:spPr>
                  <a:xfrm>
                    <a:off x="85935" y="200222"/>
                    <a:ext cx="48209" cy="567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10800"/>
                        </a:moveTo>
                        <a:lnTo>
                          <a:pt x="21600" y="21600"/>
                        </a:lnTo>
                        <a:lnTo>
                          <a:pt x="16904" y="20329"/>
                        </a:lnTo>
                        <a:lnTo>
                          <a:pt x="13148" y="17153"/>
                        </a:lnTo>
                        <a:lnTo>
                          <a:pt x="10330" y="13976"/>
                        </a:lnTo>
                        <a:lnTo>
                          <a:pt x="8452" y="11435"/>
                        </a:lnTo>
                        <a:lnTo>
                          <a:pt x="7513" y="8894"/>
                        </a:lnTo>
                        <a:lnTo>
                          <a:pt x="3757" y="6353"/>
                        </a:lnTo>
                        <a:lnTo>
                          <a:pt x="1878" y="2541"/>
                        </a:lnTo>
                        <a:lnTo>
                          <a:pt x="0" y="0"/>
                        </a:lnTo>
                        <a:lnTo>
                          <a:pt x="2817" y="1271"/>
                        </a:lnTo>
                        <a:lnTo>
                          <a:pt x="7513" y="1906"/>
                        </a:lnTo>
                        <a:lnTo>
                          <a:pt x="9391" y="3812"/>
                        </a:lnTo>
                        <a:lnTo>
                          <a:pt x="12209" y="4447"/>
                        </a:lnTo>
                        <a:lnTo>
                          <a:pt x="14087" y="6353"/>
                        </a:lnTo>
                        <a:lnTo>
                          <a:pt x="16904" y="6988"/>
                        </a:lnTo>
                        <a:lnTo>
                          <a:pt x="19722" y="8894"/>
                        </a:lnTo>
                        <a:lnTo>
                          <a:pt x="21600" y="108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8" name="Shape 329"/>
                  <p:cNvSpPr/>
                  <p:nvPr/>
                </p:nvSpPr>
                <p:spPr>
                  <a:xfrm>
                    <a:off x="157199" y="275305"/>
                    <a:ext cx="33537" cy="4505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50" y="2400"/>
                        </a:moveTo>
                        <a:lnTo>
                          <a:pt x="13500" y="2400"/>
                        </a:lnTo>
                        <a:lnTo>
                          <a:pt x="14850" y="800"/>
                        </a:lnTo>
                        <a:lnTo>
                          <a:pt x="18900" y="800"/>
                        </a:lnTo>
                        <a:lnTo>
                          <a:pt x="20250" y="0"/>
                        </a:lnTo>
                        <a:lnTo>
                          <a:pt x="21600" y="0"/>
                        </a:lnTo>
                        <a:lnTo>
                          <a:pt x="21600" y="16800"/>
                        </a:lnTo>
                        <a:lnTo>
                          <a:pt x="20250" y="18400"/>
                        </a:lnTo>
                        <a:lnTo>
                          <a:pt x="20250" y="19200"/>
                        </a:lnTo>
                        <a:lnTo>
                          <a:pt x="18900" y="20800"/>
                        </a:lnTo>
                        <a:lnTo>
                          <a:pt x="18900" y="21600"/>
                        </a:lnTo>
                        <a:lnTo>
                          <a:pt x="10800" y="21600"/>
                        </a:lnTo>
                        <a:lnTo>
                          <a:pt x="8100" y="20800"/>
                        </a:lnTo>
                        <a:lnTo>
                          <a:pt x="4050" y="18400"/>
                        </a:lnTo>
                        <a:lnTo>
                          <a:pt x="1350" y="15200"/>
                        </a:lnTo>
                        <a:lnTo>
                          <a:pt x="0" y="12000"/>
                        </a:lnTo>
                        <a:lnTo>
                          <a:pt x="0" y="2400"/>
                        </a:lnTo>
                        <a:lnTo>
                          <a:pt x="1350" y="24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59" name="Shape 330"/>
                  <p:cNvSpPr/>
                  <p:nvPr/>
                </p:nvSpPr>
                <p:spPr>
                  <a:xfrm>
                    <a:off x="48207" y="-1"/>
                    <a:ext cx="108993" cy="19521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4569" y="0"/>
                        </a:moveTo>
                        <a:lnTo>
                          <a:pt x="8723" y="0"/>
                        </a:lnTo>
                        <a:lnTo>
                          <a:pt x="8723" y="554"/>
                        </a:lnTo>
                        <a:lnTo>
                          <a:pt x="10385" y="1292"/>
                        </a:lnTo>
                        <a:lnTo>
                          <a:pt x="10800" y="1292"/>
                        </a:lnTo>
                        <a:lnTo>
                          <a:pt x="12046" y="1846"/>
                        </a:lnTo>
                        <a:lnTo>
                          <a:pt x="14538" y="1846"/>
                        </a:lnTo>
                        <a:lnTo>
                          <a:pt x="14538" y="1662"/>
                        </a:lnTo>
                        <a:lnTo>
                          <a:pt x="15785" y="1662"/>
                        </a:lnTo>
                        <a:lnTo>
                          <a:pt x="16615" y="1292"/>
                        </a:lnTo>
                        <a:lnTo>
                          <a:pt x="17031" y="1292"/>
                        </a:lnTo>
                        <a:lnTo>
                          <a:pt x="17031" y="2215"/>
                        </a:lnTo>
                        <a:lnTo>
                          <a:pt x="17862" y="3692"/>
                        </a:lnTo>
                        <a:lnTo>
                          <a:pt x="18692" y="4431"/>
                        </a:lnTo>
                        <a:lnTo>
                          <a:pt x="19108" y="5723"/>
                        </a:lnTo>
                        <a:lnTo>
                          <a:pt x="19938" y="6092"/>
                        </a:lnTo>
                        <a:lnTo>
                          <a:pt x="20354" y="7015"/>
                        </a:lnTo>
                        <a:lnTo>
                          <a:pt x="21600" y="7200"/>
                        </a:lnTo>
                        <a:lnTo>
                          <a:pt x="21185" y="7938"/>
                        </a:lnTo>
                        <a:lnTo>
                          <a:pt x="19938" y="8677"/>
                        </a:lnTo>
                        <a:lnTo>
                          <a:pt x="19523" y="9600"/>
                        </a:lnTo>
                        <a:lnTo>
                          <a:pt x="18692" y="10338"/>
                        </a:lnTo>
                        <a:lnTo>
                          <a:pt x="17446" y="11077"/>
                        </a:lnTo>
                        <a:lnTo>
                          <a:pt x="15785" y="12185"/>
                        </a:lnTo>
                        <a:lnTo>
                          <a:pt x="15785" y="14215"/>
                        </a:lnTo>
                        <a:lnTo>
                          <a:pt x="16615" y="14400"/>
                        </a:lnTo>
                        <a:lnTo>
                          <a:pt x="16615" y="15138"/>
                        </a:lnTo>
                        <a:lnTo>
                          <a:pt x="15785" y="15508"/>
                        </a:lnTo>
                        <a:lnTo>
                          <a:pt x="15785" y="15877"/>
                        </a:lnTo>
                        <a:lnTo>
                          <a:pt x="19523" y="15877"/>
                        </a:lnTo>
                        <a:lnTo>
                          <a:pt x="19108" y="16985"/>
                        </a:lnTo>
                        <a:lnTo>
                          <a:pt x="19108" y="17354"/>
                        </a:lnTo>
                        <a:lnTo>
                          <a:pt x="18692" y="18277"/>
                        </a:lnTo>
                        <a:lnTo>
                          <a:pt x="18692" y="19569"/>
                        </a:lnTo>
                        <a:lnTo>
                          <a:pt x="19108" y="19938"/>
                        </a:lnTo>
                        <a:lnTo>
                          <a:pt x="19523" y="20862"/>
                        </a:lnTo>
                        <a:lnTo>
                          <a:pt x="19108" y="20862"/>
                        </a:lnTo>
                        <a:lnTo>
                          <a:pt x="18692" y="21046"/>
                        </a:lnTo>
                        <a:lnTo>
                          <a:pt x="17862" y="21231"/>
                        </a:lnTo>
                        <a:lnTo>
                          <a:pt x="17446" y="21231"/>
                        </a:lnTo>
                        <a:lnTo>
                          <a:pt x="17031" y="21600"/>
                        </a:lnTo>
                        <a:lnTo>
                          <a:pt x="12877" y="21600"/>
                        </a:lnTo>
                        <a:lnTo>
                          <a:pt x="11631" y="21231"/>
                        </a:lnTo>
                        <a:lnTo>
                          <a:pt x="10800" y="20862"/>
                        </a:lnTo>
                        <a:lnTo>
                          <a:pt x="10385" y="20492"/>
                        </a:lnTo>
                        <a:lnTo>
                          <a:pt x="9554" y="20308"/>
                        </a:lnTo>
                        <a:lnTo>
                          <a:pt x="9138" y="19754"/>
                        </a:lnTo>
                        <a:lnTo>
                          <a:pt x="10385" y="19754"/>
                        </a:lnTo>
                        <a:lnTo>
                          <a:pt x="10800" y="19569"/>
                        </a:lnTo>
                        <a:lnTo>
                          <a:pt x="11215" y="19569"/>
                        </a:lnTo>
                        <a:lnTo>
                          <a:pt x="11215" y="19200"/>
                        </a:lnTo>
                        <a:lnTo>
                          <a:pt x="11631" y="19015"/>
                        </a:lnTo>
                        <a:lnTo>
                          <a:pt x="12046" y="19015"/>
                        </a:lnTo>
                        <a:lnTo>
                          <a:pt x="10385" y="18462"/>
                        </a:lnTo>
                        <a:lnTo>
                          <a:pt x="8308" y="17908"/>
                        </a:lnTo>
                        <a:lnTo>
                          <a:pt x="6231" y="17169"/>
                        </a:lnTo>
                        <a:lnTo>
                          <a:pt x="3738" y="15877"/>
                        </a:lnTo>
                        <a:lnTo>
                          <a:pt x="2492" y="14954"/>
                        </a:lnTo>
                        <a:lnTo>
                          <a:pt x="1246" y="13846"/>
                        </a:lnTo>
                        <a:lnTo>
                          <a:pt x="415" y="12554"/>
                        </a:lnTo>
                        <a:lnTo>
                          <a:pt x="0" y="11262"/>
                        </a:lnTo>
                        <a:lnTo>
                          <a:pt x="0" y="9600"/>
                        </a:lnTo>
                        <a:lnTo>
                          <a:pt x="4569" y="9600"/>
                        </a:lnTo>
                        <a:lnTo>
                          <a:pt x="4985" y="9046"/>
                        </a:lnTo>
                        <a:lnTo>
                          <a:pt x="4985" y="6646"/>
                        </a:lnTo>
                        <a:lnTo>
                          <a:pt x="5815" y="4985"/>
                        </a:lnTo>
                        <a:lnTo>
                          <a:pt x="5815" y="2215"/>
                        </a:lnTo>
                        <a:lnTo>
                          <a:pt x="4985" y="923"/>
                        </a:lnTo>
                        <a:lnTo>
                          <a:pt x="4569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60" name="Shape 331"/>
                  <p:cNvSpPr/>
                  <p:nvPr/>
                </p:nvSpPr>
                <p:spPr>
                  <a:xfrm>
                    <a:off x="245230" y="288654"/>
                    <a:ext cx="27249" cy="2669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1600"/>
                        </a:moveTo>
                        <a:lnTo>
                          <a:pt x="21600" y="0"/>
                        </a:lnTo>
                        <a:lnTo>
                          <a:pt x="13292" y="0"/>
                        </a:lnTo>
                        <a:lnTo>
                          <a:pt x="11631" y="2700"/>
                        </a:lnTo>
                        <a:lnTo>
                          <a:pt x="9969" y="2700"/>
                        </a:lnTo>
                        <a:lnTo>
                          <a:pt x="6646" y="4050"/>
                        </a:lnTo>
                        <a:lnTo>
                          <a:pt x="3323" y="6750"/>
                        </a:lnTo>
                        <a:lnTo>
                          <a:pt x="0" y="6750"/>
                        </a:lnTo>
                        <a:lnTo>
                          <a:pt x="3323" y="10800"/>
                        </a:lnTo>
                        <a:lnTo>
                          <a:pt x="9969" y="13500"/>
                        </a:lnTo>
                        <a:lnTo>
                          <a:pt x="11631" y="14850"/>
                        </a:lnTo>
                        <a:lnTo>
                          <a:pt x="13292" y="17550"/>
                        </a:lnTo>
                        <a:lnTo>
                          <a:pt x="14954" y="17550"/>
                        </a:lnTo>
                        <a:lnTo>
                          <a:pt x="18277" y="2025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61" name="Shape 332"/>
                  <p:cNvSpPr/>
                  <p:nvPr/>
                </p:nvSpPr>
                <p:spPr>
                  <a:xfrm>
                    <a:off x="199119" y="246941"/>
                    <a:ext cx="27249" cy="250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7200"/>
                        </a:moveTo>
                        <a:lnTo>
                          <a:pt x="3323" y="10080"/>
                        </a:lnTo>
                        <a:lnTo>
                          <a:pt x="6646" y="11520"/>
                        </a:lnTo>
                        <a:lnTo>
                          <a:pt x="9969" y="17280"/>
                        </a:lnTo>
                        <a:lnTo>
                          <a:pt x="11631" y="17280"/>
                        </a:lnTo>
                        <a:lnTo>
                          <a:pt x="18277" y="18720"/>
                        </a:lnTo>
                        <a:lnTo>
                          <a:pt x="19938" y="21600"/>
                        </a:lnTo>
                        <a:lnTo>
                          <a:pt x="21600" y="21600"/>
                        </a:lnTo>
                        <a:lnTo>
                          <a:pt x="21600" y="11520"/>
                        </a:lnTo>
                        <a:lnTo>
                          <a:pt x="19938" y="10080"/>
                        </a:lnTo>
                        <a:lnTo>
                          <a:pt x="19938" y="4320"/>
                        </a:lnTo>
                        <a:lnTo>
                          <a:pt x="18277" y="2880"/>
                        </a:lnTo>
                        <a:lnTo>
                          <a:pt x="18277" y="0"/>
                        </a:lnTo>
                        <a:lnTo>
                          <a:pt x="11631" y="0"/>
                        </a:lnTo>
                        <a:lnTo>
                          <a:pt x="11631" y="2880"/>
                        </a:lnTo>
                        <a:lnTo>
                          <a:pt x="9969" y="4320"/>
                        </a:lnTo>
                        <a:lnTo>
                          <a:pt x="8308" y="4320"/>
                        </a:lnTo>
                        <a:lnTo>
                          <a:pt x="6646" y="7200"/>
                        </a:lnTo>
                        <a:lnTo>
                          <a:pt x="0" y="72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62" name="Shape 333"/>
                  <p:cNvSpPr/>
                  <p:nvPr/>
                </p:nvSpPr>
                <p:spPr>
                  <a:xfrm>
                    <a:off x="151897" y="238598"/>
                    <a:ext cx="12701" cy="2836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541"/>
                        </a:moveTo>
                        <a:lnTo>
                          <a:pt x="0" y="21600"/>
                        </a:lnTo>
                        <a:lnTo>
                          <a:pt x="8640" y="20329"/>
                        </a:lnTo>
                        <a:lnTo>
                          <a:pt x="12960" y="20329"/>
                        </a:lnTo>
                        <a:lnTo>
                          <a:pt x="21600" y="17788"/>
                        </a:lnTo>
                        <a:lnTo>
                          <a:pt x="21600" y="0"/>
                        </a:lnTo>
                        <a:lnTo>
                          <a:pt x="0" y="2541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</p:grpSp>
            <p:sp>
              <p:nvSpPr>
                <p:cNvPr id="311" name="Shape 335"/>
                <p:cNvSpPr/>
                <p:nvPr/>
              </p:nvSpPr>
              <p:spPr>
                <a:xfrm>
                  <a:off x="693773" y="585650"/>
                  <a:ext cx="71264" cy="450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800"/>
                      </a:moveTo>
                      <a:lnTo>
                        <a:pt x="2541" y="2400"/>
                      </a:lnTo>
                      <a:lnTo>
                        <a:pt x="12071" y="2400"/>
                      </a:lnTo>
                      <a:lnTo>
                        <a:pt x="13341" y="800"/>
                      </a:lnTo>
                      <a:lnTo>
                        <a:pt x="14612" y="0"/>
                      </a:lnTo>
                      <a:lnTo>
                        <a:pt x="17153" y="4800"/>
                      </a:lnTo>
                      <a:lnTo>
                        <a:pt x="19694" y="8800"/>
                      </a:lnTo>
                      <a:lnTo>
                        <a:pt x="20329" y="12800"/>
                      </a:lnTo>
                      <a:lnTo>
                        <a:pt x="21600" y="16800"/>
                      </a:lnTo>
                      <a:lnTo>
                        <a:pt x="21600" y="19200"/>
                      </a:lnTo>
                      <a:lnTo>
                        <a:pt x="20965" y="21600"/>
                      </a:lnTo>
                      <a:lnTo>
                        <a:pt x="19694" y="21600"/>
                      </a:lnTo>
                      <a:lnTo>
                        <a:pt x="17788" y="20800"/>
                      </a:lnTo>
                      <a:lnTo>
                        <a:pt x="14612" y="21600"/>
                      </a:lnTo>
                      <a:lnTo>
                        <a:pt x="10165" y="21600"/>
                      </a:lnTo>
                      <a:lnTo>
                        <a:pt x="8259" y="20800"/>
                      </a:lnTo>
                      <a:lnTo>
                        <a:pt x="6353" y="16800"/>
                      </a:lnTo>
                      <a:lnTo>
                        <a:pt x="3812" y="12800"/>
                      </a:lnTo>
                      <a:lnTo>
                        <a:pt x="2541" y="8800"/>
                      </a:lnTo>
                      <a:lnTo>
                        <a:pt x="2541" y="2400"/>
                      </a:lnTo>
                      <a:lnTo>
                        <a:pt x="3176" y="800"/>
                      </a:lnTo>
                      <a:lnTo>
                        <a:pt x="3176" y="2400"/>
                      </a:lnTo>
                      <a:lnTo>
                        <a:pt x="2541" y="2400"/>
                      </a:lnTo>
                      <a:lnTo>
                        <a:pt x="2541" y="4800"/>
                      </a:lnTo>
                      <a:lnTo>
                        <a:pt x="3176" y="4800"/>
                      </a:lnTo>
                      <a:lnTo>
                        <a:pt x="3176" y="3200"/>
                      </a:lnTo>
                      <a:lnTo>
                        <a:pt x="3812" y="800"/>
                      </a:lnTo>
                      <a:lnTo>
                        <a:pt x="0" y="8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grpSp>
              <p:nvGrpSpPr>
                <p:cNvPr id="312" name="Group 338"/>
                <p:cNvGrpSpPr/>
                <p:nvPr/>
              </p:nvGrpSpPr>
              <p:grpSpPr>
                <a:xfrm>
                  <a:off x="188639" y="492213"/>
                  <a:ext cx="693774" cy="270301"/>
                  <a:chOff x="0" y="0"/>
                  <a:chExt cx="693773" cy="270300"/>
                </a:xfrm>
              </p:grpSpPr>
              <p:sp>
                <p:nvSpPr>
                  <p:cNvPr id="346" name="Shape 336"/>
                  <p:cNvSpPr/>
                  <p:nvPr/>
                </p:nvSpPr>
                <p:spPr>
                  <a:xfrm>
                    <a:off x="362606" y="0"/>
                    <a:ext cx="331168" cy="2703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9139" y="10533"/>
                        </a:moveTo>
                        <a:lnTo>
                          <a:pt x="19003" y="10533"/>
                        </a:lnTo>
                        <a:lnTo>
                          <a:pt x="18729" y="10400"/>
                        </a:lnTo>
                        <a:lnTo>
                          <a:pt x="18046" y="10400"/>
                        </a:lnTo>
                        <a:lnTo>
                          <a:pt x="17635" y="10133"/>
                        </a:lnTo>
                        <a:lnTo>
                          <a:pt x="16405" y="10133"/>
                        </a:lnTo>
                        <a:lnTo>
                          <a:pt x="15995" y="10400"/>
                        </a:lnTo>
                        <a:lnTo>
                          <a:pt x="15858" y="10533"/>
                        </a:lnTo>
                        <a:lnTo>
                          <a:pt x="15448" y="10800"/>
                        </a:lnTo>
                        <a:lnTo>
                          <a:pt x="15311" y="10933"/>
                        </a:lnTo>
                        <a:lnTo>
                          <a:pt x="15175" y="11333"/>
                        </a:lnTo>
                        <a:lnTo>
                          <a:pt x="15038" y="11467"/>
                        </a:lnTo>
                        <a:lnTo>
                          <a:pt x="15038" y="12667"/>
                        </a:lnTo>
                        <a:lnTo>
                          <a:pt x="14901" y="13600"/>
                        </a:lnTo>
                        <a:lnTo>
                          <a:pt x="14491" y="14400"/>
                        </a:lnTo>
                        <a:lnTo>
                          <a:pt x="14218" y="15200"/>
                        </a:lnTo>
                        <a:lnTo>
                          <a:pt x="13671" y="16267"/>
                        </a:lnTo>
                        <a:lnTo>
                          <a:pt x="13397" y="17200"/>
                        </a:lnTo>
                        <a:lnTo>
                          <a:pt x="12851" y="18000"/>
                        </a:lnTo>
                        <a:lnTo>
                          <a:pt x="12441" y="18667"/>
                        </a:lnTo>
                        <a:lnTo>
                          <a:pt x="12167" y="18667"/>
                        </a:lnTo>
                        <a:lnTo>
                          <a:pt x="12030" y="18933"/>
                        </a:lnTo>
                        <a:lnTo>
                          <a:pt x="11757" y="18933"/>
                        </a:lnTo>
                        <a:lnTo>
                          <a:pt x="11484" y="19067"/>
                        </a:lnTo>
                        <a:lnTo>
                          <a:pt x="11073" y="19200"/>
                        </a:lnTo>
                        <a:lnTo>
                          <a:pt x="10937" y="19467"/>
                        </a:lnTo>
                        <a:lnTo>
                          <a:pt x="10800" y="19600"/>
                        </a:lnTo>
                        <a:lnTo>
                          <a:pt x="10663" y="20000"/>
                        </a:lnTo>
                        <a:lnTo>
                          <a:pt x="9843" y="20000"/>
                        </a:lnTo>
                        <a:lnTo>
                          <a:pt x="9433" y="19867"/>
                        </a:lnTo>
                        <a:lnTo>
                          <a:pt x="9296" y="19600"/>
                        </a:lnTo>
                        <a:lnTo>
                          <a:pt x="8749" y="19600"/>
                        </a:lnTo>
                        <a:lnTo>
                          <a:pt x="8476" y="19467"/>
                        </a:lnTo>
                        <a:lnTo>
                          <a:pt x="7382" y="19467"/>
                        </a:lnTo>
                        <a:lnTo>
                          <a:pt x="6835" y="19200"/>
                        </a:lnTo>
                        <a:lnTo>
                          <a:pt x="6699" y="19600"/>
                        </a:lnTo>
                        <a:lnTo>
                          <a:pt x="6425" y="20133"/>
                        </a:lnTo>
                        <a:lnTo>
                          <a:pt x="5878" y="20533"/>
                        </a:lnTo>
                        <a:lnTo>
                          <a:pt x="5195" y="20933"/>
                        </a:lnTo>
                        <a:lnTo>
                          <a:pt x="4648" y="21067"/>
                        </a:lnTo>
                        <a:lnTo>
                          <a:pt x="4101" y="21467"/>
                        </a:lnTo>
                        <a:lnTo>
                          <a:pt x="3418" y="21600"/>
                        </a:lnTo>
                        <a:lnTo>
                          <a:pt x="3008" y="21600"/>
                        </a:lnTo>
                        <a:lnTo>
                          <a:pt x="2324" y="21467"/>
                        </a:lnTo>
                        <a:lnTo>
                          <a:pt x="1777" y="21333"/>
                        </a:lnTo>
                        <a:lnTo>
                          <a:pt x="1367" y="20667"/>
                        </a:lnTo>
                        <a:lnTo>
                          <a:pt x="820" y="20133"/>
                        </a:lnTo>
                        <a:lnTo>
                          <a:pt x="547" y="19467"/>
                        </a:lnTo>
                        <a:lnTo>
                          <a:pt x="273" y="18933"/>
                        </a:lnTo>
                        <a:lnTo>
                          <a:pt x="0" y="18133"/>
                        </a:lnTo>
                        <a:lnTo>
                          <a:pt x="0" y="17733"/>
                        </a:lnTo>
                        <a:lnTo>
                          <a:pt x="410" y="17733"/>
                        </a:lnTo>
                        <a:lnTo>
                          <a:pt x="547" y="18000"/>
                        </a:lnTo>
                        <a:lnTo>
                          <a:pt x="1094" y="18267"/>
                        </a:lnTo>
                        <a:lnTo>
                          <a:pt x="1367" y="18533"/>
                        </a:lnTo>
                        <a:lnTo>
                          <a:pt x="1641" y="18667"/>
                        </a:lnTo>
                        <a:lnTo>
                          <a:pt x="2051" y="18667"/>
                        </a:lnTo>
                        <a:lnTo>
                          <a:pt x="2051" y="18133"/>
                        </a:lnTo>
                        <a:lnTo>
                          <a:pt x="2187" y="17600"/>
                        </a:lnTo>
                        <a:lnTo>
                          <a:pt x="2187" y="17200"/>
                        </a:lnTo>
                        <a:lnTo>
                          <a:pt x="2461" y="16400"/>
                        </a:lnTo>
                        <a:lnTo>
                          <a:pt x="2597" y="16267"/>
                        </a:lnTo>
                        <a:lnTo>
                          <a:pt x="3008" y="16000"/>
                        </a:lnTo>
                        <a:lnTo>
                          <a:pt x="3144" y="15733"/>
                        </a:lnTo>
                        <a:lnTo>
                          <a:pt x="3281" y="15200"/>
                        </a:lnTo>
                        <a:lnTo>
                          <a:pt x="3418" y="14800"/>
                        </a:lnTo>
                        <a:lnTo>
                          <a:pt x="3828" y="14267"/>
                        </a:lnTo>
                        <a:lnTo>
                          <a:pt x="4101" y="13867"/>
                        </a:lnTo>
                        <a:lnTo>
                          <a:pt x="5058" y="13333"/>
                        </a:lnTo>
                        <a:lnTo>
                          <a:pt x="6425" y="12800"/>
                        </a:lnTo>
                        <a:lnTo>
                          <a:pt x="7519" y="12267"/>
                        </a:lnTo>
                        <a:lnTo>
                          <a:pt x="8476" y="11733"/>
                        </a:lnTo>
                        <a:lnTo>
                          <a:pt x="9023" y="11333"/>
                        </a:lnTo>
                        <a:lnTo>
                          <a:pt x="9159" y="10933"/>
                        </a:lnTo>
                        <a:lnTo>
                          <a:pt x="9433" y="10400"/>
                        </a:lnTo>
                        <a:lnTo>
                          <a:pt x="9433" y="9600"/>
                        </a:lnTo>
                        <a:lnTo>
                          <a:pt x="9570" y="9467"/>
                        </a:lnTo>
                        <a:lnTo>
                          <a:pt x="9570" y="9067"/>
                        </a:lnTo>
                        <a:lnTo>
                          <a:pt x="9843" y="8667"/>
                        </a:lnTo>
                        <a:lnTo>
                          <a:pt x="9843" y="7733"/>
                        </a:lnTo>
                        <a:lnTo>
                          <a:pt x="9570" y="8133"/>
                        </a:lnTo>
                        <a:lnTo>
                          <a:pt x="9570" y="8400"/>
                        </a:lnTo>
                        <a:lnTo>
                          <a:pt x="9843" y="8400"/>
                        </a:lnTo>
                        <a:lnTo>
                          <a:pt x="9843" y="8133"/>
                        </a:lnTo>
                        <a:lnTo>
                          <a:pt x="9980" y="8133"/>
                        </a:lnTo>
                        <a:lnTo>
                          <a:pt x="9980" y="8000"/>
                        </a:lnTo>
                        <a:lnTo>
                          <a:pt x="10116" y="7733"/>
                        </a:lnTo>
                        <a:lnTo>
                          <a:pt x="9980" y="8000"/>
                        </a:lnTo>
                        <a:lnTo>
                          <a:pt x="9980" y="8933"/>
                        </a:lnTo>
                        <a:lnTo>
                          <a:pt x="10253" y="9600"/>
                        </a:lnTo>
                        <a:lnTo>
                          <a:pt x="10663" y="10133"/>
                        </a:lnTo>
                        <a:lnTo>
                          <a:pt x="11073" y="10800"/>
                        </a:lnTo>
                        <a:lnTo>
                          <a:pt x="11484" y="10933"/>
                        </a:lnTo>
                        <a:lnTo>
                          <a:pt x="12441" y="10933"/>
                        </a:lnTo>
                        <a:lnTo>
                          <a:pt x="12987" y="10800"/>
                        </a:lnTo>
                        <a:lnTo>
                          <a:pt x="13397" y="10933"/>
                        </a:lnTo>
                        <a:lnTo>
                          <a:pt x="13671" y="10933"/>
                        </a:lnTo>
                        <a:lnTo>
                          <a:pt x="13808" y="10533"/>
                        </a:lnTo>
                        <a:lnTo>
                          <a:pt x="13808" y="9467"/>
                        </a:lnTo>
                        <a:lnTo>
                          <a:pt x="13534" y="8933"/>
                        </a:lnTo>
                        <a:lnTo>
                          <a:pt x="13261" y="8000"/>
                        </a:lnTo>
                        <a:lnTo>
                          <a:pt x="12714" y="7200"/>
                        </a:lnTo>
                        <a:lnTo>
                          <a:pt x="13261" y="6533"/>
                        </a:lnTo>
                        <a:lnTo>
                          <a:pt x="13671" y="5600"/>
                        </a:lnTo>
                        <a:lnTo>
                          <a:pt x="14218" y="4533"/>
                        </a:lnTo>
                        <a:lnTo>
                          <a:pt x="14491" y="3333"/>
                        </a:lnTo>
                        <a:lnTo>
                          <a:pt x="15311" y="1467"/>
                        </a:lnTo>
                        <a:lnTo>
                          <a:pt x="15995" y="533"/>
                        </a:lnTo>
                        <a:lnTo>
                          <a:pt x="16952" y="0"/>
                        </a:lnTo>
                        <a:lnTo>
                          <a:pt x="16952" y="800"/>
                        </a:lnTo>
                        <a:lnTo>
                          <a:pt x="17089" y="1467"/>
                        </a:lnTo>
                        <a:lnTo>
                          <a:pt x="17225" y="2267"/>
                        </a:lnTo>
                        <a:lnTo>
                          <a:pt x="17635" y="2800"/>
                        </a:lnTo>
                        <a:lnTo>
                          <a:pt x="18182" y="3600"/>
                        </a:lnTo>
                        <a:lnTo>
                          <a:pt x="20506" y="5867"/>
                        </a:lnTo>
                        <a:lnTo>
                          <a:pt x="21190" y="6667"/>
                        </a:lnTo>
                        <a:lnTo>
                          <a:pt x="21600" y="7733"/>
                        </a:lnTo>
                        <a:lnTo>
                          <a:pt x="21327" y="8000"/>
                        </a:lnTo>
                        <a:lnTo>
                          <a:pt x="21053" y="8000"/>
                        </a:lnTo>
                        <a:lnTo>
                          <a:pt x="20780" y="8133"/>
                        </a:lnTo>
                        <a:lnTo>
                          <a:pt x="20370" y="8133"/>
                        </a:lnTo>
                        <a:lnTo>
                          <a:pt x="20233" y="8400"/>
                        </a:lnTo>
                        <a:lnTo>
                          <a:pt x="19959" y="8400"/>
                        </a:lnTo>
                        <a:lnTo>
                          <a:pt x="19823" y="8533"/>
                        </a:lnTo>
                        <a:lnTo>
                          <a:pt x="19823" y="8667"/>
                        </a:lnTo>
                        <a:lnTo>
                          <a:pt x="19686" y="8933"/>
                        </a:lnTo>
                        <a:lnTo>
                          <a:pt x="19686" y="9200"/>
                        </a:lnTo>
                        <a:lnTo>
                          <a:pt x="19413" y="10000"/>
                        </a:lnTo>
                        <a:lnTo>
                          <a:pt x="19413" y="10133"/>
                        </a:lnTo>
                        <a:lnTo>
                          <a:pt x="19139" y="10400"/>
                        </a:lnTo>
                        <a:lnTo>
                          <a:pt x="19139" y="10533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47" name="Shape 337"/>
                  <p:cNvSpPr/>
                  <p:nvPr/>
                </p:nvSpPr>
                <p:spPr>
                  <a:xfrm>
                    <a:off x="-1" y="58398"/>
                    <a:ext cx="150913" cy="19188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300" y="563"/>
                        </a:moveTo>
                        <a:lnTo>
                          <a:pt x="12900" y="1127"/>
                        </a:lnTo>
                        <a:lnTo>
                          <a:pt x="13800" y="1503"/>
                        </a:lnTo>
                        <a:lnTo>
                          <a:pt x="14100" y="2442"/>
                        </a:lnTo>
                        <a:lnTo>
                          <a:pt x="14700" y="2817"/>
                        </a:lnTo>
                        <a:lnTo>
                          <a:pt x="15900" y="3944"/>
                        </a:lnTo>
                        <a:lnTo>
                          <a:pt x="16800" y="4132"/>
                        </a:lnTo>
                        <a:lnTo>
                          <a:pt x="18000" y="4132"/>
                        </a:lnTo>
                        <a:lnTo>
                          <a:pt x="18000" y="13336"/>
                        </a:lnTo>
                        <a:lnTo>
                          <a:pt x="18300" y="14275"/>
                        </a:lnTo>
                        <a:lnTo>
                          <a:pt x="18600" y="15026"/>
                        </a:lnTo>
                        <a:lnTo>
                          <a:pt x="19200" y="15965"/>
                        </a:lnTo>
                        <a:lnTo>
                          <a:pt x="20400" y="17092"/>
                        </a:lnTo>
                        <a:lnTo>
                          <a:pt x="20700" y="17656"/>
                        </a:lnTo>
                        <a:lnTo>
                          <a:pt x="21600" y="18219"/>
                        </a:lnTo>
                        <a:lnTo>
                          <a:pt x="21600" y="21600"/>
                        </a:lnTo>
                        <a:lnTo>
                          <a:pt x="20400" y="21600"/>
                        </a:lnTo>
                        <a:lnTo>
                          <a:pt x="19800" y="21412"/>
                        </a:lnTo>
                        <a:lnTo>
                          <a:pt x="19200" y="21412"/>
                        </a:lnTo>
                        <a:lnTo>
                          <a:pt x="18300" y="21037"/>
                        </a:lnTo>
                        <a:lnTo>
                          <a:pt x="17700" y="21037"/>
                        </a:lnTo>
                        <a:lnTo>
                          <a:pt x="16500" y="20849"/>
                        </a:lnTo>
                        <a:lnTo>
                          <a:pt x="15600" y="20473"/>
                        </a:lnTo>
                        <a:lnTo>
                          <a:pt x="13800" y="19534"/>
                        </a:lnTo>
                        <a:lnTo>
                          <a:pt x="10500" y="17468"/>
                        </a:lnTo>
                        <a:lnTo>
                          <a:pt x="9000" y="16341"/>
                        </a:lnTo>
                        <a:lnTo>
                          <a:pt x="6600" y="13711"/>
                        </a:lnTo>
                        <a:lnTo>
                          <a:pt x="4800" y="12772"/>
                        </a:lnTo>
                        <a:lnTo>
                          <a:pt x="3900" y="11457"/>
                        </a:lnTo>
                        <a:lnTo>
                          <a:pt x="3600" y="10894"/>
                        </a:lnTo>
                        <a:lnTo>
                          <a:pt x="2100" y="9955"/>
                        </a:lnTo>
                        <a:lnTo>
                          <a:pt x="1200" y="9579"/>
                        </a:lnTo>
                        <a:lnTo>
                          <a:pt x="900" y="9391"/>
                        </a:lnTo>
                        <a:lnTo>
                          <a:pt x="300" y="8828"/>
                        </a:lnTo>
                        <a:lnTo>
                          <a:pt x="300" y="8264"/>
                        </a:lnTo>
                        <a:lnTo>
                          <a:pt x="0" y="7701"/>
                        </a:lnTo>
                        <a:lnTo>
                          <a:pt x="0" y="7513"/>
                        </a:lnTo>
                        <a:lnTo>
                          <a:pt x="300" y="7325"/>
                        </a:lnTo>
                        <a:lnTo>
                          <a:pt x="300" y="6950"/>
                        </a:lnTo>
                        <a:lnTo>
                          <a:pt x="600" y="6762"/>
                        </a:lnTo>
                        <a:lnTo>
                          <a:pt x="900" y="6386"/>
                        </a:lnTo>
                        <a:lnTo>
                          <a:pt x="900" y="6198"/>
                        </a:lnTo>
                        <a:lnTo>
                          <a:pt x="1200" y="5635"/>
                        </a:lnTo>
                        <a:lnTo>
                          <a:pt x="1200" y="3757"/>
                        </a:lnTo>
                        <a:lnTo>
                          <a:pt x="900" y="2817"/>
                        </a:lnTo>
                        <a:lnTo>
                          <a:pt x="900" y="2442"/>
                        </a:lnTo>
                        <a:lnTo>
                          <a:pt x="600" y="1503"/>
                        </a:lnTo>
                        <a:lnTo>
                          <a:pt x="600" y="1127"/>
                        </a:lnTo>
                        <a:lnTo>
                          <a:pt x="0" y="0"/>
                        </a:lnTo>
                        <a:lnTo>
                          <a:pt x="1800" y="0"/>
                        </a:lnTo>
                        <a:lnTo>
                          <a:pt x="2700" y="188"/>
                        </a:lnTo>
                        <a:lnTo>
                          <a:pt x="3900" y="563"/>
                        </a:lnTo>
                        <a:lnTo>
                          <a:pt x="4800" y="1127"/>
                        </a:lnTo>
                        <a:lnTo>
                          <a:pt x="6000" y="1315"/>
                        </a:lnTo>
                        <a:lnTo>
                          <a:pt x="6600" y="1503"/>
                        </a:lnTo>
                        <a:lnTo>
                          <a:pt x="7200" y="1878"/>
                        </a:lnTo>
                        <a:lnTo>
                          <a:pt x="9900" y="1878"/>
                        </a:lnTo>
                        <a:lnTo>
                          <a:pt x="10500" y="1503"/>
                        </a:lnTo>
                        <a:lnTo>
                          <a:pt x="11400" y="1315"/>
                        </a:lnTo>
                        <a:lnTo>
                          <a:pt x="11700" y="1127"/>
                        </a:lnTo>
                        <a:lnTo>
                          <a:pt x="12000" y="751"/>
                        </a:lnTo>
                        <a:lnTo>
                          <a:pt x="12300" y="563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</p:grpSp>
            <p:grpSp>
              <p:nvGrpSpPr>
                <p:cNvPr id="313" name="Group 371"/>
                <p:cNvGrpSpPr/>
                <p:nvPr/>
              </p:nvGrpSpPr>
              <p:grpSpPr>
                <a:xfrm>
                  <a:off x="-1" y="563960"/>
                  <a:ext cx="1706138" cy="650724"/>
                  <a:chOff x="0" y="0"/>
                  <a:chExt cx="1706136" cy="650723"/>
                </a:xfrm>
              </p:grpSpPr>
              <p:sp>
                <p:nvSpPr>
                  <p:cNvPr id="314" name="Shape 339"/>
                  <p:cNvSpPr/>
                  <p:nvPr/>
                </p:nvSpPr>
                <p:spPr>
                  <a:xfrm>
                    <a:off x="1324666" y="495550"/>
                    <a:ext cx="23057" cy="3337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0" y="17280"/>
                        </a:lnTo>
                        <a:lnTo>
                          <a:pt x="3927" y="12960"/>
                        </a:lnTo>
                        <a:lnTo>
                          <a:pt x="3927" y="10800"/>
                        </a:lnTo>
                        <a:lnTo>
                          <a:pt x="7855" y="7560"/>
                        </a:lnTo>
                        <a:lnTo>
                          <a:pt x="9818" y="4320"/>
                        </a:lnTo>
                        <a:lnTo>
                          <a:pt x="13745" y="3240"/>
                        </a:lnTo>
                        <a:lnTo>
                          <a:pt x="19636" y="2160"/>
                        </a:lnTo>
                        <a:lnTo>
                          <a:pt x="21600" y="0"/>
                        </a:lnTo>
                        <a:lnTo>
                          <a:pt x="21600" y="11880"/>
                        </a:lnTo>
                        <a:lnTo>
                          <a:pt x="13745" y="12960"/>
                        </a:lnTo>
                        <a:lnTo>
                          <a:pt x="9818" y="15120"/>
                        </a:lnTo>
                        <a:lnTo>
                          <a:pt x="9818" y="19440"/>
                        </a:lnTo>
                        <a:lnTo>
                          <a:pt x="7855" y="2052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15" name="Shape 340"/>
                  <p:cNvSpPr/>
                  <p:nvPr/>
                </p:nvSpPr>
                <p:spPr>
                  <a:xfrm>
                    <a:off x="1433657" y="425472"/>
                    <a:ext cx="39825" cy="617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2259"/>
                        </a:moveTo>
                        <a:lnTo>
                          <a:pt x="1137" y="10508"/>
                        </a:lnTo>
                        <a:lnTo>
                          <a:pt x="2274" y="8173"/>
                        </a:lnTo>
                        <a:lnTo>
                          <a:pt x="3411" y="6422"/>
                        </a:lnTo>
                        <a:lnTo>
                          <a:pt x="10232" y="2919"/>
                        </a:lnTo>
                        <a:lnTo>
                          <a:pt x="11368" y="1168"/>
                        </a:lnTo>
                        <a:lnTo>
                          <a:pt x="13642" y="0"/>
                        </a:lnTo>
                        <a:lnTo>
                          <a:pt x="17053" y="0"/>
                        </a:lnTo>
                        <a:lnTo>
                          <a:pt x="21600" y="2919"/>
                        </a:lnTo>
                        <a:lnTo>
                          <a:pt x="20463" y="4086"/>
                        </a:lnTo>
                        <a:lnTo>
                          <a:pt x="19326" y="6422"/>
                        </a:lnTo>
                        <a:lnTo>
                          <a:pt x="17053" y="9924"/>
                        </a:lnTo>
                        <a:lnTo>
                          <a:pt x="13642" y="10508"/>
                        </a:lnTo>
                        <a:lnTo>
                          <a:pt x="12505" y="12259"/>
                        </a:lnTo>
                        <a:lnTo>
                          <a:pt x="11368" y="12843"/>
                        </a:lnTo>
                        <a:lnTo>
                          <a:pt x="10232" y="14011"/>
                        </a:lnTo>
                        <a:lnTo>
                          <a:pt x="10232" y="19265"/>
                        </a:lnTo>
                        <a:lnTo>
                          <a:pt x="9095" y="19849"/>
                        </a:lnTo>
                        <a:lnTo>
                          <a:pt x="9095" y="21600"/>
                        </a:lnTo>
                        <a:lnTo>
                          <a:pt x="7958" y="19849"/>
                        </a:lnTo>
                        <a:lnTo>
                          <a:pt x="4547" y="19265"/>
                        </a:lnTo>
                        <a:lnTo>
                          <a:pt x="3411" y="18681"/>
                        </a:lnTo>
                        <a:lnTo>
                          <a:pt x="2274" y="17514"/>
                        </a:lnTo>
                        <a:lnTo>
                          <a:pt x="1137" y="16930"/>
                        </a:lnTo>
                        <a:lnTo>
                          <a:pt x="1137" y="14595"/>
                        </a:lnTo>
                        <a:lnTo>
                          <a:pt x="0" y="14011"/>
                        </a:lnTo>
                        <a:lnTo>
                          <a:pt x="0" y="12259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16" name="Shape 341"/>
                  <p:cNvSpPr/>
                  <p:nvPr/>
                </p:nvSpPr>
                <p:spPr>
                  <a:xfrm>
                    <a:off x="1504921" y="275305"/>
                    <a:ext cx="44017" cy="1501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057" y="0"/>
                        </a:lnTo>
                        <a:lnTo>
                          <a:pt x="6171" y="2400"/>
                        </a:lnTo>
                        <a:lnTo>
                          <a:pt x="9257" y="2400"/>
                        </a:lnTo>
                        <a:lnTo>
                          <a:pt x="12343" y="9600"/>
                        </a:lnTo>
                        <a:lnTo>
                          <a:pt x="18514" y="14400"/>
                        </a:lnTo>
                        <a:lnTo>
                          <a:pt x="20571" y="2160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17" name="Shape 342"/>
                  <p:cNvSpPr/>
                  <p:nvPr/>
                </p:nvSpPr>
                <p:spPr>
                  <a:xfrm>
                    <a:off x="1481865" y="238598"/>
                    <a:ext cx="44017" cy="1334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21600"/>
                        </a:lnTo>
                        <a:lnTo>
                          <a:pt x="19543" y="18900"/>
                        </a:lnTo>
                        <a:lnTo>
                          <a:pt x="18514" y="18900"/>
                        </a:lnTo>
                        <a:lnTo>
                          <a:pt x="14400" y="13500"/>
                        </a:lnTo>
                        <a:lnTo>
                          <a:pt x="13371" y="8100"/>
                        </a:lnTo>
                        <a:lnTo>
                          <a:pt x="10286" y="0"/>
                        </a:lnTo>
                        <a:lnTo>
                          <a:pt x="4114" y="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18" name="Shape 343"/>
                  <p:cNvSpPr/>
                  <p:nvPr/>
                </p:nvSpPr>
                <p:spPr>
                  <a:xfrm>
                    <a:off x="1224058" y="116796"/>
                    <a:ext cx="16769" cy="3170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7053"/>
                        </a:moveTo>
                        <a:lnTo>
                          <a:pt x="10800" y="21600"/>
                        </a:lnTo>
                        <a:lnTo>
                          <a:pt x="13500" y="19326"/>
                        </a:lnTo>
                        <a:lnTo>
                          <a:pt x="13500" y="18189"/>
                        </a:lnTo>
                        <a:lnTo>
                          <a:pt x="21600" y="13642"/>
                        </a:lnTo>
                        <a:lnTo>
                          <a:pt x="21600" y="0"/>
                        </a:lnTo>
                        <a:lnTo>
                          <a:pt x="0" y="17053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19" name="Shape 344"/>
                  <p:cNvSpPr/>
                  <p:nvPr/>
                </p:nvSpPr>
                <p:spPr>
                  <a:xfrm>
                    <a:off x="1115067" y="275305"/>
                    <a:ext cx="50305" cy="2336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700" y="21600"/>
                        </a:moveTo>
                        <a:lnTo>
                          <a:pt x="4500" y="18514"/>
                        </a:lnTo>
                        <a:lnTo>
                          <a:pt x="11700" y="18514"/>
                        </a:lnTo>
                        <a:lnTo>
                          <a:pt x="14400" y="20057"/>
                        </a:lnTo>
                        <a:lnTo>
                          <a:pt x="17100" y="20057"/>
                        </a:lnTo>
                        <a:lnTo>
                          <a:pt x="18900" y="21600"/>
                        </a:lnTo>
                        <a:lnTo>
                          <a:pt x="21600" y="21600"/>
                        </a:lnTo>
                        <a:lnTo>
                          <a:pt x="21600" y="0"/>
                        </a:lnTo>
                        <a:lnTo>
                          <a:pt x="11700" y="0"/>
                        </a:lnTo>
                        <a:lnTo>
                          <a:pt x="10800" y="1543"/>
                        </a:lnTo>
                        <a:lnTo>
                          <a:pt x="3600" y="1543"/>
                        </a:lnTo>
                        <a:lnTo>
                          <a:pt x="0" y="0"/>
                        </a:lnTo>
                        <a:lnTo>
                          <a:pt x="0" y="7714"/>
                        </a:lnTo>
                        <a:lnTo>
                          <a:pt x="1800" y="9257"/>
                        </a:lnTo>
                        <a:lnTo>
                          <a:pt x="1800" y="20057"/>
                        </a:lnTo>
                        <a:lnTo>
                          <a:pt x="270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0" name="Shape 345"/>
                  <p:cNvSpPr/>
                  <p:nvPr/>
                </p:nvSpPr>
                <p:spPr>
                  <a:xfrm>
                    <a:off x="1127643" y="505561"/>
                    <a:ext cx="31441" cy="2669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880" y="1350"/>
                        </a:lnTo>
                        <a:lnTo>
                          <a:pt x="7200" y="4050"/>
                        </a:lnTo>
                        <a:lnTo>
                          <a:pt x="8640" y="6750"/>
                        </a:lnTo>
                        <a:lnTo>
                          <a:pt x="10080" y="8100"/>
                        </a:lnTo>
                        <a:lnTo>
                          <a:pt x="11520" y="8100"/>
                        </a:lnTo>
                        <a:lnTo>
                          <a:pt x="14400" y="10800"/>
                        </a:lnTo>
                        <a:lnTo>
                          <a:pt x="21600" y="10800"/>
                        </a:lnTo>
                        <a:lnTo>
                          <a:pt x="20160" y="12150"/>
                        </a:lnTo>
                        <a:lnTo>
                          <a:pt x="17280" y="17550"/>
                        </a:lnTo>
                        <a:lnTo>
                          <a:pt x="14400" y="18900"/>
                        </a:lnTo>
                        <a:lnTo>
                          <a:pt x="11520" y="21600"/>
                        </a:lnTo>
                        <a:lnTo>
                          <a:pt x="7200" y="21600"/>
                        </a:lnTo>
                        <a:lnTo>
                          <a:pt x="2880" y="17550"/>
                        </a:lnTo>
                        <a:lnTo>
                          <a:pt x="2880" y="12150"/>
                        </a:lnTo>
                        <a:lnTo>
                          <a:pt x="0" y="108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1" name="Shape 346"/>
                  <p:cNvSpPr/>
                  <p:nvPr/>
                </p:nvSpPr>
                <p:spPr>
                  <a:xfrm>
                    <a:off x="1295322" y="280311"/>
                    <a:ext cx="20961" cy="1835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16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2" name="Shape 347"/>
                  <p:cNvSpPr/>
                  <p:nvPr/>
                </p:nvSpPr>
                <p:spPr>
                  <a:xfrm>
                    <a:off x="1085723" y="275305"/>
                    <a:ext cx="33537" cy="2836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350" y="3812"/>
                        </a:moveTo>
                        <a:lnTo>
                          <a:pt x="1350" y="7624"/>
                        </a:lnTo>
                        <a:lnTo>
                          <a:pt x="0" y="11435"/>
                        </a:lnTo>
                        <a:lnTo>
                          <a:pt x="0" y="20329"/>
                        </a:lnTo>
                        <a:lnTo>
                          <a:pt x="1350" y="21600"/>
                        </a:lnTo>
                        <a:lnTo>
                          <a:pt x="2700" y="17788"/>
                        </a:lnTo>
                        <a:lnTo>
                          <a:pt x="8100" y="15247"/>
                        </a:lnTo>
                        <a:lnTo>
                          <a:pt x="9450" y="11435"/>
                        </a:lnTo>
                        <a:lnTo>
                          <a:pt x="12150" y="10165"/>
                        </a:lnTo>
                        <a:lnTo>
                          <a:pt x="14850" y="6353"/>
                        </a:lnTo>
                        <a:lnTo>
                          <a:pt x="18900" y="3812"/>
                        </a:lnTo>
                        <a:lnTo>
                          <a:pt x="20250" y="1271"/>
                        </a:lnTo>
                        <a:lnTo>
                          <a:pt x="21600" y="0"/>
                        </a:lnTo>
                        <a:lnTo>
                          <a:pt x="1350" y="3812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3" name="Shape 348"/>
                  <p:cNvSpPr/>
                  <p:nvPr/>
                </p:nvSpPr>
                <p:spPr>
                  <a:xfrm>
                    <a:off x="1154891" y="333704"/>
                    <a:ext cx="50304" cy="35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6171"/>
                        </a:moveTo>
                        <a:lnTo>
                          <a:pt x="0" y="9257"/>
                        </a:lnTo>
                        <a:lnTo>
                          <a:pt x="1800" y="12343"/>
                        </a:lnTo>
                        <a:lnTo>
                          <a:pt x="1800" y="13371"/>
                        </a:lnTo>
                        <a:lnTo>
                          <a:pt x="2700" y="17486"/>
                        </a:lnTo>
                        <a:lnTo>
                          <a:pt x="3600" y="18514"/>
                        </a:lnTo>
                        <a:lnTo>
                          <a:pt x="4500" y="21600"/>
                        </a:lnTo>
                        <a:lnTo>
                          <a:pt x="13500" y="21600"/>
                        </a:lnTo>
                        <a:lnTo>
                          <a:pt x="14400" y="20571"/>
                        </a:lnTo>
                        <a:lnTo>
                          <a:pt x="15300" y="17486"/>
                        </a:lnTo>
                        <a:lnTo>
                          <a:pt x="17100" y="15429"/>
                        </a:lnTo>
                        <a:lnTo>
                          <a:pt x="18000" y="12343"/>
                        </a:lnTo>
                        <a:lnTo>
                          <a:pt x="20700" y="10286"/>
                        </a:lnTo>
                        <a:lnTo>
                          <a:pt x="21600" y="8229"/>
                        </a:lnTo>
                        <a:lnTo>
                          <a:pt x="18900" y="6171"/>
                        </a:lnTo>
                        <a:lnTo>
                          <a:pt x="17100" y="4114"/>
                        </a:lnTo>
                        <a:lnTo>
                          <a:pt x="14400" y="2057"/>
                        </a:lnTo>
                        <a:lnTo>
                          <a:pt x="6300" y="2057"/>
                        </a:lnTo>
                        <a:lnTo>
                          <a:pt x="3600" y="1029"/>
                        </a:lnTo>
                        <a:lnTo>
                          <a:pt x="0" y="0"/>
                        </a:lnTo>
                        <a:lnTo>
                          <a:pt x="0" y="6171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4" name="Shape 349"/>
                  <p:cNvSpPr/>
                  <p:nvPr/>
                </p:nvSpPr>
                <p:spPr>
                  <a:xfrm>
                    <a:off x="863548" y="588987"/>
                    <a:ext cx="77553" cy="200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9924" y="0"/>
                        </a:moveTo>
                        <a:lnTo>
                          <a:pt x="14011" y="0"/>
                        </a:lnTo>
                        <a:lnTo>
                          <a:pt x="15762" y="1800"/>
                        </a:lnTo>
                        <a:lnTo>
                          <a:pt x="18097" y="7200"/>
                        </a:lnTo>
                        <a:lnTo>
                          <a:pt x="19265" y="9000"/>
                        </a:lnTo>
                        <a:lnTo>
                          <a:pt x="19849" y="10800"/>
                        </a:lnTo>
                        <a:lnTo>
                          <a:pt x="21600" y="14400"/>
                        </a:lnTo>
                        <a:lnTo>
                          <a:pt x="19265" y="14400"/>
                        </a:lnTo>
                        <a:lnTo>
                          <a:pt x="18681" y="18000"/>
                        </a:lnTo>
                        <a:lnTo>
                          <a:pt x="17514" y="18000"/>
                        </a:lnTo>
                        <a:lnTo>
                          <a:pt x="15178" y="21600"/>
                        </a:lnTo>
                        <a:lnTo>
                          <a:pt x="14011" y="21600"/>
                        </a:lnTo>
                        <a:lnTo>
                          <a:pt x="10508" y="14400"/>
                        </a:lnTo>
                        <a:lnTo>
                          <a:pt x="8173" y="14400"/>
                        </a:lnTo>
                        <a:lnTo>
                          <a:pt x="6422" y="10800"/>
                        </a:lnTo>
                        <a:lnTo>
                          <a:pt x="3503" y="9000"/>
                        </a:lnTo>
                        <a:lnTo>
                          <a:pt x="1751" y="7200"/>
                        </a:lnTo>
                        <a:lnTo>
                          <a:pt x="0" y="1800"/>
                        </a:lnTo>
                        <a:lnTo>
                          <a:pt x="1751" y="1800"/>
                        </a:lnTo>
                        <a:lnTo>
                          <a:pt x="2335" y="0"/>
                        </a:lnTo>
                        <a:lnTo>
                          <a:pt x="9924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5" name="Shape 350"/>
                  <p:cNvSpPr/>
                  <p:nvPr/>
                </p:nvSpPr>
                <p:spPr>
                  <a:xfrm>
                    <a:off x="1003979" y="629032"/>
                    <a:ext cx="27249" cy="2169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11631" y="9969"/>
                        </a:lnTo>
                        <a:lnTo>
                          <a:pt x="9969" y="13292"/>
                        </a:lnTo>
                        <a:lnTo>
                          <a:pt x="6646" y="14954"/>
                        </a:lnTo>
                        <a:lnTo>
                          <a:pt x="3323" y="14954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6" name="Shape 351"/>
                  <p:cNvSpPr/>
                  <p:nvPr/>
                </p:nvSpPr>
                <p:spPr>
                  <a:xfrm>
                    <a:off x="760844" y="542269"/>
                    <a:ext cx="54497" cy="2836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0" y="6353"/>
                        </a:lnTo>
                        <a:lnTo>
                          <a:pt x="1662" y="3812"/>
                        </a:lnTo>
                        <a:lnTo>
                          <a:pt x="2492" y="1271"/>
                        </a:lnTo>
                        <a:lnTo>
                          <a:pt x="3323" y="0"/>
                        </a:lnTo>
                        <a:lnTo>
                          <a:pt x="16615" y="0"/>
                        </a:lnTo>
                        <a:lnTo>
                          <a:pt x="17446" y="1271"/>
                        </a:lnTo>
                        <a:lnTo>
                          <a:pt x="19938" y="1271"/>
                        </a:lnTo>
                        <a:lnTo>
                          <a:pt x="20769" y="3812"/>
                        </a:lnTo>
                        <a:lnTo>
                          <a:pt x="21600" y="3812"/>
                        </a:lnTo>
                        <a:lnTo>
                          <a:pt x="19938" y="6353"/>
                        </a:lnTo>
                        <a:lnTo>
                          <a:pt x="17446" y="8894"/>
                        </a:lnTo>
                        <a:lnTo>
                          <a:pt x="16615" y="10165"/>
                        </a:lnTo>
                        <a:lnTo>
                          <a:pt x="16615" y="13976"/>
                        </a:lnTo>
                        <a:lnTo>
                          <a:pt x="14954" y="13976"/>
                        </a:lnTo>
                        <a:lnTo>
                          <a:pt x="14123" y="15247"/>
                        </a:lnTo>
                        <a:lnTo>
                          <a:pt x="10800" y="19059"/>
                        </a:lnTo>
                        <a:lnTo>
                          <a:pt x="8308" y="19059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7" name="Shape 352"/>
                  <p:cNvSpPr/>
                  <p:nvPr/>
                </p:nvSpPr>
                <p:spPr>
                  <a:xfrm>
                    <a:off x="825820" y="528921"/>
                    <a:ext cx="60785" cy="333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90" y="21600"/>
                        </a:moveTo>
                        <a:lnTo>
                          <a:pt x="21600" y="21600"/>
                        </a:lnTo>
                        <a:lnTo>
                          <a:pt x="19366" y="18360"/>
                        </a:lnTo>
                        <a:lnTo>
                          <a:pt x="17131" y="14040"/>
                        </a:lnTo>
                        <a:lnTo>
                          <a:pt x="13407" y="10800"/>
                        </a:lnTo>
                        <a:lnTo>
                          <a:pt x="11917" y="9720"/>
                        </a:lnTo>
                        <a:lnTo>
                          <a:pt x="8938" y="8640"/>
                        </a:lnTo>
                        <a:lnTo>
                          <a:pt x="2979" y="0"/>
                        </a:lnTo>
                        <a:lnTo>
                          <a:pt x="1490" y="4320"/>
                        </a:lnTo>
                        <a:lnTo>
                          <a:pt x="1490" y="8640"/>
                        </a:lnTo>
                        <a:lnTo>
                          <a:pt x="0" y="10800"/>
                        </a:lnTo>
                        <a:lnTo>
                          <a:pt x="0" y="19440"/>
                        </a:lnTo>
                        <a:lnTo>
                          <a:pt x="149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8" name="Shape 353"/>
                  <p:cNvSpPr/>
                  <p:nvPr/>
                </p:nvSpPr>
                <p:spPr>
                  <a:xfrm>
                    <a:off x="903372" y="543937"/>
                    <a:ext cx="64976" cy="35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286"/>
                        </a:moveTo>
                        <a:lnTo>
                          <a:pt x="2787" y="11314"/>
                        </a:lnTo>
                        <a:lnTo>
                          <a:pt x="11148" y="11314"/>
                        </a:lnTo>
                        <a:lnTo>
                          <a:pt x="11845" y="10286"/>
                        </a:lnTo>
                        <a:lnTo>
                          <a:pt x="11845" y="21600"/>
                        </a:lnTo>
                        <a:lnTo>
                          <a:pt x="12542" y="21600"/>
                        </a:lnTo>
                        <a:lnTo>
                          <a:pt x="13935" y="19543"/>
                        </a:lnTo>
                        <a:lnTo>
                          <a:pt x="16723" y="19543"/>
                        </a:lnTo>
                        <a:lnTo>
                          <a:pt x="18116" y="18514"/>
                        </a:lnTo>
                        <a:lnTo>
                          <a:pt x="21600" y="18514"/>
                        </a:lnTo>
                        <a:lnTo>
                          <a:pt x="18813" y="11314"/>
                        </a:lnTo>
                        <a:lnTo>
                          <a:pt x="17419" y="7200"/>
                        </a:lnTo>
                        <a:lnTo>
                          <a:pt x="13239" y="2057"/>
                        </a:lnTo>
                        <a:lnTo>
                          <a:pt x="11148" y="0"/>
                        </a:lnTo>
                        <a:lnTo>
                          <a:pt x="8361" y="0"/>
                        </a:lnTo>
                        <a:lnTo>
                          <a:pt x="4877" y="2057"/>
                        </a:lnTo>
                        <a:lnTo>
                          <a:pt x="2787" y="6171"/>
                        </a:lnTo>
                        <a:lnTo>
                          <a:pt x="0" y="10286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29" name="Shape 354"/>
                  <p:cNvSpPr/>
                  <p:nvPr/>
                </p:nvSpPr>
                <p:spPr>
                  <a:xfrm>
                    <a:off x="976731" y="542269"/>
                    <a:ext cx="44017" cy="2002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057" y="0"/>
                        </a:moveTo>
                        <a:lnTo>
                          <a:pt x="2057" y="14400"/>
                        </a:lnTo>
                        <a:lnTo>
                          <a:pt x="0" y="21600"/>
                        </a:lnTo>
                        <a:lnTo>
                          <a:pt x="14400" y="21600"/>
                        </a:lnTo>
                        <a:lnTo>
                          <a:pt x="21600" y="7200"/>
                        </a:lnTo>
                        <a:lnTo>
                          <a:pt x="7200" y="7200"/>
                        </a:lnTo>
                        <a:lnTo>
                          <a:pt x="3086" y="1800"/>
                        </a:lnTo>
                        <a:lnTo>
                          <a:pt x="2057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0" name="Shape 355"/>
                  <p:cNvSpPr/>
                  <p:nvPr/>
                </p:nvSpPr>
                <p:spPr>
                  <a:xfrm>
                    <a:off x="1082517" y="537263"/>
                    <a:ext cx="12701" cy="15018"/>
                  </a:xfrm>
                  <a:prstGeom prst="rect">
                    <a:avLst/>
                  </a:pr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1" name="Shape 356"/>
                  <p:cNvSpPr/>
                  <p:nvPr/>
                </p:nvSpPr>
                <p:spPr>
                  <a:xfrm>
                    <a:off x="463214" y="312013"/>
                    <a:ext cx="33536" cy="333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700" y="0"/>
                        </a:lnTo>
                        <a:lnTo>
                          <a:pt x="4050" y="2160"/>
                        </a:lnTo>
                        <a:lnTo>
                          <a:pt x="8100" y="3240"/>
                        </a:lnTo>
                        <a:lnTo>
                          <a:pt x="10800" y="4320"/>
                        </a:lnTo>
                        <a:lnTo>
                          <a:pt x="13500" y="4320"/>
                        </a:lnTo>
                        <a:lnTo>
                          <a:pt x="14850" y="7560"/>
                        </a:lnTo>
                        <a:lnTo>
                          <a:pt x="17550" y="8640"/>
                        </a:lnTo>
                        <a:lnTo>
                          <a:pt x="20250" y="11880"/>
                        </a:lnTo>
                        <a:lnTo>
                          <a:pt x="21600" y="15120"/>
                        </a:lnTo>
                        <a:lnTo>
                          <a:pt x="17550" y="17280"/>
                        </a:lnTo>
                        <a:lnTo>
                          <a:pt x="13500" y="17280"/>
                        </a:lnTo>
                        <a:lnTo>
                          <a:pt x="10800" y="18360"/>
                        </a:lnTo>
                        <a:lnTo>
                          <a:pt x="8100" y="20520"/>
                        </a:lnTo>
                        <a:lnTo>
                          <a:pt x="2700" y="20520"/>
                        </a:lnTo>
                        <a:lnTo>
                          <a:pt x="135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2" name="Shape 357"/>
                  <p:cNvSpPr/>
                  <p:nvPr/>
                </p:nvSpPr>
                <p:spPr>
                  <a:xfrm>
                    <a:off x="379374" y="275305"/>
                    <a:ext cx="50305" cy="5673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700" y="0"/>
                        </a:lnTo>
                        <a:lnTo>
                          <a:pt x="3600" y="635"/>
                        </a:lnTo>
                        <a:lnTo>
                          <a:pt x="6300" y="635"/>
                        </a:lnTo>
                        <a:lnTo>
                          <a:pt x="7200" y="0"/>
                        </a:lnTo>
                        <a:lnTo>
                          <a:pt x="10800" y="0"/>
                        </a:lnTo>
                        <a:lnTo>
                          <a:pt x="11700" y="3176"/>
                        </a:lnTo>
                        <a:lnTo>
                          <a:pt x="12600" y="7624"/>
                        </a:lnTo>
                        <a:lnTo>
                          <a:pt x="14400" y="10165"/>
                        </a:lnTo>
                        <a:lnTo>
                          <a:pt x="15300" y="12706"/>
                        </a:lnTo>
                        <a:lnTo>
                          <a:pt x="18000" y="14612"/>
                        </a:lnTo>
                        <a:lnTo>
                          <a:pt x="19800" y="19694"/>
                        </a:lnTo>
                        <a:lnTo>
                          <a:pt x="21600" y="21600"/>
                        </a:lnTo>
                        <a:lnTo>
                          <a:pt x="0" y="69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3" name="Shape 358"/>
                  <p:cNvSpPr/>
                  <p:nvPr/>
                </p:nvSpPr>
                <p:spPr>
                  <a:xfrm>
                    <a:off x="140431" y="258620"/>
                    <a:ext cx="16769" cy="3170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1600"/>
                        </a:moveTo>
                        <a:lnTo>
                          <a:pt x="18900" y="18189"/>
                        </a:lnTo>
                        <a:lnTo>
                          <a:pt x="18900" y="17053"/>
                        </a:lnTo>
                        <a:lnTo>
                          <a:pt x="13500" y="12505"/>
                        </a:lnTo>
                        <a:lnTo>
                          <a:pt x="8100" y="9095"/>
                        </a:lnTo>
                        <a:lnTo>
                          <a:pt x="8100" y="7958"/>
                        </a:lnTo>
                        <a:lnTo>
                          <a:pt x="2700" y="4547"/>
                        </a:lnTo>
                        <a:lnTo>
                          <a:pt x="0" y="1137"/>
                        </a:lnTo>
                        <a:lnTo>
                          <a:pt x="0" y="0"/>
                        </a:lnTo>
                        <a:lnTo>
                          <a:pt x="0" y="12505"/>
                        </a:lnTo>
                        <a:lnTo>
                          <a:pt x="2700" y="17053"/>
                        </a:lnTo>
                        <a:lnTo>
                          <a:pt x="13500" y="19326"/>
                        </a:lnTo>
                        <a:lnTo>
                          <a:pt x="18900" y="2160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4" name="Shape 359"/>
                  <p:cNvSpPr/>
                  <p:nvPr/>
                </p:nvSpPr>
                <p:spPr>
                  <a:xfrm>
                    <a:off x="18863" y="116796"/>
                    <a:ext cx="37729" cy="2002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400" y="0"/>
                        </a:moveTo>
                        <a:lnTo>
                          <a:pt x="3600" y="1800"/>
                        </a:lnTo>
                        <a:lnTo>
                          <a:pt x="8400" y="7200"/>
                        </a:lnTo>
                        <a:lnTo>
                          <a:pt x="10800" y="9000"/>
                        </a:lnTo>
                        <a:lnTo>
                          <a:pt x="12000" y="14400"/>
                        </a:lnTo>
                        <a:lnTo>
                          <a:pt x="16800" y="18000"/>
                        </a:lnTo>
                        <a:lnTo>
                          <a:pt x="19200" y="21600"/>
                        </a:lnTo>
                        <a:lnTo>
                          <a:pt x="20400" y="21600"/>
                        </a:lnTo>
                        <a:lnTo>
                          <a:pt x="20400" y="14400"/>
                        </a:lnTo>
                        <a:lnTo>
                          <a:pt x="21600" y="12600"/>
                        </a:lnTo>
                        <a:lnTo>
                          <a:pt x="21600" y="7200"/>
                        </a:lnTo>
                        <a:lnTo>
                          <a:pt x="19200" y="1800"/>
                        </a:lnTo>
                        <a:lnTo>
                          <a:pt x="13200" y="1800"/>
                        </a:lnTo>
                        <a:lnTo>
                          <a:pt x="10800" y="0"/>
                        </a:lnTo>
                        <a:lnTo>
                          <a:pt x="6000" y="0"/>
                        </a:lnTo>
                        <a:lnTo>
                          <a:pt x="2400" y="1800"/>
                        </a:lnTo>
                        <a:lnTo>
                          <a:pt x="0" y="7200"/>
                        </a:lnTo>
                        <a:lnTo>
                          <a:pt x="2400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5" name="Shape 360"/>
                  <p:cNvSpPr/>
                  <p:nvPr/>
                </p:nvSpPr>
                <p:spPr>
                  <a:xfrm>
                    <a:off x="800668" y="555617"/>
                    <a:ext cx="27249" cy="2669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700"/>
                        </a:moveTo>
                        <a:lnTo>
                          <a:pt x="3323" y="4050"/>
                        </a:lnTo>
                        <a:lnTo>
                          <a:pt x="3323" y="21600"/>
                        </a:lnTo>
                        <a:lnTo>
                          <a:pt x="21600" y="21600"/>
                        </a:lnTo>
                        <a:lnTo>
                          <a:pt x="21600" y="2700"/>
                        </a:lnTo>
                        <a:lnTo>
                          <a:pt x="14954" y="2700"/>
                        </a:lnTo>
                        <a:lnTo>
                          <a:pt x="11631" y="0"/>
                        </a:lnTo>
                        <a:lnTo>
                          <a:pt x="3323" y="0"/>
                        </a:lnTo>
                        <a:lnTo>
                          <a:pt x="0" y="27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6" name="Shape 361"/>
                  <p:cNvSpPr/>
                  <p:nvPr/>
                </p:nvSpPr>
                <p:spPr>
                  <a:xfrm>
                    <a:off x="1567801" y="505561"/>
                    <a:ext cx="48209" cy="4672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6574" y="21600"/>
                        </a:moveTo>
                        <a:lnTo>
                          <a:pt x="4696" y="21600"/>
                        </a:lnTo>
                        <a:lnTo>
                          <a:pt x="2817" y="20829"/>
                        </a:lnTo>
                        <a:lnTo>
                          <a:pt x="1878" y="19286"/>
                        </a:lnTo>
                        <a:lnTo>
                          <a:pt x="939" y="18514"/>
                        </a:lnTo>
                        <a:lnTo>
                          <a:pt x="939" y="17743"/>
                        </a:lnTo>
                        <a:lnTo>
                          <a:pt x="0" y="15429"/>
                        </a:lnTo>
                        <a:lnTo>
                          <a:pt x="0" y="11571"/>
                        </a:lnTo>
                        <a:lnTo>
                          <a:pt x="939" y="8486"/>
                        </a:lnTo>
                        <a:lnTo>
                          <a:pt x="1878" y="6171"/>
                        </a:lnTo>
                        <a:lnTo>
                          <a:pt x="2817" y="3086"/>
                        </a:lnTo>
                        <a:lnTo>
                          <a:pt x="4696" y="2314"/>
                        </a:lnTo>
                        <a:lnTo>
                          <a:pt x="7513" y="771"/>
                        </a:lnTo>
                        <a:lnTo>
                          <a:pt x="9391" y="0"/>
                        </a:lnTo>
                        <a:lnTo>
                          <a:pt x="21600" y="0"/>
                        </a:lnTo>
                        <a:lnTo>
                          <a:pt x="21600" y="13114"/>
                        </a:lnTo>
                        <a:lnTo>
                          <a:pt x="20661" y="15429"/>
                        </a:lnTo>
                        <a:lnTo>
                          <a:pt x="18783" y="17743"/>
                        </a:lnTo>
                        <a:lnTo>
                          <a:pt x="17843" y="18514"/>
                        </a:lnTo>
                        <a:lnTo>
                          <a:pt x="14087" y="19286"/>
                        </a:lnTo>
                        <a:lnTo>
                          <a:pt x="13148" y="20829"/>
                        </a:lnTo>
                        <a:lnTo>
                          <a:pt x="11270" y="21600"/>
                        </a:lnTo>
                        <a:lnTo>
                          <a:pt x="6574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7" name="Shape 362"/>
                  <p:cNvSpPr/>
                  <p:nvPr/>
                </p:nvSpPr>
                <p:spPr>
                  <a:xfrm>
                    <a:off x="-1" y="-1"/>
                    <a:ext cx="406624" cy="4438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4586" y="8364"/>
                        </a:moveTo>
                        <a:lnTo>
                          <a:pt x="17592" y="10394"/>
                        </a:lnTo>
                        <a:lnTo>
                          <a:pt x="17480" y="10556"/>
                        </a:lnTo>
                        <a:lnTo>
                          <a:pt x="17369" y="10556"/>
                        </a:lnTo>
                        <a:lnTo>
                          <a:pt x="17258" y="10638"/>
                        </a:lnTo>
                        <a:lnTo>
                          <a:pt x="17146" y="10638"/>
                        </a:lnTo>
                        <a:lnTo>
                          <a:pt x="16924" y="10719"/>
                        </a:lnTo>
                        <a:lnTo>
                          <a:pt x="16812" y="10719"/>
                        </a:lnTo>
                        <a:lnTo>
                          <a:pt x="16701" y="10638"/>
                        </a:lnTo>
                        <a:lnTo>
                          <a:pt x="16701" y="11856"/>
                        </a:lnTo>
                        <a:lnTo>
                          <a:pt x="16924" y="12018"/>
                        </a:lnTo>
                        <a:lnTo>
                          <a:pt x="17369" y="12180"/>
                        </a:lnTo>
                        <a:lnTo>
                          <a:pt x="17592" y="12343"/>
                        </a:lnTo>
                        <a:lnTo>
                          <a:pt x="17926" y="12424"/>
                        </a:lnTo>
                        <a:lnTo>
                          <a:pt x="18816" y="12424"/>
                        </a:lnTo>
                        <a:lnTo>
                          <a:pt x="18928" y="13155"/>
                        </a:lnTo>
                        <a:lnTo>
                          <a:pt x="19039" y="13805"/>
                        </a:lnTo>
                        <a:lnTo>
                          <a:pt x="19819" y="14941"/>
                        </a:lnTo>
                        <a:lnTo>
                          <a:pt x="20375" y="15185"/>
                        </a:lnTo>
                        <a:lnTo>
                          <a:pt x="20932" y="15266"/>
                        </a:lnTo>
                        <a:lnTo>
                          <a:pt x="21600" y="15266"/>
                        </a:lnTo>
                        <a:lnTo>
                          <a:pt x="21600" y="17377"/>
                        </a:lnTo>
                        <a:lnTo>
                          <a:pt x="21489" y="18108"/>
                        </a:lnTo>
                        <a:lnTo>
                          <a:pt x="21489" y="18758"/>
                        </a:lnTo>
                        <a:lnTo>
                          <a:pt x="21377" y="19570"/>
                        </a:lnTo>
                        <a:lnTo>
                          <a:pt x="21155" y="20220"/>
                        </a:lnTo>
                        <a:lnTo>
                          <a:pt x="21155" y="21438"/>
                        </a:lnTo>
                        <a:lnTo>
                          <a:pt x="19707" y="21438"/>
                        </a:lnTo>
                        <a:lnTo>
                          <a:pt x="19373" y="21600"/>
                        </a:lnTo>
                        <a:lnTo>
                          <a:pt x="18816" y="21600"/>
                        </a:lnTo>
                        <a:lnTo>
                          <a:pt x="18594" y="21438"/>
                        </a:lnTo>
                        <a:lnTo>
                          <a:pt x="18260" y="21438"/>
                        </a:lnTo>
                        <a:lnTo>
                          <a:pt x="13361" y="17865"/>
                        </a:lnTo>
                        <a:lnTo>
                          <a:pt x="13584" y="17702"/>
                        </a:lnTo>
                        <a:lnTo>
                          <a:pt x="13584" y="17621"/>
                        </a:lnTo>
                        <a:lnTo>
                          <a:pt x="13695" y="17540"/>
                        </a:lnTo>
                        <a:lnTo>
                          <a:pt x="13695" y="17134"/>
                        </a:lnTo>
                        <a:lnTo>
                          <a:pt x="13584" y="17053"/>
                        </a:lnTo>
                        <a:lnTo>
                          <a:pt x="13584" y="16971"/>
                        </a:lnTo>
                        <a:lnTo>
                          <a:pt x="13361" y="16809"/>
                        </a:lnTo>
                        <a:lnTo>
                          <a:pt x="13027" y="16403"/>
                        </a:lnTo>
                        <a:lnTo>
                          <a:pt x="12581" y="15916"/>
                        </a:lnTo>
                        <a:lnTo>
                          <a:pt x="12247" y="15510"/>
                        </a:lnTo>
                        <a:lnTo>
                          <a:pt x="11691" y="15185"/>
                        </a:lnTo>
                        <a:lnTo>
                          <a:pt x="11245" y="14698"/>
                        </a:lnTo>
                        <a:lnTo>
                          <a:pt x="10577" y="14048"/>
                        </a:lnTo>
                        <a:lnTo>
                          <a:pt x="10355" y="13723"/>
                        </a:lnTo>
                        <a:lnTo>
                          <a:pt x="10243" y="13236"/>
                        </a:lnTo>
                        <a:lnTo>
                          <a:pt x="10132" y="12911"/>
                        </a:lnTo>
                        <a:lnTo>
                          <a:pt x="10132" y="11774"/>
                        </a:lnTo>
                        <a:lnTo>
                          <a:pt x="9909" y="11450"/>
                        </a:lnTo>
                        <a:lnTo>
                          <a:pt x="9687" y="10962"/>
                        </a:lnTo>
                        <a:lnTo>
                          <a:pt x="9241" y="10719"/>
                        </a:lnTo>
                        <a:lnTo>
                          <a:pt x="8462" y="9582"/>
                        </a:lnTo>
                        <a:lnTo>
                          <a:pt x="8351" y="9257"/>
                        </a:lnTo>
                        <a:lnTo>
                          <a:pt x="8128" y="8851"/>
                        </a:lnTo>
                        <a:lnTo>
                          <a:pt x="8016" y="8364"/>
                        </a:lnTo>
                        <a:lnTo>
                          <a:pt x="7682" y="8039"/>
                        </a:lnTo>
                        <a:lnTo>
                          <a:pt x="7460" y="7552"/>
                        </a:lnTo>
                        <a:lnTo>
                          <a:pt x="7126" y="7146"/>
                        </a:lnTo>
                        <a:lnTo>
                          <a:pt x="6680" y="6821"/>
                        </a:lnTo>
                        <a:lnTo>
                          <a:pt x="6235" y="6334"/>
                        </a:lnTo>
                        <a:lnTo>
                          <a:pt x="5678" y="6009"/>
                        </a:lnTo>
                        <a:lnTo>
                          <a:pt x="5233" y="5522"/>
                        </a:lnTo>
                        <a:lnTo>
                          <a:pt x="4788" y="4872"/>
                        </a:lnTo>
                        <a:lnTo>
                          <a:pt x="4565" y="4223"/>
                        </a:lnTo>
                        <a:lnTo>
                          <a:pt x="3786" y="4141"/>
                        </a:lnTo>
                        <a:lnTo>
                          <a:pt x="3118" y="3735"/>
                        </a:lnTo>
                        <a:lnTo>
                          <a:pt x="2338" y="3329"/>
                        </a:lnTo>
                        <a:lnTo>
                          <a:pt x="1670" y="2598"/>
                        </a:lnTo>
                        <a:lnTo>
                          <a:pt x="557" y="1299"/>
                        </a:lnTo>
                        <a:lnTo>
                          <a:pt x="223" y="568"/>
                        </a:lnTo>
                        <a:lnTo>
                          <a:pt x="0" y="0"/>
                        </a:lnTo>
                        <a:lnTo>
                          <a:pt x="557" y="162"/>
                        </a:lnTo>
                        <a:lnTo>
                          <a:pt x="1225" y="244"/>
                        </a:lnTo>
                        <a:lnTo>
                          <a:pt x="1781" y="406"/>
                        </a:lnTo>
                        <a:lnTo>
                          <a:pt x="3340" y="406"/>
                        </a:lnTo>
                        <a:lnTo>
                          <a:pt x="3897" y="487"/>
                        </a:lnTo>
                        <a:lnTo>
                          <a:pt x="4565" y="568"/>
                        </a:lnTo>
                        <a:lnTo>
                          <a:pt x="4899" y="812"/>
                        </a:lnTo>
                        <a:lnTo>
                          <a:pt x="5456" y="1137"/>
                        </a:lnTo>
                        <a:lnTo>
                          <a:pt x="5901" y="1624"/>
                        </a:lnTo>
                        <a:lnTo>
                          <a:pt x="6235" y="2274"/>
                        </a:lnTo>
                        <a:lnTo>
                          <a:pt x="6680" y="2842"/>
                        </a:lnTo>
                        <a:lnTo>
                          <a:pt x="7014" y="3329"/>
                        </a:lnTo>
                        <a:lnTo>
                          <a:pt x="7460" y="3735"/>
                        </a:lnTo>
                        <a:lnTo>
                          <a:pt x="7682" y="3979"/>
                        </a:lnTo>
                        <a:lnTo>
                          <a:pt x="8796" y="5116"/>
                        </a:lnTo>
                        <a:lnTo>
                          <a:pt x="9464" y="5765"/>
                        </a:lnTo>
                        <a:lnTo>
                          <a:pt x="9909" y="6334"/>
                        </a:lnTo>
                        <a:lnTo>
                          <a:pt x="10577" y="6659"/>
                        </a:lnTo>
                        <a:lnTo>
                          <a:pt x="11468" y="6983"/>
                        </a:lnTo>
                        <a:lnTo>
                          <a:pt x="12025" y="7227"/>
                        </a:lnTo>
                        <a:lnTo>
                          <a:pt x="13027" y="7389"/>
                        </a:lnTo>
                        <a:lnTo>
                          <a:pt x="13249" y="7471"/>
                        </a:lnTo>
                        <a:lnTo>
                          <a:pt x="13584" y="7552"/>
                        </a:lnTo>
                        <a:lnTo>
                          <a:pt x="13806" y="7714"/>
                        </a:lnTo>
                        <a:lnTo>
                          <a:pt x="13918" y="7958"/>
                        </a:lnTo>
                        <a:lnTo>
                          <a:pt x="14029" y="8039"/>
                        </a:lnTo>
                        <a:lnTo>
                          <a:pt x="14252" y="8283"/>
                        </a:lnTo>
                        <a:lnTo>
                          <a:pt x="14474" y="8364"/>
                        </a:lnTo>
                        <a:lnTo>
                          <a:pt x="14586" y="8364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8" name="Shape 363"/>
                  <p:cNvSpPr/>
                  <p:nvPr/>
                </p:nvSpPr>
                <p:spPr>
                  <a:xfrm>
                    <a:off x="505133" y="53392"/>
                    <a:ext cx="381472" cy="32035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8989" y="562"/>
                        </a:moveTo>
                        <a:lnTo>
                          <a:pt x="18989" y="1012"/>
                        </a:lnTo>
                        <a:lnTo>
                          <a:pt x="18870" y="1350"/>
                        </a:lnTo>
                        <a:lnTo>
                          <a:pt x="18396" y="1800"/>
                        </a:lnTo>
                        <a:lnTo>
                          <a:pt x="18158" y="2137"/>
                        </a:lnTo>
                        <a:lnTo>
                          <a:pt x="17921" y="2587"/>
                        </a:lnTo>
                        <a:lnTo>
                          <a:pt x="18633" y="2587"/>
                        </a:lnTo>
                        <a:lnTo>
                          <a:pt x="18870" y="4612"/>
                        </a:lnTo>
                        <a:lnTo>
                          <a:pt x="19226" y="5512"/>
                        </a:lnTo>
                        <a:lnTo>
                          <a:pt x="19820" y="6300"/>
                        </a:lnTo>
                        <a:lnTo>
                          <a:pt x="20295" y="6862"/>
                        </a:lnTo>
                        <a:lnTo>
                          <a:pt x="20888" y="7650"/>
                        </a:lnTo>
                        <a:lnTo>
                          <a:pt x="21244" y="8325"/>
                        </a:lnTo>
                        <a:lnTo>
                          <a:pt x="21600" y="9112"/>
                        </a:lnTo>
                        <a:lnTo>
                          <a:pt x="19582" y="9112"/>
                        </a:lnTo>
                        <a:lnTo>
                          <a:pt x="19464" y="9450"/>
                        </a:lnTo>
                        <a:lnTo>
                          <a:pt x="19226" y="9562"/>
                        </a:lnTo>
                        <a:lnTo>
                          <a:pt x="19108" y="9900"/>
                        </a:lnTo>
                        <a:lnTo>
                          <a:pt x="18989" y="10012"/>
                        </a:lnTo>
                        <a:lnTo>
                          <a:pt x="18989" y="10350"/>
                        </a:lnTo>
                        <a:lnTo>
                          <a:pt x="18870" y="10462"/>
                        </a:lnTo>
                        <a:lnTo>
                          <a:pt x="18752" y="10687"/>
                        </a:lnTo>
                        <a:lnTo>
                          <a:pt x="18633" y="10800"/>
                        </a:lnTo>
                        <a:lnTo>
                          <a:pt x="18633" y="11025"/>
                        </a:lnTo>
                        <a:lnTo>
                          <a:pt x="18870" y="11475"/>
                        </a:lnTo>
                        <a:lnTo>
                          <a:pt x="18989" y="11588"/>
                        </a:lnTo>
                        <a:lnTo>
                          <a:pt x="19108" y="11925"/>
                        </a:lnTo>
                        <a:lnTo>
                          <a:pt x="19108" y="12038"/>
                        </a:lnTo>
                        <a:lnTo>
                          <a:pt x="19226" y="12263"/>
                        </a:lnTo>
                        <a:lnTo>
                          <a:pt x="19226" y="12825"/>
                        </a:lnTo>
                        <a:lnTo>
                          <a:pt x="18989" y="13163"/>
                        </a:lnTo>
                        <a:lnTo>
                          <a:pt x="18633" y="13275"/>
                        </a:lnTo>
                        <a:lnTo>
                          <a:pt x="18158" y="13500"/>
                        </a:lnTo>
                        <a:lnTo>
                          <a:pt x="17684" y="13613"/>
                        </a:lnTo>
                        <a:lnTo>
                          <a:pt x="17327" y="13838"/>
                        </a:lnTo>
                        <a:lnTo>
                          <a:pt x="16971" y="13838"/>
                        </a:lnTo>
                        <a:lnTo>
                          <a:pt x="16734" y="13950"/>
                        </a:lnTo>
                        <a:lnTo>
                          <a:pt x="16615" y="14288"/>
                        </a:lnTo>
                        <a:lnTo>
                          <a:pt x="16259" y="14738"/>
                        </a:lnTo>
                        <a:lnTo>
                          <a:pt x="16259" y="15638"/>
                        </a:lnTo>
                        <a:lnTo>
                          <a:pt x="16022" y="16425"/>
                        </a:lnTo>
                        <a:lnTo>
                          <a:pt x="16259" y="16875"/>
                        </a:lnTo>
                        <a:lnTo>
                          <a:pt x="16259" y="17663"/>
                        </a:lnTo>
                        <a:lnTo>
                          <a:pt x="16022" y="18788"/>
                        </a:lnTo>
                        <a:lnTo>
                          <a:pt x="15785" y="19575"/>
                        </a:lnTo>
                        <a:lnTo>
                          <a:pt x="15547" y="20025"/>
                        </a:lnTo>
                        <a:lnTo>
                          <a:pt x="14598" y="20700"/>
                        </a:lnTo>
                        <a:lnTo>
                          <a:pt x="14123" y="20813"/>
                        </a:lnTo>
                        <a:lnTo>
                          <a:pt x="13648" y="21150"/>
                        </a:lnTo>
                        <a:lnTo>
                          <a:pt x="13411" y="21600"/>
                        </a:lnTo>
                        <a:lnTo>
                          <a:pt x="12343" y="21600"/>
                        </a:lnTo>
                        <a:lnTo>
                          <a:pt x="12224" y="21488"/>
                        </a:lnTo>
                        <a:lnTo>
                          <a:pt x="12105" y="21263"/>
                        </a:lnTo>
                        <a:lnTo>
                          <a:pt x="11987" y="20925"/>
                        </a:lnTo>
                        <a:lnTo>
                          <a:pt x="11987" y="20025"/>
                        </a:lnTo>
                        <a:lnTo>
                          <a:pt x="12105" y="19688"/>
                        </a:lnTo>
                        <a:lnTo>
                          <a:pt x="8901" y="19688"/>
                        </a:lnTo>
                        <a:lnTo>
                          <a:pt x="7952" y="20138"/>
                        </a:lnTo>
                        <a:lnTo>
                          <a:pt x="7833" y="20025"/>
                        </a:lnTo>
                        <a:lnTo>
                          <a:pt x="7596" y="19913"/>
                        </a:lnTo>
                        <a:lnTo>
                          <a:pt x="7240" y="19688"/>
                        </a:lnTo>
                        <a:lnTo>
                          <a:pt x="7002" y="19575"/>
                        </a:lnTo>
                        <a:lnTo>
                          <a:pt x="6765" y="19350"/>
                        </a:lnTo>
                        <a:lnTo>
                          <a:pt x="6290" y="19238"/>
                        </a:lnTo>
                        <a:lnTo>
                          <a:pt x="6053" y="19125"/>
                        </a:lnTo>
                        <a:lnTo>
                          <a:pt x="4035" y="19125"/>
                        </a:lnTo>
                        <a:lnTo>
                          <a:pt x="3679" y="18900"/>
                        </a:lnTo>
                        <a:lnTo>
                          <a:pt x="3560" y="18900"/>
                        </a:lnTo>
                        <a:lnTo>
                          <a:pt x="3323" y="18788"/>
                        </a:lnTo>
                        <a:lnTo>
                          <a:pt x="2967" y="16313"/>
                        </a:lnTo>
                        <a:lnTo>
                          <a:pt x="2492" y="14625"/>
                        </a:lnTo>
                        <a:lnTo>
                          <a:pt x="2136" y="13838"/>
                        </a:lnTo>
                        <a:lnTo>
                          <a:pt x="1662" y="13275"/>
                        </a:lnTo>
                        <a:lnTo>
                          <a:pt x="1187" y="12825"/>
                        </a:lnTo>
                        <a:lnTo>
                          <a:pt x="831" y="12375"/>
                        </a:lnTo>
                        <a:lnTo>
                          <a:pt x="356" y="11475"/>
                        </a:lnTo>
                        <a:lnTo>
                          <a:pt x="119" y="9675"/>
                        </a:lnTo>
                        <a:lnTo>
                          <a:pt x="0" y="9450"/>
                        </a:lnTo>
                        <a:lnTo>
                          <a:pt x="119" y="8887"/>
                        </a:lnTo>
                        <a:lnTo>
                          <a:pt x="237" y="8437"/>
                        </a:lnTo>
                        <a:lnTo>
                          <a:pt x="593" y="7875"/>
                        </a:lnTo>
                        <a:lnTo>
                          <a:pt x="831" y="7200"/>
                        </a:lnTo>
                        <a:lnTo>
                          <a:pt x="949" y="6750"/>
                        </a:lnTo>
                        <a:lnTo>
                          <a:pt x="1187" y="6412"/>
                        </a:lnTo>
                        <a:lnTo>
                          <a:pt x="1424" y="6300"/>
                        </a:lnTo>
                        <a:lnTo>
                          <a:pt x="2611" y="6300"/>
                        </a:lnTo>
                        <a:lnTo>
                          <a:pt x="2611" y="6750"/>
                        </a:lnTo>
                        <a:lnTo>
                          <a:pt x="2848" y="7425"/>
                        </a:lnTo>
                        <a:lnTo>
                          <a:pt x="3086" y="7875"/>
                        </a:lnTo>
                        <a:lnTo>
                          <a:pt x="3323" y="8437"/>
                        </a:lnTo>
                        <a:lnTo>
                          <a:pt x="3798" y="8887"/>
                        </a:lnTo>
                        <a:lnTo>
                          <a:pt x="4154" y="9450"/>
                        </a:lnTo>
                        <a:lnTo>
                          <a:pt x="4629" y="9562"/>
                        </a:lnTo>
                        <a:lnTo>
                          <a:pt x="5222" y="9675"/>
                        </a:lnTo>
                        <a:lnTo>
                          <a:pt x="5697" y="9675"/>
                        </a:lnTo>
                        <a:lnTo>
                          <a:pt x="6290" y="9562"/>
                        </a:lnTo>
                        <a:lnTo>
                          <a:pt x="6765" y="9225"/>
                        </a:lnTo>
                        <a:lnTo>
                          <a:pt x="7240" y="9112"/>
                        </a:lnTo>
                        <a:lnTo>
                          <a:pt x="8189" y="8437"/>
                        </a:lnTo>
                        <a:lnTo>
                          <a:pt x="8426" y="7987"/>
                        </a:lnTo>
                        <a:lnTo>
                          <a:pt x="8545" y="7650"/>
                        </a:lnTo>
                        <a:lnTo>
                          <a:pt x="9020" y="7875"/>
                        </a:lnTo>
                        <a:lnTo>
                          <a:pt x="9969" y="7875"/>
                        </a:lnTo>
                        <a:lnTo>
                          <a:pt x="10207" y="7987"/>
                        </a:lnTo>
                        <a:lnTo>
                          <a:pt x="10681" y="7987"/>
                        </a:lnTo>
                        <a:lnTo>
                          <a:pt x="10800" y="8212"/>
                        </a:lnTo>
                        <a:lnTo>
                          <a:pt x="11156" y="8325"/>
                        </a:lnTo>
                        <a:lnTo>
                          <a:pt x="11868" y="8325"/>
                        </a:lnTo>
                        <a:lnTo>
                          <a:pt x="11987" y="7987"/>
                        </a:lnTo>
                        <a:lnTo>
                          <a:pt x="12105" y="7875"/>
                        </a:lnTo>
                        <a:lnTo>
                          <a:pt x="12224" y="7650"/>
                        </a:lnTo>
                        <a:lnTo>
                          <a:pt x="12580" y="7537"/>
                        </a:lnTo>
                        <a:lnTo>
                          <a:pt x="12818" y="7425"/>
                        </a:lnTo>
                        <a:lnTo>
                          <a:pt x="13055" y="7425"/>
                        </a:lnTo>
                        <a:lnTo>
                          <a:pt x="13174" y="7200"/>
                        </a:lnTo>
                        <a:lnTo>
                          <a:pt x="13411" y="7200"/>
                        </a:lnTo>
                        <a:lnTo>
                          <a:pt x="13767" y="6637"/>
                        </a:lnTo>
                        <a:lnTo>
                          <a:pt x="14242" y="5962"/>
                        </a:lnTo>
                        <a:lnTo>
                          <a:pt x="14479" y="5062"/>
                        </a:lnTo>
                        <a:lnTo>
                          <a:pt x="14954" y="4275"/>
                        </a:lnTo>
                        <a:lnTo>
                          <a:pt x="15191" y="3600"/>
                        </a:lnTo>
                        <a:lnTo>
                          <a:pt x="15547" y="2925"/>
                        </a:lnTo>
                        <a:lnTo>
                          <a:pt x="15666" y="2137"/>
                        </a:lnTo>
                        <a:lnTo>
                          <a:pt x="15666" y="1125"/>
                        </a:lnTo>
                        <a:lnTo>
                          <a:pt x="15785" y="1012"/>
                        </a:lnTo>
                        <a:lnTo>
                          <a:pt x="15903" y="675"/>
                        </a:lnTo>
                        <a:lnTo>
                          <a:pt x="16022" y="562"/>
                        </a:lnTo>
                        <a:lnTo>
                          <a:pt x="16497" y="337"/>
                        </a:lnTo>
                        <a:lnTo>
                          <a:pt x="16853" y="0"/>
                        </a:lnTo>
                        <a:lnTo>
                          <a:pt x="17565" y="0"/>
                        </a:lnTo>
                        <a:lnTo>
                          <a:pt x="17921" y="225"/>
                        </a:lnTo>
                        <a:lnTo>
                          <a:pt x="18158" y="337"/>
                        </a:lnTo>
                        <a:lnTo>
                          <a:pt x="18396" y="337"/>
                        </a:lnTo>
                        <a:lnTo>
                          <a:pt x="18752" y="562"/>
                        </a:lnTo>
                        <a:lnTo>
                          <a:pt x="18989" y="562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39" name="Shape 364"/>
                  <p:cNvSpPr/>
                  <p:nvPr/>
                </p:nvSpPr>
                <p:spPr>
                  <a:xfrm>
                    <a:off x="1027035" y="553948"/>
                    <a:ext cx="144625" cy="6674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1565" y="17820"/>
                        </a:lnTo>
                        <a:lnTo>
                          <a:pt x="3130" y="13500"/>
                        </a:lnTo>
                        <a:lnTo>
                          <a:pt x="5009" y="10260"/>
                        </a:lnTo>
                        <a:lnTo>
                          <a:pt x="7513" y="8100"/>
                        </a:lnTo>
                        <a:lnTo>
                          <a:pt x="9391" y="4320"/>
                        </a:lnTo>
                        <a:lnTo>
                          <a:pt x="11583" y="3240"/>
                        </a:lnTo>
                        <a:lnTo>
                          <a:pt x="17217" y="0"/>
                        </a:lnTo>
                        <a:lnTo>
                          <a:pt x="21600" y="0"/>
                        </a:lnTo>
                        <a:lnTo>
                          <a:pt x="17217" y="7560"/>
                        </a:lnTo>
                        <a:lnTo>
                          <a:pt x="14087" y="10260"/>
                        </a:lnTo>
                        <a:lnTo>
                          <a:pt x="10957" y="13500"/>
                        </a:lnTo>
                        <a:lnTo>
                          <a:pt x="8139" y="15660"/>
                        </a:lnTo>
                        <a:lnTo>
                          <a:pt x="5009" y="18360"/>
                        </a:lnTo>
                        <a:lnTo>
                          <a:pt x="2191" y="1998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40" name="Shape 365"/>
                  <p:cNvSpPr/>
                  <p:nvPr/>
                </p:nvSpPr>
                <p:spPr>
                  <a:xfrm>
                    <a:off x="1201002" y="145161"/>
                    <a:ext cx="60785" cy="1067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463"/>
                        </a:moveTo>
                        <a:lnTo>
                          <a:pt x="0" y="19575"/>
                        </a:lnTo>
                        <a:lnTo>
                          <a:pt x="745" y="18900"/>
                        </a:lnTo>
                        <a:lnTo>
                          <a:pt x="1490" y="18562"/>
                        </a:lnTo>
                        <a:lnTo>
                          <a:pt x="2234" y="18562"/>
                        </a:lnTo>
                        <a:lnTo>
                          <a:pt x="2234" y="17550"/>
                        </a:lnTo>
                        <a:lnTo>
                          <a:pt x="3724" y="17887"/>
                        </a:lnTo>
                        <a:lnTo>
                          <a:pt x="3724" y="18562"/>
                        </a:lnTo>
                        <a:lnTo>
                          <a:pt x="4469" y="18900"/>
                        </a:lnTo>
                        <a:lnTo>
                          <a:pt x="4469" y="19912"/>
                        </a:lnTo>
                        <a:lnTo>
                          <a:pt x="5959" y="20250"/>
                        </a:lnTo>
                        <a:lnTo>
                          <a:pt x="6703" y="20925"/>
                        </a:lnTo>
                        <a:lnTo>
                          <a:pt x="7448" y="21262"/>
                        </a:lnTo>
                        <a:lnTo>
                          <a:pt x="8938" y="21600"/>
                        </a:lnTo>
                        <a:lnTo>
                          <a:pt x="8938" y="20925"/>
                        </a:lnTo>
                        <a:lnTo>
                          <a:pt x="9683" y="19575"/>
                        </a:lnTo>
                        <a:lnTo>
                          <a:pt x="9683" y="13500"/>
                        </a:lnTo>
                        <a:lnTo>
                          <a:pt x="10428" y="12825"/>
                        </a:lnTo>
                        <a:lnTo>
                          <a:pt x="11917" y="13500"/>
                        </a:lnTo>
                        <a:lnTo>
                          <a:pt x="14152" y="13837"/>
                        </a:lnTo>
                        <a:lnTo>
                          <a:pt x="15641" y="14512"/>
                        </a:lnTo>
                        <a:lnTo>
                          <a:pt x="17131" y="14850"/>
                        </a:lnTo>
                        <a:lnTo>
                          <a:pt x="19366" y="14850"/>
                        </a:lnTo>
                        <a:lnTo>
                          <a:pt x="20110" y="15187"/>
                        </a:lnTo>
                        <a:lnTo>
                          <a:pt x="20855" y="15187"/>
                        </a:lnTo>
                        <a:lnTo>
                          <a:pt x="21600" y="15862"/>
                        </a:lnTo>
                        <a:lnTo>
                          <a:pt x="20110" y="13837"/>
                        </a:lnTo>
                        <a:lnTo>
                          <a:pt x="19366" y="11475"/>
                        </a:lnTo>
                        <a:lnTo>
                          <a:pt x="17876" y="9788"/>
                        </a:lnTo>
                        <a:lnTo>
                          <a:pt x="17131" y="8100"/>
                        </a:lnTo>
                        <a:lnTo>
                          <a:pt x="15641" y="6413"/>
                        </a:lnTo>
                        <a:lnTo>
                          <a:pt x="14897" y="4725"/>
                        </a:lnTo>
                        <a:lnTo>
                          <a:pt x="14152" y="3375"/>
                        </a:lnTo>
                        <a:lnTo>
                          <a:pt x="13407" y="2700"/>
                        </a:lnTo>
                        <a:lnTo>
                          <a:pt x="13407" y="3713"/>
                        </a:lnTo>
                        <a:lnTo>
                          <a:pt x="11172" y="3375"/>
                        </a:lnTo>
                        <a:lnTo>
                          <a:pt x="9683" y="2700"/>
                        </a:lnTo>
                        <a:lnTo>
                          <a:pt x="7448" y="2363"/>
                        </a:lnTo>
                        <a:lnTo>
                          <a:pt x="6703" y="1688"/>
                        </a:lnTo>
                        <a:lnTo>
                          <a:pt x="5959" y="1350"/>
                        </a:lnTo>
                        <a:lnTo>
                          <a:pt x="3724" y="1013"/>
                        </a:lnTo>
                        <a:lnTo>
                          <a:pt x="1490" y="338"/>
                        </a:lnTo>
                        <a:lnTo>
                          <a:pt x="0" y="0"/>
                        </a:lnTo>
                        <a:lnTo>
                          <a:pt x="0" y="10463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41" name="Shape 366"/>
                  <p:cNvSpPr/>
                  <p:nvPr/>
                </p:nvSpPr>
                <p:spPr>
                  <a:xfrm>
                    <a:off x="1217770" y="317018"/>
                    <a:ext cx="111089" cy="4505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23" y="0"/>
                        </a:moveTo>
                        <a:lnTo>
                          <a:pt x="2853" y="800"/>
                        </a:lnTo>
                        <a:lnTo>
                          <a:pt x="4483" y="2400"/>
                        </a:lnTo>
                        <a:lnTo>
                          <a:pt x="7743" y="2400"/>
                        </a:lnTo>
                        <a:lnTo>
                          <a:pt x="9374" y="800"/>
                        </a:lnTo>
                        <a:lnTo>
                          <a:pt x="10596" y="800"/>
                        </a:lnTo>
                        <a:lnTo>
                          <a:pt x="12226" y="0"/>
                        </a:lnTo>
                        <a:lnTo>
                          <a:pt x="13449" y="0"/>
                        </a:lnTo>
                        <a:lnTo>
                          <a:pt x="14672" y="800"/>
                        </a:lnTo>
                        <a:lnTo>
                          <a:pt x="15894" y="2400"/>
                        </a:lnTo>
                        <a:lnTo>
                          <a:pt x="17525" y="6400"/>
                        </a:lnTo>
                        <a:lnTo>
                          <a:pt x="18340" y="8800"/>
                        </a:lnTo>
                        <a:lnTo>
                          <a:pt x="20785" y="18400"/>
                        </a:lnTo>
                        <a:lnTo>
                          <a:pt x="21600" y="19200"/>
                        </a:lnTo>
                        <a:lnTo>
                          <a:pt x="20785" y="19200"/>
                        </a:lnTo>
                        <a:lnTo>
                          <a:pt x="20377" y="20800"/>
                        </a:lnTo>
                        <a:lnTo>
                          <a:pt x="19155" y="20800"/>
                        </a:lnTo>
                        <a:lnTo>
                          <a:pt x="18747" y="21600"/>
                        </a:lnTo>
                        <a:lnTo>
                          <a:pt x="15894" y="21600"/>
                        </a:lnTo>
                        <a:lnTo>
                          <a:pt x="15079" y="20800"/>
                        </a:lnTo>
                        <a:lnTo>
                          <a:pt x="14672" y="19200"/>
                        </a:lnTo>
                        <a:lnTo>
                          <a:pt x="12226" y="14400"/>
                        </a:lnTo>
                        <a:lnTo>
                          <a:pt x="11004" y="12800"/>
                        </a:lnTo>
                        <a:lnTo>
                          <a:pt x="4483" y="12800"/>
                        </a:lnTo>
                        <a:lnTo>
                          <a:pt x="3668" y="14400"/>
                        </a:lnTo>
                        <a:lnTo>
                          <a:pt x="2445" y="14400"/>
                        </a:lnTo>
                        <a:lnTo>
                          <a:pt x="1630" y="15200"/>
                        </a:lnTo>
                        <a:lnTo>
                          <a:pt x="1223" y="16800"/>
                        </a:lnTo>
                        <a:lnTo>
                          <a:pt x="408" y="15200"/>
                        </a:lnTo>
                        <a:lnTo>
                          <a:pt x="0" y="12800"/>
                        </a:lnTo>
                        <a:lnTo>
                          <a:pt x="0" y="9600"/>
                        </a:lnTo>
                        <a:lnTo>
                          <a:pt x="408" y="7200"/>
                        </a:lnTo>
                        <a:lnTo>
                          <a:pt x="408" y="4000"/>
                        </a:lnTo>
                        <a:lnTo>
                          <a:pt x="1223" y="2400"/>
                        </a:lnTo>
                        <a:lnTo>
                          <a:pt x="1223" y="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42" name="Shape 367"/>
                  <p:cNvSpPr/>
                  <p:nvPr/>
                </p:nvSpPr>
                <p:spPr>
                  <a:xfrm>
                    <a:off x="1335146" y="228587"/>
                    <a:ext cx="123664" cy="8009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97" y="5850"/>
                        </a:moveTo>
                        <a:lnTo>
                          <a:pt x="2929" y="5850"/>
                        </a:lnTo>
                        <a:lnTo>
                          <a:pt x="4027" y="4950"/>
                        </a:lnTo>
                        <a:lnTo>
                          <a:pt x="5125" y="3600"/>
                        </a:lnTo>
                        <a:lnTo>
                          <a:pt x="6590" y="3150"/>
                        </a:lnTo>
                        <a:lnTo>
                          <a:pt x="7688" y="1800"/>
                        </a:lnTo>
                        <a:lnTo>
                          <a:pt x="8786" y="1350"/>
                        </a:lnTo>
                        <a:lnTo>
                          <a:pt x="9885" y="450"/>
                        </a:lnTo>
                        <a:lnTo>
                          <a:pt x="11349" y="0"/>
                        </a:lnTo>
                        <a:lnTo>
                          <a:pt x="12447" y="450"/>
                        </a:lnTo>
                        <a:lnTo>
                          <a:pt x="13546" y="450"/>
                        </a:lnTo>
                        <a:lnTo>
                          <a:pt x="14644" y="1800"/>
                        </a:lnTo>
                        <a:lnTo>
                          <a:pt x="15742" y="2700"/>
                        </a:lnTo>
                        <a:lnTo>
                          <a:pt x="17939" y="3600"/>
                        </a:lnTo>
                        <a:lnTo>
                          <a:pt x="18671" y="4500"/>
                        </a:lnTo>
                        <a:lnTo>
                          <a:pt x="20502" y="4500"/>
                        </a:lnTo>
                        <a:lnTo>
                          <a:pt x="20136" y="5850"/>
                        </a:lnTo>
                        <a:lnTo>
                          <a:pt x="20136" y="10350"/>
                        </a:lnTo>
                        <a:lnTo>
                          <a:pt x="20502" y="11700"/>
                        </a:lnTo>
                        <a:lnTo>
                          <a:pt x="20502" y="13050"/>
                        </a:lnTo>
                        <a:lnTo>
                          <a:pt x="20868" y="14400"/>
                        </a:lnTo>
                        <a:lnTo>
                          <a:pt x="20868" y="15300"/>
                        </a:lnTo>
                        <a:lnTo>
                          <a:pt x="21234" y="16650"/>
                        </a:lnTo>
                        <a:lnTo>
                          <a:pt x="21234" y="18000"/>
                        </a:lnTo>
                        <a:lnTo>
                          <a:pt x="21600" y="18450"/>
                        </a:lnTo>
                        <a:lnTo>
                          <a:pt x="21600" y="18900"/>
                        </a:lnTo>
                        <a:lnTo>
                          <a:pt x="20502" y="20250"/>
                        </a:lnTo>
                        <a:lnTo>
                          <a:pt x="19403" y="21150"/>
                        </a:lnTo>
                        <a:lnTo>
                          <a:pt x="18305" y="21600"/>
                        </a:lnTo>
                        <a:lnTo>
                          <a:pt x="16475" y="21600"/>
                        </a:lnTo>
                        <a:lnTo>
                          <a:pt x="14644" y="21150"/>
                        </a:lnTo>
                        <a:lnTo>
                          <a:pt x="13180" y="20250"/>
                        </a:lnTo>
                        <a:lnTo>
                          <a:pt x="8420" y="20250"/>
                        </a:lnTo>
                        <a:lnTo>
                          <a:pt x="7688" y="19800"/>
                        </a:lnTo>
                        <a:lnTo>
                          <a:pt x="7322" y="18900"/>
                        </a:lnTo>
                        <a:lnTo>
                          <a:pt x="6590" y="18450"/>
                        </a:lnTo>
                        <a:lnTo>
                          <a:pt x="6590" y="17100"/>
                        </a:lnTo>
                        <a:lnTo>
                          <a:pt x="6224" y="16650"/>
                        </a:lnTo>
                        <a:lnTo>
                          <a:pt x="5125" y="14850"/>
                        </a:lnTo>
                        <a:lnTo>
                          <a:pt x="5125" y="14400"/>
                        </a:lnTo>
                        <a:lnTo>
                          <a:pt x="4759" y="14400"/>
                        </a:lnTo>
                        <a:lnTo>
                          <a:pt x="4027" y="13500"/>
                        </a:lnTo>
                        <a:lnTo>
                          <a:pt x="2929" y="13050"/>
                        </a:lnTo>
                        <a:lnTo>
                          <a:pt x="2197" y="12150"/>
                        </a:lnTo>
                        <a:lnTo>
                          <a:pt x="1464" y="11700"/>
                        </a:lnTo>
                        <a:lnTo>
                          <a:pt x="0" y="9900"/>
                        </a:lnTo>
                        <a:lnTo>
                          <a:pt x="0" y="7200"/>
                        </a:lnTo>
                        <a:lnTo>
                          <a:pt x="366" y="7200"/>
                        </a:lnTo>
                        <a:lnTo>
                          <a:pt x="1098" y="6750"/>
                        </a:lnTo>
                        <a:lnTo>
                          <a:pt x="1464" y="6750"/>
                        </a:lnTo>
                        <a:lnTo>
                          <a:pt x="1831" y="5850"/>
                        </a:lnTo>
                        <a:lnTo>
                          <a:pt x="2197" y="585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43" name="Shape 368"/>
                  <p:cNvSpPr/>
                  <p:nvPr/>
                </p:nvSpPr>
                <p:spPr>
                  <a:xfrm>
                    <a:off x="874028" y="153503"/>
                    <a:ext cx="245232" cy="2836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508" y="21600"/>
                        </a:moveTo>
                        <a:lnTo>
                          <a:pt x="1477" y="21600"/>
                        </a:lnTo>
                        <a:lnTo>
                          <a:pt x="1477" y="21346"/>
                        </a:lnTo>
                        <a:lnTo>
                          <a:pt x="1662" y="20965"/>
                        </a:lnTo>
                        <a:lnTo>
                          <a:pt x="1662" y="20838"/>
                        </a:lnTo>
                        <a:lnTo>
                          <a:pt x="2031" y="20456"/>
                        </a:lnTo>
                        <a:lnTo>
                          <a:pt x="2031" y="20329"/>
                        </a:lnTo>
                        <a:lnTo>
                          <a:pt x="2215" y="19948"/>
                        </a:lnTo>
                        <a:lnTo>
                          <a:pt x="2215" y="19821"/>
                        </a:lnTo>
                        <a:lnTo>
                          <a:pt x="2400" y="19567"/>
                        </a:lnTo>
                        <a:lnTo>
                          <a:pt x="2400" y="15755"/>
                        </a:lnTo>
                        <a:lnTo>
                          <a:pt x="2031" y="15628"/>
                        </a:lnTo>
                        <a:lnTo>
                          <a:pt x="1662" y="15374"/>
                        </a:lnTo>
                        <a:lnTo>
                          <a:pt x="1292" y="15247"/>
                        </a:lnTo>
                        <a:lnTo>
                          <a:pt x="1108" y="14993"/>
                        </a:lnTo>
                        <a:lnTo>
                          <a:pt x="369" y="14739"/>
                        </a:lnTo>
                        <a:lnTo>
                          <a:pt x="185" y="14358"/>
                        </a:lnTo>
                        <a:lnTo>
                          <a:pt x="0" y="14104"/>
                        </a:lnTo>
                        <a:lnTo>
                          <a:pt x="738" y="13468"/>
                        </a:lnTo>
                        <a:lnTo>
                          <a:pt x="1108" y="12960"/>
                        </a:lnTo>
                        <a:lnTo>
                          <a:pt x="1477" y="12198"/>
                        </a:lnTo>
                        <a:lnTo>
                          <a:pt x="1662" y="11562"/>
                        </a:lnTo>
                        <a:lnTo>
                          <a:pt x="1662" y="10800"/>
                        </a:lnTo>
                        <a:lnTo>
                          <a:pt x="2031" y="9911"/>
                        </a:lnTo>
                        <a:lnTo>
                          <a:pt x="2031" y="8132"/>
                        </a:lnTo>
                        <a:lnTo>
                          <a:pt x="2585" y="8005"/>
                        </a:lnTo>
                        <a:lnTo>
                          <a:pt x="3138" y="7751"/>
                        </a:lnTo>
                        <a:lnTo>
                          <a:pt x="3323" y="7369"/>
                        </a:lnTo>
                        <a:lnTo>
                          <a:pt x="3508" y="6861"/>
                        </a:lnTo>
                        <a:lnTo>
                          <a:pt x="3508" y="5845"/>
                        </a:lnTo>
                        <a:lnTo>
                          <a:pt x="3692" y="4955"/>
                        </a:lnTo>
                        <a:lnTo>
                          <a:pt x="3877" y="4447"/>
                        </a:lnTo>
                        <a:lnTo>
                          <a:pt x="4246" y="3558"/>
                        </a:lnTo>
                        <a:lnTo>
                          <a:pt x="4615" y="2922"/>
                        </a:lnTo>
                        <a:lnTo>
                          <a:pt x="5538" y="2160"/>
                        </a:lnTo>
                        <a:lnTo>
                          <a:pt x="6092" y="1779"/>
                        </a:lnTo>
                        <a:lnTo>
                          <a:pt x="7015" y="1525"/>
                        </a:lnTo>
                        <a:lnTo>
                          <a:pt x="8123" y="1271"/>
                        </a:lnTo>
                        <a:lnTo>
                          <a:pt x="9231" y="1271"/>
                        </a:lnTo>
                        <a:lnTo>
                          <a:pt x="10708" y="1652"/>
                        </a:lnTo>
                        <a:lnTo>
                          <a:pt x="11631" y="1779"/>
                        </a:lnTo>
                        <a:lnTo>
                          <a:pt x="12185" y="1779"/>
                        </a:lnTo>
                        <a:lnTo>
                          <a:pt x="12738" y="2033"/>
                        </a:lnTo>
                        <a:lnTo>
                          <a:pt x="13292" y="2033"/>
                        </a:lnTo>
                        <a:lnTo>
                          <a:pt x="13846" y="2160"/>
                        </a:lnTo>
                        <a:lnTo>
                          <a:pt x="14954" y="2160"/>
                        </a:lnTo>
                        <a:lnTo>
                          <a:pt x="15508" y="2287"/>
                        </a:lnTo>
                        <a:lnTo>
                          <a:pt x="16800" y="2160"/>
                        </a:lnTo>
                        <a:lnTo>
                          <a:pt x="17908" y="2033"/>
                        </a:lnTo>
                        <a:lnTo>
                          <a:pt x="18646" y="1652"/>
                        </a:lnTo>
                        <a:lnTo>
                          <a:pt x="20123" y="635"/>
                        </a:lnTo>
                        <a:lnTo>
                          <a:pt x="20492" y="254"/>
                        </a:lnTo>
                        <a:lnTo>
                          <a:pt x="21231" y="0"/>
                        </a:lnTo>
                        <a:lnTo>
                          <a:pt x="21231" y="254"/>
                        </a:lnTo>
                        <a:lnTo>
                          <a:pt x="21415" y="381"/>
                        </a:lnTo>
                        <a:lnTo>
                          <a:pt x="21415" y="762"/>
                        </a:lnTo>
                        <a:lnTo>
                          <a:pt x="21600" y="889"/>
                        </a:lnTo>
                        <a:lnTo>
                          <a:pt x="21415" y="1525"/>
                        </a:lnTo>
                        <a:lnTo>
                          <a:pt x="21046" y="2033"/>
                        </a:lnTo>
                        <a:lnTo>
                          <a:pt x="20492" y="2668"/>
                        </a:lnTo>
                        <a:lnTo>
                          <a:pt x="19754" y="3176"/>
                        </a:lnTo>
                        <a:lnTo>
                          <a:pt x="19015" y="3812"/>
                        </a:lnTo>
                        <a:lnTo>
                          <a:pt x="18092" y="4320"/>
                        </a:lnTo>
                        <a:lnTo>
                          <a:pt x="17354" y="4701"/>
                        </a:lnTo>
                        <a:lnTo>
                          <a:pt x="16431" y="4828"/>
                        </a:lnTo>
                        <a:lnTo>
                          <a:pt x="15508" y="4701"/>
                        </a:lnTo>
                        <a:lnTo>
                          <a:pt x="15138" y="4447"/>
                        </a:lnTo>
                        <a:lnTo>
                          <a:pt x="14400" y="4066"/>
                        </a:lnTo>
                        <a:lnTo>
                          <a:pt x="14031" y="3812"/>
                        </a:lnTo>
                        <a:lnTo>
                          <a:pt x="13292" y="3558"/>
                        </a:lnTo>
                        <a:lnTo>
                          <a:pt x="12923" y="3176"/>
                        </a:lnTo>
                        <a:lnTo>
                          <a:pt x="12185" y="3049"/>
                        </a:lnTo>
                        <a:lnTo>
                          <a:pt x="11631" y="2922"/>
                        </a:lnTo>
                        <a:lnTo>
                          <a:pt x="8677" y="2922"/>
                        </a:lnTo>
                        <a:lnTo>
                          <a:pt x="8123" y="3049"/>
                        </a:lnTo>
                        <a:lnTo>
                          <a:pt x="7385" y="3176"/>
                        </a:lnTo>
                        <a:lnTo>
                          <a:pt x="6831" y="3812"/>
                        </a:lnTo>
                        <a:lnTo>
                          <a:pt x="6092" y="4320"/>
                        </a:lnTo>
                        <a:lnTo>
                          <a:pt x="5723" y="4828"/>
                        </a:lnTo>
                        <a:lnTo>
                          <a:pt x="4985" y="5464"/>
                        </a:lnTo>
                        <a:lnTo>
                          <a:pt x="4615" y="5845"/>
                        </a:lnTo>
                        <a:lnTo>
                          <a:pt x="4431" y="6226"/>
                        </a:lnTo>
                        <a:lnTo>
                          <a:pt x="4431" y="7751"/>
                        </a:lnTo>
                        <a:lnTo>
                          <a:pt x="4985" y="7751"/>
                        </a:lnTo>
                        <a:lnTo>
                          <a:pt x="5723" y="8005"/>
                        </a:lnTo>
                        <a:lnTo>
                          <a:pt x="6277" y="8005"/>
                        </a:lnTo>
                        <a:lnTo>
                          <a:pt x="7200" y="8640"/>
                        </a:lnTo>
                        <a:lnTo>
                          <a:pt x="7569" y="9402"/>
                        </a:lnTo>
                        <a:lnTo>
                          <a:pt x="7938" y="9021"/>
                        </a:lnTo>
                        <a:lnTo>
                          <a:pt x="8123" y="8894"/>
                        </a:lnTo>
                        <a:lnTo>
                          <a:pt x="8492" y="8132"/>
                        </a:lnTo>
                        <a:lnTo>
                          <a:pt x="8677" y="8005"/>
                        </a:lnTo>
                        <a:lnTo>
                          <a:pt x="9046" y="7624"/>
                        </a:lnTo>
                        <a:lnTo>
                          <a:pt x="9415" y="7624"/>
                        </a:lnTo>
                        <a:lnTo>
                          <a:pt x="9600" y="7369"/>
                        </a:lnTo>
                        <a:lnTo>
                          <a:pt x="10338" y="7242"/>
                        </a:lnTo>
                        <a:lnTo>
                          <a:pt x="13846" y="7242"/>
                        </a:lnTo>
                        <a:lnTo>
                          <a:pt x="14215" y="7115"/>
                        </a:lnTo>
                        <a:lnTo>
                          <a:pt x="14585" y="6861"/>
                        </a:lnTo>
                        <a:lnTo>
                          <a:pt x="14954" y="7242"/>
                        </a:lnTo>
                        <a:lnTo>
                          <a:pt x="15138" y="7624"/>
                        </a:lnTo>
                        <a:lnTo>
                          <a:pt x="15138" y="8005"/>
                        </a:lnTo>
                        <a:lnTo>
                          <a:pt x="15323" y="8259"/>
                        </a:lnTo>
                        <a:lnTo>
                          <a:pt x="15323" y="8640"/>
                        </a:lnTo>
                        <a:lnTo>
                          <a:pt x="15508" y="9021"/>
                        </a:lnTo>
                        <a:lnTo>
                          <a:pt x="15508" y="9784"/>
                        </a:lnTo>
                        <a:lnTo>
                          <a:pt x="14954" y="9529"/>
                        </a:lnTo>
                        <a:lnTo>
                          <a:pt x="14400" y="9402"/>
                        </a:lnTo>
                        <a:lnTo>
                          <a:pt x="14215" y="9148"/>
                        </a:lnTo>
                        <a:lnTo>
                          <a:pt x="13846" y="9021"/>
                        </a:lnTo>
                        <a:lnTo>
                          <a:pt x="13292" y="9021"/>
                        </a:lnTo>
                        <a:lnTo>
                          <a:pt x="13108" y="8894"/>
                        </a:lnTo>
                        <a:lnTo>
                          <a:pt x="12738" y="8894"/>
                        </a:lnTo>
                        <a:lnTo>
                          <a:pt x="12185" y="8640"/>
                        </a:lnTo>
                        <a:lnTo>
                          <a:pt x="11815" y="8894"/>
                        </a:lnTo>
                        <a:lnTo>
                          <a:pt x="11446" y="8894"/>
                        </a:lnTo>
                        <a:lnTo>
                          <a:pt x="10892" y="9021"/>
                        </a:lnTo>
                        <a:lnTo>
                          <a:pt x="10708" y="9402"/>
                        </a:lnTo>
                        <a:lnTo>
                          <a:pt x="10523" y="9529"/>
                        </a:lnTo>
                        <a:lnTo>
                          <a:pt x="10523" y="10038"/>
                        </a:lnTo>
                        <a:lnTo>
                          <a:pt x="10338" y="10292"/>
                        </a:lnTo>
                        <a:lnTo>
                          <a:pt x="10708" y="11562"/>
                        </a:lnTo>
                        <a:lnTo>
                          <a:pt x="11077" y="12071"/>
                        </a:lnTo>
                        <a:lnTo>
                          <a:pt x="11631" y="12579"/>
                        </a:lnTo>
                        <a:lnTo>
                          <a:pt x="12000" y="12960"/>
                        </a:lnTo>
                        <a:lnTo>
                          <a:pt x="12554" y="13468"/>
                        </a:lnTo>
                        <a:lnTo>
                          <a:pt x="12738" y="13976"/>
                        </a:lnTo>
                        <a:lnTo>
                          <a:pt x="12738" y="14866"/>
                        </a:lnTo>
                        <a:lnTo>
                          <a:pt x="12554" y="14993"/>
                        </a:lnTo>
                        <a:lnTo>
                          <a:pt x="12554" y="15374"/>
                        </a:lnTo>
                        <a:lnTo>
                          <a:pt x="12185" y="15755"/>
                        </a:lnTo>
                        <a:lnTo>
                          <a:pt x="12000" y="16264"/>
                        </a:lnTo>
                        <a:lnTo>
                          <a:pt x="11815" y="16391"/>
                        </a:lnTo>
                        <a:lnTo>
                          <a:pt x="11631" y="16772"/>
                        </a:lnTo>
                        <a:lnTo>
                          <a:pt x="11631" y="17280"/>
                        </a:lnTo>
                        <a:lnTo>
                          <a:pt x="11815" y="17534"/>
                        </a:lnTo>
                        <a:lnTo>
                          <a:pt x="12000" y="17661"/>
                        </a:lnTo>
                        <a:lnTo>
                          <a:pt x="12554" y="17788"/>
                        </a:lnTo>
                        <a:lnTo>
                          <a:pt x="12923" y="18042"/>
                        </a:lnTo>
                        <a:lnTo>
                          <a:pt x="14215" y="18042"/>
                        </a:lnTo>
                        <a:lnTo>
                          <a:pt x="14215" y="21219"/>
                        </a:lnTo>
                        <a:lnTo>
                          <a:pt x="13662" y="21219"/>
                        </a:lnTo>
                        <a:lnTo>
                          <a:pt x="13292" y="20965"/>
                        </a:lnTo>
                        <a:lnTo>
                          <a:pt x="12923" y="20838"/>
                        </a:lnTo>
                        <a:lnTo>
                          <a:pt x="12738" y="20711"/>
                        </a:lnTo>
                        <a:lnTo>
                          <a:pt x="12554" y="20456"/>
                        </a:lnTo>
                        <a:lnTo>
                          <a:pt x="12185" y="20329"/>
                        </a:lnTo>
                        <a:lnTo>
                          <a:pt x="11446" y="20329"/>
                        </a:lnTo>
                        <a:lnTo>
                          <a:pt x="10892" y="20075"/>
                        </a:lnTo>
                        <a:lnTo>
                          <a:pt x="10523" y="19821"/>
                        </a:lnTo>
                        <a:lnTo>
                          <a:pt x="10154" y="19440"/>
                        </a:lnTo>
                        <a:lnTo>
                          <a:pt x="9231" y="18551"/>
                        </a:lnTo>
                        <a:lnTo>
                          <a:pt x="8492" y="17280"/>
                        </a:lnTo>
                        <a:lnTo>
                          <a:pt x="8123" y="16264"/>
                        </a:lnTo>
                        <a:lnTo>
                          <a:pt x="7938" y="14866"/>
                        </a:lnTo>
                        <a:lnTo>
                          <a:pt x="7569" y="13849"/>
                        </a:lnTo>
                        <a:lnTo>
                          <a:pt x="7569" y="12960"/>
                        </a:lnTo>
                        <a:lnTo>
                          <a:pt x="7015" y="12960"/>
                        </a:lnTo>
                        <a:lnTo>
                          <a:pt x="6462" y="12706"/>
                        </a:lnTo>
                        <a:lnTo>
                          <a:pt x="6092" y="12706"/>
                        </a:lnTo>
                        <a:lnTo>
                          <a:pt x="5908" y="12579"/>
                        </a:lnTo>
                        <a:lnTo>
                          <a:pt x="5538" y="12579"/>
                        </a:lnTo>
                        <a:lnTo>
                          <a:pt x="4985" y="12706"/>
                        </a:lnTo>
                        <a:lnTo>
                          <a:pt x="4615" y="12960"/>
                        </a:lnTo>
                        <a:lnTo>
                          <a:pt x="4615" y="14485"/>
                        </a:lnTo>
                        <a:lnTo>
                          <a:pt x="6092" y="18678"/>
                        </a:lnTo>
                        <a:lnTo>
                          <a:pt x="5908" y="19186"/>
                        </a:lnTo>
                        <a:lnTo>
                          <a:pt x="5538" y="19821"/>
                        </a:lnTo>
                        <a:lnTo>
                          <a:pt x="4615" y="20075"/>
                        </a:lnTo>
                        <a:lnTo>
                          <a:pt x="3323" y="20965"/>
                        </a:lnTo>
                        <a:lnTo>
                          <a:pt x="3323" y="21219"/>
                        </a:lnTo>
                        <a:lnTo>
                          <a:pt x="3508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44" name="Shape 369"/>
                  <p:cNvSpPr/>
                  <p:nvPr/>
                </p:nvSpPr>
                <p:spPr>
                  <a:xfrm>
                    <a:off x="373086" y="447163"/>
                    <a:ext cx="375183" cy="12013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6000"/>
                        </a:moveTo>
                        <a:lnTo>
                          <a:pt x="362" y="5700"/>
                        </a:lnTo>
                        <a:lnTo>
                          <a:pt x="845" y="4500"/>
                        </a:lnTo>
                        <a:lnTo>
                          <a:pt x="965" y="3600"/>
                        </a:lnTo>
                        <a:lnTo>
                          <a:pt x="1207" y="2400"/>
                        </a:lnTo>
                        <a:lnTo>
                          <a:pt x="1448" y="1500"/>
                        </a:lnTo>
                        <a:lnTo>
                          <a:pt x="1569" y="900"/>
                        </a:lnTo>
                        <a:lnTo>
                          <a:pt x="1810" y="0"/>
                        </a:lnTo>
                        <a:lnTo>
                          <a:pt x="3861" y="0"/>
                        </a:lnTo>
                        <a:lnTo>
                          <a:pt x="3861" y="300"/>
                        </a:lnTo>
                        <a:lnTo>
                          <a:pt x="4103" y="900"/>
                        </a:lnTo>
                        <a:lnTo>
                          <a:pt x="4827" y="1500"/>
                        </a:lnTo>
                        <a:lnTo>
                          <a:pt x="5309" y="2100"/>
                        </a:lnTo>
                        <a:lnTo>
                          <a:pt x="5792" y="2400"/>
                        </a:lnTo>
                        <a:lnTo>
                          <a:pt x="6154" y="3000"/>
                        </a:lnTo>
                        <a:lnTo>
                          <a:pt x="6516" y="3000"/>
                        </a:lnTo>
                        <a:lnTo>
                          <a:pt x="6516" y="4200"/>
                        </a:lnTo>
                        <a:lnTo>
                          <a:pt x="6637" y="5100"/>
                        </a:lnTo>
                        <a:lnTo>
                          <a:pt x="6999" y="6000"/>
                        </a:lnTo>
                        <a:lnTo>
                          <a:pt x="7120" y="6600"/>
                        </a:lnTo>
                        <a:lnTo>
                          <a:pt x="7361" y="6900"/>
                        </a:lnTo>
                        <a:lnTo>
                          <a:pt x="8085" y="6900"/>
                        </a:lnTo>
                        <a:lnTo>
                          <a:pt x="8688" y="6600"/>
                        </a:lnTo>
                        <a:lnTo>
                          <a:pt x="9412" y="6600"/>
                        </a:lnTo>
                        <a:lnTo>
                          <a:pt x="10016" y="6000"/>
                        </a:lnTo>
                        <a:lnTo>
                          <a:pt x="10378" y="5700"/>
                        </a:lnTo>
                        <a:lnTo>
                          <a:pt x="10860" y="5100"/>
                        </a:lnTo>
                        <a:lnTo>
                          <a:pt x="11343" y="4200"/>
                        </a:lnTo>
                        <a:lnTo>
                          <a:pt x="11464" y="3600"/>
                        </a:lnTo>
                        <a:lnTo>
                          <a:pt x="11705" y="4200"/>
                        </a:lnTo>
                        <a:lnTo>
                          <a:pt x="12429" y="4200"/>
                        </a:lnTo>
                        <a:lnTo>
                          <a:pt x="12429" y="3600"/>
                        </a:lnTo>
                        <a:lnTo>
                          <a:pt x="13032" y="3600"/>
                        </a:lnTo>
                        <a:lnTo>
                          <a:pt x="13756" y="4200"/>
                        </a:lnTo>
                        <a:lnTo>
                          <a:pt x="14480" y="5100"/>
                        </a:lnTo>
                        <a:lnTo>
                          <a:pt x="14963" y="6900"/>
                        </a:lnTo>
                        <a:lnTo>
                          <a:pt x="15566" y="8700"/>
                        </a:lnTo>
                        <a:lnTo>
                          <a:pt x="16291" y="10200"/>
                        </a:lnTo>
                        <a:lnTo>
                          <a:pt x="16894" y="11700"/>
                        </a:lnTo>
                        <a:lnTo>
                          <a:pt x="17135" y="12000"/>
                        </a:lnTo>
                        <a:lnTo>
                          <a:pt x="17618" y="12300"/>
                        </a:lnTo>
                        <a:lnTo>
                          <a:pt x="17980" y="12300"/>
                        </a:lnTo>
                        <a:lnTo>
                          <a:pt x="18463" y="12000"/>
                        </a:lnTo>
                        <a:lnTo>
                          <a:pt x="18583" y="12300"/>
                        </a:lnTo>
                        <a:lnTo>
                          <a:pt x="18704" y="12900"/>
                        </a:lnTo>
                        <a:lnTo>
                          <a:pt x="18825" y="13800"/>
                        </a:lnTo>
                        <a:lnTo>
                          <a:pt x="19187" y="14100"/>
                        </a:lnTo>
                        <a:lnTo>
                          <a:pt x="19307" y="15000"/>
                        </a:lnTo>
                        <a:lnTo>
                          <a:pt x="19790" y="15600"/>
                        </a:lnTo>
                        <a:lnTo>
                          <a:pt x="20273" y="15600"/>
                        </a:lnTo>
                        <a:lnTo>
                          <a:pt x="20273" y="15300"/>
                        </a:lnTo>
                        <a:lnTo>
                          <a:pt x="20514" y="15300"/>
                        </a:lnTo>
                        <a:lnTo>
                          <a:pt x="20635" y="15000"/>
                        </a:lnTo>
                        <a:lnTo>
                          <a:pt x="20755" y="14400"/>
                        </a:lnTo>
                        <a:lnTo>
                          <a:pt x="20876" y="15000"/>
                        </a:lnTo>
                        <a:lnTo>
                          <a:pt x="21117" y="15600"/>
                        </a:lnTo>
                        <a:lnTo>
                          <a:pt x="21359" y="16500"/>
                        </a:lnTo>
                        <a:lnTo>
                          <a:pt x="21479" y="17400"/>
                        </a:lnTo>
                        <a:lnTo>
                          <a:pt x="21479" y="17700"/>
                        </a:lnTo>
                        <a:lnTo>
                          <a:pt x="21600" y="18600"/>
                        </a:lnTo>
                        <a:lnTo>
                          <a:pt x="21600" y="19500"/>
                        </a:lnTo>
                        <a:lnTo>
                          <a:pt x="21479" y="19800"/>
                        </a:lnTo>
                        <a:lnTo>
                          <a:pt x="21479" y="20700"/>
                        </a:lnTo>
                        <a:lnTo>
                          <a:pt x="21117" y="21600"/>
                        </a:lnTo>
                        <a:lnTo>
                          <a:pt x="20997" y="21600"/>
                        </a:lnTo>
                        <a:lnTo>
                          <a:pt x="20876" y="21000"/>
                        </a:lnTo>
                        <a:lnTo>
                          <a:pt x="20755" y="21000"/>
                        </a:lnTo>
                        <a:lnTo>
                          <a:pt x="20635" y="20700"/>
                        </a:lnTo>
                        <a:lnTo>
                          <a:pt x="20635" y="19800"/>
                        </a:lnTo>
                        <a:lnTo>
                          <a:pt x="20152" y="19800"/>
                        </a:lnTo>
                        <a:lnTo>
                          <a:pt x="19911" y="19500"/>
                        </a:lnTo>
                        <a:lnTo>
                          <a:pt x="19549" y="19500"/>
                        </a:lnTo>
                        <a:lnTo>
                          <a:pt x="19307" y="19800"/>
                        </a:lnTo>
                        <a:lnTo>
                          <a:pt x="17618" y="19800"/>
                        </a:lnTo>
                        <a:lnTo>
                          <a:pt x="17256" y="18900"/>
                        </a:lnTo>
                        <a:lnTo>
                          <a:pt x="17135" y="18900"/>
                        </a:lnTo>
                        <a:lnTo>
                          <a:pt x="17015" y="18600"/>
                        </a:lnTo>
                        <a:lnTo>
                          <a:pt x="16291" y="18600"/>
                        </a:lnTo>
                        <a:lnTo>
                          <a:pt x="16049" y="18900"/>
                        </a:lnTo>
                        <a:lnTo>
                          <a:pt x="15928" y="18900"/>
                        </a:lnTo>
                        <a:lnTo>
                          <a:pt x="15928" y="19500"/>
                        </a:lnTo>
                        <a:lnTo>
                          <a:pt x="15687" y="19800"/>
                        </a:lnTo>
                        <a:lnTo>
                          <a:pt x="14963" y="19800"/>
                        </a:lnTo>
                        <a:lnTo>
                          <a:pt x="14360" y="19500"/>
                        </a:lnTo>
                        <a:lnTo>
                          <a:pt x="13394" y="18600"/>
                        </a:lnTo>
                        <a:lnTo>
                          <a:pt x="12550" y="17700"/>
                        </a:lnTo>
                        <a:lnTo>
                          <a:pt x="11584" y="16800"/>
                        </a:lnTo>
                        <a:lnTo>
                          <a:pt x="10860" y="15600"/>
                        </a:lnTo>
                        <a:lnTo>
                          <a:pt x="10257" y="15000"/>
                        </a:lnTo>
                        <a:lnTo>
                          <a:pt x="10136" y="14400"/>
                        </a:lnTo>
                        <a:lnTo>
                          <a:pt x="9533" y="14100"/>
                        </a:lnTo>
                        <a:lnTo>
                          <a:pt x="9171" y="14100"/>
                        </a:lnTo>
                        <a:lnTo>
                          <a:pt x="8688" y="13800"/>
                        </a:lnTo>
                        <a:lnTo>
                          <a:pt x="8447" y="13800"/>
                        </a:lnTo>
                        <a:lnTo>
                          <a:pt x="7964" y="13200"/>
                        </a:lnTo>
                        <a:lnTo>
                          <a:pt x="7723" y="13200"/>
                        </a:lnTo>
                        <a:lnTo>
                          <a:pt x="7361" y="12900"/>
                        </a:lnTo>
                        <a:lnTo>
                          <a:pt x="5309" y="12900"/>
                        </a:lnTo>
                        <a:lnTo>
                          <a:pt x="4947" y="12300"/>
                        </a:lnTo>
                        <a:lnTo>
                          <a:pt x="4827" y="12300"/>
                        </a:lnTo>
                        <a:lnTo>
                          <a:pt x="4585" y="11700"/>
                        </a:lnTo>
                        <a:lnTo>
                          <a:pt x="4585" y="11100"/>
                        </a:lnTo>
                        <a:lnTo>
                          <a:pt x="2655" y="11100"/>
                        </a:lnTo>
                        <a:lnTo>
                          <a:pt x="2293" y="10800"/>
                        </a:lnTo>
                        <a:lnTo>
                          <a:pt x="1810" y="10200"/>
                        </a:lnTo>
                        <a:lnTo>
                          <a:pt x="1448" y="9600"/>
                        </a:lnTo>
                        <a:lnTo>
                          <a:pt x="483" y="7800"/>
                        </a:lnTo>
                        <a:lnTo>
                          <a:pt x="0" y="60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sp>
                <p:nvSpPr>
                  <p:cNvPr id="345" name="Shape 370"/>
                  <p:cNvSpPr/>
                  <p:nvPr/>
                </p:nvSpPr>
                <p:spPr>
                  <a:xfrm>
                    <a:off x="1383354" y="265294"/>
                    <a:ext cx="322783" cy="31702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21600"/>
                        </a:moveTo>
                        <a:lnTo>
                          <a:pt x="21179" y="21486"/>
                        </a:lnTo>
                        <a:lnTo>
                          <a:pt x="20618" y="21373"/>
                        </a:lnTo>
                        <a:lnTo>
                          <a:pt x="20057" y="21032"/>
                        </a:lnTo>
                        <a:lnTo>
                          <a:pt x="19496" y="20577"/>
                        </a:lnTo>
                        <a:lnTo>
                          <a:pt x="18935" y="20008"/>
                        </a:lnTo>
                        <a:lnTo>
                          <a:pt x="18094" y="19099"/>
                        </a:lnTo>
                        <a:lnTo>
                          <a:pt x="17953" y="18417"/>
                        </a:lnTo>
                        <a:lnTo>
                          <a:pt x="16551" y="18417"/>
                        </a:lnTo>
                        <a:lnTo>
                          <a:pt x="15990" y="18303"/>
                        </a:lnTo>
                        <a:lnTo>
                          <a:pt x="15569" y="18189"/>
                        </a:lnTo>
                        <a:lnTo>
                          <a:pt x="15288" y="17962"/>
                        </a:lnTo>
                        <a:lnTo>
                          <a:pt x="15288" y="17507"/>
                        </a:lnTo>
                        <a:lnTo>
                          <a:pt x="15148" y="17053"/>
                        </a:lnTo>
                        <a:lnTo>
                          <a:pt x="15148" y="15461"/>
                        </a:lnTo>
                        <a:lnTo>
                          <a:pt x="14868" y="14552"/>
                        </a:lnTo>
                        <a:lnTo>
                          <a:pt x="14587" y="14211"/>
                        </a:lnTo>
                        <a:lnTo>
                          <a:pt x="14306" y="13756"/>
                        </a:lnTo>
                        <a:lnTo>
                          <a:pt x="14026" y="13074"/>
                        </a:lnTo>
                        <a:lnTo>
                          <a:pt x="14026" y="11596"/>
                        </a:lnTo>
                        <a:lnTo>
                          <a:pt x="13465" y="10914"/>
                        </a:lnTo>
                        <a:lnTo>
                          <a:pt x="12764" y="10118"/>
                        </a:lnTo>
                        <a:lnTo>
                          <a:pt x="11922" y="9663"/>
                        </a:lnTo>
                        <a:lnTo>
                          <a:pt x="10940" y="9208"/>
                        </a:lnTo>
                        <a:lnTo>
                          <a:pt x="9818" y="8640"/>
                        </a:lnTo>
                        <a:lnTo>
                          <a:pt x="8416" y="8413"/>
                        </a:lnTo>
                        <a:lnTo>
                          <a:pt x="7294" y="8185"/>
                        </a:lnTo>
                        <a:lnTo>
                          <a:pt x="5891" y="8185"/>
                        </a:lnTo>
                        <a:lnTo>
                          <a:pt x="5891" y="6935"/>
                        </a:lnTo>
                        <a:lnTo>
                          <a:pt x="4629" y="6935"/>
                        </a:lnTo>
                        <a:lnTo>
                          <a:pt x="4348" y="6594"/>
                        </a:lnTo>
                        <a:lnTo>
                          <a:pt x="3927" y="6480"/>
                        </a:lnTo>
                        <a:lnTo>
                          <a:pt x="3647" y="6139"/>
                        </a:lnTo>
                        <a:lnTo>
                          <a:pt x="3366" y="6025"/>
                        </a:lnTo>
                        <a:lnTo>
                          <a:pt x="3086" y="5684"/>
                        </a:lnTo>
                        <a:lnTo>
                          <a:pt x="2945" y="5229"/>
                        </a:lnTo>
                        <a:lnTo>
                          <a:pt x="4348" y="5229"/>
                        </a:lnTo>
                        <a:lnTo>
                          <a:pt x="3647" y="5798"/>
                        </a:lnTo>
                        <a:lnTo>
                          <a:pt x="3506" y="6025"/>
                        </a:lnTo>
                        <a:lnTo>
                          <a:pt x="2945" y="6480"/>
                        </a:lnTo>
                        <a:lnTo>
                          <a:pt x="2665" y="6594"/>
                        </a:lnTo>
                        <a:lnTo>
                          <a:pt x="2525" y="6594"/>
                        </a:lnTo>
                        <a:lnTo>
                          <a:pt x="2104" y="6821"/>
                        </a:lnTo>
                        <a:lnTo>
                          <a:pt x="1964" y="7389"/>
                        </a:lnTo>
                        <a:lnTo>
                          <a:pt x="1823" y="8072"/>
                        </a:lnTo>
                        <a:lnTo>
                          <a:pt x="1683" y="8640"/>
                        </a:lnTo>
                        <a:lnTo>
                          <a:pt x="1262" y="9322"/>
                        </a:lnTo>
                        <a:lnTo>
                          <a:pt x="1122" y="10004"/>
                        </a:lnTo>
                        <a:lnTo>
                          <a:pt x="982" y="10573"/>
                        </a:lnTo>
                        <a:lnTo>
                          <a:pt x="701" y="12164"/>
                        </a:lnTo>
                        <a:lnTo>
                          <a:pt x="701" y="10914"/>
                        </a:lnTo>
                        <a:lnTo>
                          <a:pt x="982" y="10004"/>
                        </a:lnTo>
                        <a:lnTo>
                          <a:pt x="1122" y="9663"/>
                        </a:lnTo>
                        <a:lnTo>
                          <a:pt x="1262" y="9208"/>
                        </a:lnTo>
                        <a:lnTo>
                          <a:pt x="1403" y="8640"/>
                        </a:lnTo>
                        <a:lnTo>
                          <a:pt x="1403" y="7276"/>
                        </a:lnTo>
                        <a:lnTo>
                          <a:pt x="1262" y="6594"/>
                        </a:lnTo>
                        <a:lnTo>
                          <a:pt x="1122" y="6139"/>
                        </a:lnTo>
                        <a:lnTo>
                          <a:pt x="982" y="5798"/>
                        </a:lnTo>
                        <a:lnTo>
                          <a:pt x="842" y="5229"/>
                        </a:lnTo>
                        <a:lnTo>
                          <a:pt x="421" y="4775"/>
                        </a:lnTo>
                        <a:lnTo>
                          <a:pt x="281" y="4320"/>
                        </a:lnTo>
                        <a:lnTo>
                          <a:pt x="0" y="3865"/>
                        </a:lnTo>
                        <a:lnTo>
                          <a:pt x="281" y="3524"/>
                        </a:lnTo>
                        <a:lnTo>
                          <a:pt x="701" y="3411"/>
                        </a:lnTo>
                        <a:lnTo>
                          <a:pt x="982" y="3183"/>
                        </a:lnTo>
                        <a:lnTo>
                          <a:pt x="1262" y="3069"/>
                        </a:lnTo>
                        <a:lnTo>
                          <a:pt x="1683" y="2842"/>
                        </a:lnTo>
                        <a:lnTo>
                          <a:pt x="1964" y="2728"/>
                        </a:lnTo>
                        <a:lnTo>
                          <a:pt x="3366" y="2728"/>
                        </a:lnTo>
                        <a:lnTo>
                          <a:pt x="3927" y="2842"/>
                        </a:lnTo>
                        <a:lnTo>
                          <a:pt x="4488" y="3183"/>
                        </a:lnTo>
                        <a:lnTo>
                          <a:pt x="4769" y="3524"/>
                        </a:lnTo>
                        <a:lnTo>
                          <a:pt x="5190" y="3865"/>
                        </a:lnTo>
                        <a:lnTo>
                          <a:pt x="5610" y="4320"/>
                        </a:lnTo>
                        <a:lnTo>
                          <a:pt x="6171" y="5229"/>
                        </a:lnTo>
                        <a:lnTo>
                          <a:pt x="7995" y="5229"/>
                        </a:lnTo>
                        <a:lnTo>
                          <a:pt x="7995" y="4888"/>
                        </a:lnTo>
                        <a:lnTo>
                          <a:pt x="8135" y="4888"/>
                        </a:lnTo>
                        <a:lnTo>
                          <a:pt x="8416" y="4661"/>
                        </a:lnTo>
                        <a:lnTo>
                          <a:pt x="8556" y="4661"/>
                        </a:lnTo>
                        <a:lnTo>
                          <a:pt x="8836" y="4434"/>
                        </a:lnTo>
                        <a:lnTo>
                          <a:pt x="8836" y="4320"/>
                        </a:lnTo>
                        <a:lnTo>
                          <a:pt x="9117" y="3638"/>
                        </a:lnTo>
                        <a:lnTo>
                          <a:pt x="9397" y="3183"/>
                        </a:lnTo>
                        <a:lnTo>
                          <a:pt x="10099" y="2615"/>
                        </a:lnTo>
                        <a:lnTo>
                          <a:pt x="10519" y="2387"/>
                        </a:lnTo>
                        <a:lnTo>
                          <a:pt x="11642" y="2387"/>
                        </a:lnTo>
                        <a:lnTo>
                          <a:pt x="11642" y="2046"/>
                        </a:lnTo>
                        <a:lnTo>
                          <a:pt x="11782" y="1592"/>
                        </a:lnTo>
                        <a:lnTo>
                          <a:pt x="11922" y="1251"/>
                        </a:lnTo>
                        <a:lnTo>
                          <a:pt x="12062" y="1023"/>
                        </a:lnTo>
                        <a:lnTo>
                          <a:pt x="12483" y="682"/>
                        </a:lnTo>
                        <a:lnTo>
                          <a:pt x="12764" y="341"/>
                        </a:lnTo>
                        <a:lnTo>
                          <a:pt x="13325" y="227"/>
                        </a:lnTo>
                        <a:lnTo>
                          <a:pt x="13605" y="0"/>
                        </a:lnTo>
                        <a:lnTo>
                          <a:pt x="15288" y="455"/>
                        </a:lnTo>
                        <a:lnTo>
                          <a:pt x="15990" y="1023"/>
                        </a:lnTo>
                        <a:lnTo>
                          <a:pt x="16831" y="1478"/>
                        </a:lnTo>
                        <a:lnTo>
                          <a:pt x="17392" y="2046"/>
                        </a:lnTo>
                        <a:lnTo>
                          <a:pt x="18094" y="2615"/>
                        </a:lnTo>
                        <a:lnTo>
                          <a:pt x="18795" y="2842"/>
                        </a:lnTo>
                        <a:lnTo>
                          <a:pt x="19777" y="2842"/>
                        </a:lnTo>
                        <a:lnTo>
                          <a:pt x="20057" y="3069"/>
                        </a:lnTo>
                        <a:lnTo>
                          <a:pt x="20618" y="3069"/>
                        </a:lnTo>
                        <a:lnTo>
                          <a:pt x="20899" y="3183"/>
                        </a:lnTo>
                        <a:lnTo>
                          <a:pt x="21600" y="3183"/>
                        </a:lnTo>
                        <a:lnTo>
                          <a:pt x="21319" y="13301"/>
                        </a:lnTo>
                        <a:lnTo>
                          <a:pt x="20618" y="13869"/>
                        </a:lnTo>
                        <a:lnTo>
                          <a:pt x="21319" y="15006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</p:grpSp>
          </p:grpSp>
        </p:grpSp>
        <p:grpSp>
          <p:nvGrpSpPr>
            <p:cNvPr id="5" name="Group 486"/>
            <p:cNvGrpSpPr/>
            <p:nvPr/>
          </p:nvGrpSpPr>
          <p:grpSpPr>
            <a:xfrm>
              <a:off x="0" y="11345"/>
              <a:ext cx="3848240" cy="5194256"/>
              <a:chOff x="0" y="0"/>
              <a:chExt cx="3848239" cy="5194255"/>
            </a:xfrm>
          </p:grpSpPr>
          <p:sp>
            <p:nvSpPr>
              <p:cNvPr id="191" name="Shape 374"/>
              <p:cNvSpPr/>
              <p:nvPr/>
            </p:nvSpPr>
            <p:spPr>
              <a:xfrm>
                <a:off x="2518271" y="2520546"/>
                <a:ext cx="12701" cy="18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4400"/>
                    </a:lnTo>
                    <a:lnTo>
                      <a:pt x="8640" y="198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192" name="Shape 375"/>
              <p:cNvSpPr/>
              <p:nvPr/>
            </p:nvSpPr>
            <p:spPr>
              <a:xfrm>
                <a:off x="2578068" y="2569709"/>
                <a:ext cx="18865" cy="13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200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193" name="Shape 376"/>
              <p:cNvSpPr/>
              <p:nvPr/>
            </p:nvSpPr>
            <p:spPr>
              <a:xfrm>
                <a:off x="2102278" y="2199096"/>
                <a:ext cx="27249" cy="1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9969" y="21600"/>
                    </a:lnTo>
                    <a:lnTo>
                      <a:pt x="11631" y="19440"/>
                    </a:lnTo>
                    <a:lnTo>
                      <a:pt x="14954" y="19440"/>
                    </a:lnTo>
                    <a:lnTo>
                      <a:pt x="18277" y="12960"/>
                    </a:lnTo>
                    <a:lnTo>
                      <a:pt x="19938" y="10800"/>
                    </a:lnTo>
                    <a:lnTo>
                      <a:pt x="19938" y="6480"/>
                    </a:lnTo>
                    <a:lnTo>
                      <a:pt x="21600" y="216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194" name="Shape 377"/>
              <p:cNvSpPr/>
              <p:nvPr/>
            </p:nvSpPr>
            <p:spPr>
              <a:xfrm>
                <a:off x="2546629" y="3430061"/>
                <a:ext cx="490462" cy="512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40"/>
                    </a:moveTo>
                    <a:lnTo>
                      <a:pt x="554" y="2040"/>
                    </a:lnTo>
                    <a:lnTo>
                      <a:pt x="923" y="2181"/>
                    </a:lnTo>
                    <a:lnTo>
                      <a:pt x="1200" y="2251"/>
                    </a:lnTo>
                    <a:lnTo>
                      <a:pt x="1569" y="2463"/>
                    </a:lnTo>
                    <a:lnTo>
                      <a:pt x="2031" y="2674"/>
                    </a:lnTo>
                    <a:lnTo>
                      <a:pt x="2215" y="3025"/>
                    </a:lnTo>
                    <a:lnTo>
                      <a:pt x="2585" y="3448"/>
                    </a:lnTo>
                    <a:lnTo>
                      <a:pt x="2677" y="3870"/>
                    </a:lnTo>
                    <a:lnTo>
                      <a:pt x="2769" y="4433"/>
                    </a:lnTo>
                    <a:lnTo>
                      <a:pt x="2769" y="4503"/>
                    </a:lnTo>
                    <a:lnTo>
                      <a:pt x="2677" y="4714"/>
                    </a:lnTo>
                    <a:lnTo>
                      <a:pt x="2677" y="4784"/>
                    </a:lnTo>
                    <a:lnTo>
                      <a:pt x="2585" y="4925"/>
                    </a:lnTo>
                    <a:lnTo>
                      <a:pt x="2400" y="4995"/>
                    </a:lnTo>
                    <a:lnTo>
                      <a:pt x="2308" y="5136"/>
                    </a:lnTo>
                    <a:lnTo>
                      <a:pt x="2308" y="6192"/>
                    </a:lnTo>
                    <a:lnTo>
                      <a:pt x="2400" y="6332"/>
                    </a:lnTo>
                    <a:lnTo>
                      <a:pt x="2400" y="6754"/>
                    </a:lnTo>
                    <a:lnTo>
                      <a:pt x="2585" y="6965"/>
                    </a:lnTo>
                    <a:lnTo>
                      <a:pt x="2585" y="7036"/>
                    </a:lnTo>
                    <a:lnTo>
                      <a:pt x="2677" y="7177"/>
                    </a:lnTo>
                    <a:lnTo>
                      <a:pt x="2769" y="7247"/>
                    </a:lnTo>
                    <a:lnTo>
                      <a:pt x="2769" y="7317"/>
                    </a:lnTo>
                    <a:lnTo>
                      <a:pt x="2862" y="7317"/>
                    </a:lnTo>
                    <a:lnTo>
                      <a:pt x="2954" y="7458"/>
                    </a:lnTo>
                    <a:lnTo>
                      <a:pt x="2769" y="7669"/>
                    </a:lnTo>
                    <a:lnTo>
                      <a:pt x="2677" y="7810"/>
                    </a:lnTo>
                    <a:lnTo>
                      <a:pt x="2585" y="8021"/>
                    </a:lnTo>
                    <a:lnTo>
                      <a:pt x="2585" y="8232"/>
                    </a:lnTo>
                    <a:lnTo>
                      <a:pt x="2400" y="8443"/>
                    </a:lnTo>
                    <a:lnTo>
                      <a:pt x="2400" y="8584"/>
                    </a:lnTo>
                    <a:lnTo>
                      <a:pt x="2308" y="8936"/>
                    </a:lnTo>
                    <a:lnTo>
                      <a:pt x="2308" y="9569"/>
                    </a:lnTo>
                    <a:lnTo>
                      <a:pt x="2400" y="9921"/>
                    </a:lnTo>
                    <a:lnTo>
                      <a:pt x="2400" y="10202"/>
                    </a:lnTo>
                    <a:lnTo>
                      <a:pt x="2585" y="10413"/>
                    </a:lnTo>
                    <a:lnTo>
                      <a:pt x="2677" y="10554"/>
                    </a:lnTo>
                    <a:lnTo>
                      <a:pt x="2862" y="10765"/>
                    </a:lnTo>
                    <a:lnTo>
                      <a:pt x="3138" y="10976"/>
                    </a:lnTo>
                    <a:lnTo>
                      <a:pt x="2862" y="11257"/>
                    </a:lnTo>
                    <a:lnTo>
                      <a:pt x="2769" y="11539"/>
                    </a:lnTo>
                    <a:lnTo>
                      <a:pt x="2677" y="11750"/>
                    </a:lnTo>
                    <a:lnTo>
                      <a:pt x="2400" y="11961"/>
                    </a:lnTo>
                    <a:lnTo>
                      <a:pt x="2308" y="12242"/>
                    </a:lnTo>
                    <a:lnTo>
                      <a:pt x="2123" y="12664"/>
                    </a:lnTo>
                    <a:lnTo>
                      <a:pt x="2031" y="12946"/>
                    </a:lnTo>
                    <a:lnTo>
                      <a:pt x="2769" y="13931"/>
                    </a:lnTo>
                    <a:lnTo>
                      <a:pt x="3231" y="14423"/>
                    </a:lnTo>
                    <a:lnTo>
                      <a:pt x="3415" y="14986"/>
                    </a:lnTo>
                    <a:lnTo>
                      <a:pt x="3785" y="15479"/>
                    </a:lnTo>
                    <a:lnTo>
                      <a:pt x="3969" y="16042"/>
                    </a:lnTo>
                    <a:lnTo>
                      <a:pt x="4062" y="16745"/>
                    </a:lnTo>
                    <a:lnTo>
                      <a:pt x="4062" y="17379"/>
                    </a:lnTo>
                    <a:lnTo>
                      <a:pt x="4154" y="17730"/>
                    </a:lnTo>
                    <a:lnTo>
                      <a:pt x="4431" y="18293"/>
                    </a:lnTo>
                    <a:lnTo>
                      <a:pt x="4708" y="18997"/>
                    </a:lnTo>
                    <a:lnTo>
                      <a:pt x="5077" y="19771"/>
                    </a:lnTo>
                    <a:lnTo>
                      <a:pt x="5631" y="20474"/>
                    </a:lnTo>
                    <a:lnTo>
                      <a:pt x="6092" y="21037"/>
                    </a:lnTo>
                    <a:lnTo>
                      <a:pt x="6462" y="21459"/>
                    </a:lnTo>
                    <a:lnTo>
                      <a:pt x="6831" y="21600"/>
                    </a:lnTo>
                    <a:lnTo>
                      <a:pt x="7015" y="21530"/>
                    </a:lnTo>
                    <a:lnTo>
                      <a:pt x="7385" y="21459"/>
                    </a:lnTo>
                    <a:lnTo>
                      <a:pt x="7569" y="21248"/>
                    </a:lnTo>
                    <a:lnTo>
                      <a:pt x="8215" y="20756"/>
                    </a:lnTo>
                    <a:lnTo>
                      <a:pt x="8677" y="20545"/>
                    </a:lnTo>
                    <a:lnTo>
                      <a:pt x="9046" y="20474"/>
                    </a:lnTo>
                    <a:lnTo>
                      <a:pt x="9600" y="20334"/>
                    </a:lnTo>
                    <a:lnTo>
                      <a:pt x="9969" y="20334"/>
                    </a:lnTo>
                    <a:lnTo>
                      <a:pt x="10708" y="20615"/>
                    </a:lnTo>
                    <a:lnTo>
                      <a:pt x="11077" y="21037"/>
                    </a:lnTo>
                    <a:lnTo>
                      <a:pt x="11354" y="21248"/>
                    </a:lnTo>
                    <a:lnTo>
                      <a:pt x="11538" y="21459"/>
                    </a:lnTo>
                    <a:lnTo>
                      <a:pt x="11723" y="21600"/>
                    </a:lnTo>
                    <a:lnTo>
                      <a:pt x="12000" y="21107"/>
                    </a:lnTo>
                    <a:lnTo>
                      <a:pt x="12277" y="20826"/>
                    </a:lnTo>
                    <a:lnTo>
                      <a:pt x="12646" y="20615"/>
                    </a:lnTo>
                    <a:lnTo>
                      <a:pt x="13015" y="20474"/>
                    </a:lnTo>
                    <a:lnTo>
                      <a:pt x="13292" y="20474"/>
                    </a:lnTo>
                    <a:lnTo>
                      <a:pt x="13662" y="20334"/>
                    </a:lnTo>
                    <a:lnTo>
                      <a:pt x="14031" y="20263"/>
                    </a:lnTo>
                    <a:lnTo>
                      <a:pt x="14492" y="20122"/>
                    </a:lnTo>
                    <a:lnTo>
                      <a:pt x="15046" y="17730"/>
                    </a:lnTo>
                    <a:lnTo>
                      <a:pt x="15046" y="17238"/>
                    </a:lnTo>
                    <a:lnTo>
                      <a:pt x="15138" y="16816"/>
                    </a:lnTo>
                    <a:lnTo>
                      <a:pt x="15508" y="16534"/>
                    </a:lnTo>
                    <a:lnTo>
                      <a:pt x="15785" y="16253"/>
                    </a:lnTo>
                    <a:lnTo>
                      <a:pt x="16431" y="15971"/>
                    </a:lnTo>
                    <a:lnTo>
                      <a:pt x="17169" y="15760"/>
                    </a:lnTo>
                    <a:lnTo>
                      <a:pt x="17723" y="15690"/>
                    </a:lnTo>
                    <a:lnTo>
                      <a:pt x="18369" y="15549"/>
                    </a:lnTo>
                    <a:lnTo>
                      <a:pt x="19292" y="15549"/>
                    </a:lnTo>
                    <a:lnTo>
                      <a:pt x="19477" y="15690"/>
                    </a:lnTo>
                    <a:lnTo>
                      <a:pt x="19662" y="15760"/>
                    </a:lnTo>
                    <a:lnTo>
                      <a:pt x="19754" y="15901"/>
                    </a:lnTo>
                    <a:lnTo>
                      <a:pt x="19938" y="16042"/>
                    </a:lnTo>
                    <a:lnTo>
                      <a:pt x="20123" y="16042"/>
                    </a:lnTo>
                    <a:lnTo>
                      <a:pt x="21046" y="16534"/>
                    </a:lnTo>
                    <a:lnTo>
                      <a:pt x="21046" y="16253"/>
                    </a:lnTo>
                    <a:lnTo>
                      <a:pt x="21231" y="15971"/>
                    </a:lnTo>
                    <a:lnTo>
                      <a:pt x="21323" y="15760"/>
                    </a:lnTo>
                    <a:lnTo>
                      <a:pt x="21415" y="15479"/>
                    </a:lnTo>
                    <a:lnTo>
                      <a:pt x="21508" y="15268"/>
                    </a:lnTo>
                    <a:lnTo>
                      <a:pt x="21508" y="15057"/>
                    </a:lnTo>
                    <a:lnTo>
                      <a:pt x="21600" y="14775"/>
                    </a:lnTo>
                    <a:lnTo>
                      <a:pt x="21600" y="13790"/>
                    </a:lnTo>
                    <a:lnTo>
                      <a:pt x="21415" y="13438"/>
                    </a:lnTo>
                    <a:lnTo>
                      <a:pt x="21231" y="13016"/>
                    </a:lnTo>
                    <a:lnTo>
                      <a:pt x="20492" y="12453"/>
                    </a:lnTo>
                    <a:lnTo>
                      <a:pt x="20308" y="12031"/>
                    </a:lnTo>
                    <a:lnTo>
                      <a:pt x="20215" y="11539"/>
                    </a:lnTo>
                    <a:lnTo>
                      <a:pt x="20123" y="10976"/>
                    </a:lnTo>
                    <a:lnTo>
                      <a:pt x="19292" y="10976"/>
                    </a:lnTo>
                    <a:lnTo>
                      <a:pt x="19015" y="11046"/>
                    </a:lnTo>
                    <a:lnTo>
                      <a:pt x="18646" y="11046"/>
                    </a:lnTo>
                    <a:lnTo>
                      <a:pt x="18462" y="10976"/>
                    </a:lnTo>
                    <a:lnTo>
                      <a:pt x="18185" y="10976"/>
                    </a:lnTo>
                    <a:lnTo>
                      <a:pt x="17815" y="10694"/>
                    </a:lnTo>
                    <a:lnTo>
                      <a:pt x="17446" y="10272"/>
                    </a:lnTo>
                    <a:lnTo>
                      <a:pt x="17262" y="9921"/>
                    </a:lnTo>
                    <a:lnTo>
                      <a:pt x="16985" y="9498"/>
                    </a:lnTo>
                    <a:lnTo>
                      <a:pt x="16892" y="9076"/>
                    </a:lnTo>
                    <a:lnTo>
                      <a:pt x="16892" y="7317"/>
                    </a:lnTo>
                    <a:lnTo>
                      <a:pt x="16708" y="7177"/>
                    </a:lnTo>
                    <a:lnTo>
                      <a:pt x="16431" y="6825"/>
                    </a:lnTo>
                    <a:lnTo>
                      <a:pt x="16246" y="6684"/>
                    </a:lnTo>
                    <a:lnTo>
                      <a:pt x="15415" y="6192"/>
                    </a:lnTo>
                    <a:lnTo>
                      <a:pt x="14400" y="5699"/>
                    </a:lnTo>
                    <a:lnTo>
                      <a:pt x="13477" y="5207"/>
                    </a:lnTo>
                    <a:lnTo>
                      <a:pt x="12646" y="4784"/>
                    </a:lnTo>
                    <a:lnTo>
                      <a:pt x="11908" y="4644"/>
                    </a:lnTo>
                    <a:lnTo>
                      <a:pt x="11354" y="4503"/>
                    </a:lnTo>
                    <a:lnTo>
                      <a:pt x="10800" y="4503"/>
                    </a:lnTo>
                    <a:lnTo>
                      <a:pt x="10338" y="4433"/>
                    </a:lnTo>
                    <a:lnTo>
                      <a:pt x="9877" y="4221"/>
                    </a:lnTo>
                    <a:lnTo>
                      <a:pt x="9415" y="3940"/>
                    </a:lnTo>
                    <a:lnTo>
                      <a:pt x="9138" y="3659"/>
                    </a:lnTo>
                    <a:lnTo>
                      <a:pt x="8769" y="3236"/>
                    </a:lnTo>
                    <a:lnTo>
                      <a:pt x="8585" y="2885"/>
                    </a:lnTo>
                    <a:lnTo>
                      <a:pt x="8400" y="2463"/>
                    </a:lnTo>
                    <a:lnTo>
                      <a:pt x="8400" y="1618"/>
                    </a:lnTo>
                    <a:lnTo>
                      <a:pt x="8215" y="1196"/>
                    </a:lnTo>
                    <a:lnTo>
                      <a:pt x="8215" y="774"/>
                    </a:lnTo>
                    <a:lnTo>
                      <a:pt x="7846" y="211"/>
                    </a:lnTo>
                    <a:lnTo>
                      <a:pt x="7569" y="0"/>
                    </a:lnTo>
                    <a:lnTo>
                      <a:pt x="6554" y="0"/>
                    </a:lnTo>
                    <a:lnTo>
                      <a:pt x="6092" y="211"/>
                    </a:lnTo>
                    <a:lnTo>
                      <a:pt x="5538" y="493"/>
                    </a:lnTo>
                    <a:lnTo>
                      <a:pt x="4892" y="774"/>
                    </a:lnTo>
                    <a:lnTo>
                      <a:pt x="4431" y="1126"/>
                    </a:lnTo>
                    <a:lnTo>
                      <a:pt x="3323" y="1689"/>
                    </a:lnTo>
                    <a:lnTo>
                      <a:pt x="2769" y="1900"/>
                    </a:lnTo>
                    <a:lnTo>
                      <a:pt x="554" y="2040"/>
                    </a:lnTo>
                    <a:lnTo>
                      <a:pt x="0" y="204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195" name="Shape 378"/>
              <p:cNvSpPr/>
              <p:nvPr/>
            </p:nvSpPr>
            <p:spPr>
              <a:xfrm>
                <a:off x="2999363" y="2815524"/>
                <a:ext cx="150912" cy="155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00" y="21600"/>
                    </a:moveTo>
                    <a:lnTo>
                      <a:pt x="7800" y="21600"/>
                    </a:lnTo>
                    <a:lnTo>
                      <a:pt x="8100" y="21368"/>
                    </a:lnTo>
                    <a:lnTo>
                      <a:pt x="8400" y="21368"/>
                    </a:lnTo>
                    <a:lnTo>
                      <a:pt x="8700" y="20903"/>
                    </a:lnTo>
                    <a:lnTo>
                      <a:pt x="9000" y="20903"/>
                    </a:lnTo>
                    <a:lnTo>
                      <a:pt x="9600" y="20671"/>
                    </a:lnTo>
                    <a:lnTo>
                      <a:pt x="9600" y="20206"/>
                    </a:lnTo>
                    <a:lnTo>
                      <a:pt x="9900" y="19974"/>
                    </a:lnTo>
                    <a:lnTo>
                      <a:pt x="9900" y="19742"/>
                    </a:lnTo>
                    <a:lnTo>
                      <a:pt x="14100" y="19742"/>
                    </a:lnTo>
                    <a:lnTo>
                      <a:pt x="15900" y="19277"/>
                    </a:lnTo>
                    <a:lnTo>
                      <a:pt x="18000" y="18581"/>
                    </a:lnTo>
                    <a:lnTo>
                      <a:pt x="19500" y="18116"/>
                    </a:lnTo>
                    <a:lnTo>
                      <a:pt x="20400" y="17419"/>
                    </a:lnTo>
                    <a:lnTo>
                      <a:pt x="21300" y="15794"/>
                    </a:lnTo>
                    <a:lnTo>
                      <a:pt x="21600" y="14168"/>
                    </a:lnTo>
                    <a:lnTo>
                      <a:pt x="21600" y="13239"/>
                    </a:lnTo>
                    <a:lnTo>
                      <a:pt x="21300" y="12310"/>
                    </a:lnTo>
                    <a:lnTo>
                      <a:pt x="20400" y="10916"/>
                    </a:lnTo>
                    <a:lnTo>
                      <a:pt x="20100" y="9987"/>
                    </a:lnTo>
                    <a:lnTo>
                      <a:pt x="19500" y="9058"/>
                    </a:lnTo>
                    <a:lnTo>
                      <a:pt x="19200" y="8129"/>
                    </a:lnTo>
                    <a:lnTo>
                      <a:pt x="18600" y="7200"/>
                    </a:lnTo>
                    <a:lnTo>
                      <a:pt x="18300" y="6039"/>
                    </a:lnTo>
                    <a:lnTo>
                      <a:pt x="18300" y="4877"/>
                    </a:lnTo>
                    <a:lnTo>
                      <a:pt x="18600" y="4181"/>
                    </a:lnTo>
                    <a:lnTo>
                      <a:pt x="19200" y="3716"/>
                    </a:lnTo>
                    <a:lnTo>
                      <a:pt x="20100" y="2323"/>
                    </a:lnTo>
                    <a:lnTo>
                      <a:pt x="21000" y="1626"/>
                    </a:lnTo>
                    <a:lnTo>
                      <a:pt x="20400" y="1394"/>
                    </a:lnTo>
                    <a:lnTo>
                      <a:pt x="19500" y="1161"/>
                    </a:lnTo>
                    <a:lnTo>
                      <a:pt x="18300" y="697"/>
                    </a:lnTo>
                    <a:lnTo>
                      <a:pt x="17400" y="465"/>
                    </a:lnTo>
                    <a:lnTo>
                      <a:pt x="15900" y="465"/>
                    </a:lnTo>
                    <a:lnTo>
                      <a:pt x="14400" y="0"/>
                    </a:lnTo>
                    <a:lnTo>
                      <a:pt x="2400" y="0"/>
                    </a:lnTo>
                    <a:lnTo>
                      <a:pt x="2400" y="1394"/>
                    </a:lnTo>
                    <a:lnTo>
                      <a:pt x="2100" y="2787"/>
                    </a:lnTo>
                    <a:lnTo>
                      <a:pt x="1800" y="3716"/>
                    </a:lnTo>
                    <a:lnTo>
                      <a:pt x="900" y="4877"/>
                    </a:lnTo>
                    <a:lnTo>
                      <a:pt x="300" y="7200"/>
                    </a:lnTo>
                    <a:lnTo>
                      <a:pt x="0" y="8826"/>
                    </a:lnTo>
                    <a:lnTo>
                      <a:pt x="0" y="9987"/>
                    </a:lnTo>
                    <a:lnTo>
                      <a:pt x="300" y="12077"/>
                    </a:lnTo>
                    <a:lnTo>
                      <a:pt x="600" y="13471"/>
                    </a:lnTo>
                    <a:lnTo>
                      <a:pt x="1800" y="14865"/>
                    </a:lnTo>
                    <a:lnTo>
                      <a:pt x="2700" y="15794"/>
                    </a:lnTo>
                    <a:lnTo>
                      <a:pt x="3900" y="17419"/>
                    </a:lnTo>
                    <a:lnTo>
                      <a:pt x="4800" y="18348"/>
                    </a:lnTo>
                    <a:lnTo>
                      <a:pt x="5700" y="19974"/>
                    </a:lnTo>
                    <a:lnTo>
                      <a:pt x="600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196" name="Shape 379"/>
              <p:cNvSpPr/>
              <p:nvPr/>
            </p:nvSpPr>
            <p:spPr>
              <a:xfrm>
                <a:off x="2863123" y="2724762"/>
                <a:ext cx="180256" cy="2741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37" y="7331"/>
                    </a:moveTo>
                    <a:lnTo>
                      <a:pt x="17833" y="7200"/>
                    </a:lnTo>
                    <a:lnTo>
                      <a:pt x="16326" y="6415"/>
                    </a:lnTo>
                    <a:lnTo>
                      <a:pt x="15572" y="5891"/>
                    </a:lnTo>
                    <a:lnTo>
                      <a:pt x="15321" y="5498"/>
                    </a:lnTo>
                    <a:lnTo>
                      <a:pt x="14316" y="4713"/>
                    </a:lnTo>
                    <a:lnTo>
                      <a:pt x="13563" y="4713"/>
                    </a:lnTo>
                    <a:lnTo>
                      <a:pt x="13312" y="4844"/>
                    </a:lnTo>
                    <a:lnTo>
                      <a:pt x="12809" y="4844"/>
                    </a:lnTo>
                    <a:lnTo>
                      <a:pt x="12809" y="5236"/>
                    </a:lnTo>
                    <a:lnTo>
                      <a:pt x="12558" y="5236"/>
                    </a:lnTo>
                    <a:lnTo>
                      <a:pt x="12307" y="4320"/>
                    </a:lnTo>
                    <a:lnTo>
                      <a:pt x="11805" y="3404"/>
                    </a:lnTo>
                    <a:lnTo>
                      <a:pt x="11051" y="2487"/>
                    </a:lnTo>
                    <a:lnTo>
                      <a:pt x="10800" y="1964"/>
                    </a:lnTo>
                    <a:lnTo>
                      <a:pt x="10298" y="1440"/>
                    </a:lnTo>
                    <a:lnTo>
                      <a:pt x="9293" y="916"/>
                    </a:lnTo>
                    <a:lnTo>
                      <a:pt x="8037" y="524"/>
                    </a:lnTo>
                    <a:lnTo>
                      <a:pt x="7033" y="0"/>
                    </a:lnTo>
                    <a:lnTo>
                      <a:pt x="6530" y="131"/>
                    </a:lnTo>
                    <a:lnTo>
                      <a:pt x="6530" y="262"/>
                    </a:lnTo>
                    <a:lnTo>
                      <a:pt x="6279" y="524"/>
                    </a:lnTo>
                    <a:lnTo>
                      <a:pt x="6028" y="655"/>
                    </a:lnTo>
                    <a:lnTo>
                      <a:pt x="5777" y="916"/>
                    </a:lnTo>
                    <a:lnTo>
                      <a:pt x="5526" y="916"/>
                    </a:lnTo>
                    <a:lnTo>
                      <a:pt x="4772" y="1047"/>
                    </a:lnTo>
                    <a:lnTo>
                      <a:pt x="4270" y="1047"/>
                    </a:lnTo>
                    <a:lnTo>
                      <a:pt x="4270" y="3535"/>
                    </a:lnTo>
                    <a:lnTo>
                      <a:pt x="2512" y="4451"/>
                    </a:lnTo>
                    <a:lnTo>
                      <a:pt x="2009" y="5105"/>
                    </a:lnTo>
                    <a:lnTo>
                      <a:pt x="1256" y="5498"/>
                    </a:lnTo>
                    <a:lnTo>
                      <a:pt x="753" y="6153"/>
                    </a:lnTo>
                    <a:lnTo>
                      <a:pt x="502" y="6415"/>
                    </a:lnTo>
                    <a:lnTo>
                      <a:pt x="0" y="6676"/>
                    </a:lnTo>
                    <a:lnTo>
                      <a:pt x="2763" y="10342"/>
                    </a:lnTo>
                    <a:lnTo>
                      <a:pt x="5777" y="10604"/>
                    </a:lnTo>
                    <a:lnTo>
                      <a:pt x="7284" y="11389"/>
                    </a:lnTo>
                    <a:lnTo>
                      <a:pt x="7786" y="11913"/>
                    </a:lnTo>
                    <a:lnTo>
                      <a:pt x="8037" y="12436"/>
                    </a:lnTo>
                    <a:lnTo>
                      <a:pt x="8540" y="13091"/>
                    </a:lnTo>
                    <a:lnTo>
                      <a:pt x="8540" y="14269"/>
                    </a:lnTo>
                    <a:lnTo>
                      <a:pt x="8037" y="14662"/>
                    </a:lnTo>
                    <a:lnTo>
                      <a:pt x="8037" y="14793"/>
                    </a:lnTo>
                    <a:lnTo>
                      <a:pt x="7786" y="15185"/>
                    </a:lnTo>
                    <a:lnTo>
                      <a:pt x="7786" y="15578"/>
                    </a:lnTo>
                    <a:lnTo>
                      <a:pt x="7535" y="15709"/>
                    </a:lnTo>
                    <a:lnTo>
                      <a:pt x="7535" y="16102"/>
                    </a:lnTo>
                    <a:lnTo>
                      <a:pt x="7284" y="16625"/>
                    </a:lnTo>
                    <a:lnTo>
                      <a:pt x="7535" y="17149"/>
                    </a:lnTo>
                    <a:lnTo>
                      <a:pt x="7786" y="17935"/>
                    </a:lnTo>
                    <a:lnTo>
                      <a:pt x="8037" y="18851"/>
                    </a:lnTo>
                    <a:lnTo>
                      <a:pt x="8791" y="19505"/>
                    </a:lnTo>
                    <a:lnTo>
                      <a:pt x="9293" y="20291"/>
                    </a:lnTo>
                    <a:lnTo>
                      <a:pt x="10298" y="20945"/>
                    </a:lnTo>
                    <a:lnTo>
                      <a:pt x="11051" y="21338"/>
                    </a:lnTo>
                    <a:lnTo>
                      <a:pt x="12307" y="21600"/>
                    </a:lnTo>
                    <a:lnTo>
                      <a:pt x="12558" y="21600"/>
                    </a:lnTo>
                    <a:lnTo>
                      <a:pt x="13814" y="21338"/>
                    </a:lnTo>
                    <a:lnTo>
                      <a:pt x="15321" y="21207"/>
                    </a:lnTo>
                    <a:lnTo>
                      <a:pt x="18837" y="20422"/>
                    </a:lnTo>
                    <a:lnTo>
                      <a:pt x="20344" y="20160"/>
                    </a:lnTo>
                    <a:lnTo>
                      <a:pt x="21349" y="19767"/>
                    </a:lnTo>
                    <a:lnTo>
                      <a:pt x="21600" y="19375"/>
                    </a:lnTo>
                    <a:lnTo>
                      <a:pt x="21349" y="18458"/>
                    </a:lnTo>
                    <a:lnTo>
                      <a:pt x="20847" y="17542"/>
                    </a:lnTo>
                    <a:lnTo>
                      <a:pt x="20093" y="17018"/>
                    </a:lnTo>
                    <a:lnTo>
                      <a:pt x="19088" y="16102"/>
                    </a:lnTo>
                    <a:lnTo>
                      <a:pt x="18335" y="15578"/>
                    </a:lnTo>
                    <a:lnTo>
                      <a:pt x="17330" y="14793"/>
                    </a:lnTo>
                    <a:lnTo>
                      <a:pt x="17079" y="14007"/>
                    </a:lnTo>
                    <a:lnTo>
                      <a:pt x="16828" y="12829"/>
                    </a:lnTo>
                    <a:lnTo>
                      <a:pt x="16828" y="12175"/>
                    </a:lnTo>
                    <a:lnTo>
                      <a:pt x="17079" y="11258"/>
                    </a:lnTo>
                    <a:lnTo>
                      <a:pt x="17330" y="10604"/>
                    </a:lnTo>
                    <a:lnTo>
                      <a:pt x="17581" y="10080"/>
                    </a:lnTo>
                    <a:lnTo>
                      <a:pt x="18335" y="9425"/>
                    </a:lnTo>
                    <a:lnTo>
                      <a:pt x="18586" y="8902"/>
                    </a:lnTo>
                    <a:lnTo>
                      <a:pt x="18837" y="8116"/>
                    </a:lnTo>
                    <a:lnTo>
                      <a:pt x="18837" y="733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197" name="Shape 380"/>
              <p:cNvSpPr/>
              <p:nvPr/>
            </p:nvSpPr>
            <p:spPr>
              <a:xfrm>
                <a:off x="2112758" y="3038648"/>
                <a:ext cx="509327" cy="731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689" y="4920"/>
                    </a:moveTo>
                    <a:lnTo>
                      <a:pt x="17333" y="5068"/>
                    </a:lnTo>
                    <a:lnTo>
                      <a:pt x="16622" y="5265"/>
                    </a:lnTo>
                    <a:lnTo>
                      <a:pt x="15378" y="5265"/>
                    </a:lnTo>
                    <a:lnTo>
                      <a:pt x="15200" y="5314"/>
                    </a:lnTo>
                    <a:lnTo>
                      <a:pt x="15200" y="5462"/>
                    </a:lnTo>
                    <a:lnTo>
                      <a:pt x="15111" y="5511"/>
                    </a:lnTo>
                    <a:lnTo>
                      <a:pt x="15111" y="5806"/>
                    </a:lnTo>
                    <a:lnTo>
                      <a:pt x="15022" y="5806"/>
                    </a:lnTo>
                    <a:lnTo>
                      <a:pt x="14133" y="6495"/>
                    </a:lnTo>
                    <a:lnTo>
                      <a:pt x="13867" y="6839"/>
                    </a:lnTo>
                    <a:lnTo>
                      <a:pt x="13511" y="7233"/>
                    </a:lnTo>
                    <a:lnTo>
                      <a:pt x="13244" y="7626"/>
                    </a:lnTo>
                    <a:lnTo>
                      <a:pt x="12978" y="8069"/>
                    </a:lnTo>
                    <a:lnTo>
                      <a:pt x="12800" y="8463"/>
                    </a:lnTo>
                    <a:lnTo>
                      <a:pt x="12800" y="8856"/>
                    </a:lnTo>
                    <a:lnTo>
                      <a:pt x="12889" y="9299"/>
                    </a:lnTo>
                    <a:lnTo>
                      <a:pt x="13156" y="9791"/>
                    </a:lnTo>
                    <a:lnTo>
                      <a:pt x="13422" y="10234"/>
                    </a:lnTo>
                    <a:lnTo>
                      <a:pt x="13867" y="10677"/>
                    </a:lnTo>
                    <a:lnTo>
                      <a:pt x="14311" y="11071"/>
                    </a:lnTo>
                    <a:lnTo>
                      <a:pt x="14844" y="11415"/>
                    </a:lnTo>
                    <a:lnTo>
                      <a:pt x="15467" y="11612"/>
                    </a:lnTo>
                    <a:lnTo>
                      <a:pt x="16000" y="11710"/>
                    </a:lnTo>
                    <a:lnTo>
                      <a:pt x="16444" y="11710"/>
                    </a:lnTo>
                    <a:lnTo>
                      <a:pt x="16711" y="11612"/>
                    </a:lnTo>
                    <a:lnTo>
                      <a:pt x="16889" y="11563"/>
                    </a:lnTo>
                    <a:lnTo>
                      <a:pt x="17156" y="11415"/>
                    </a:lnTo>
                    <a:lnTo>
                      <a:pt x="17333" y="11366"/>
                    </a:lnTo>
                    <a:lnTo>
                      <a:pt x="17511" y="11267"/>
                    </a:lnTo>
                    <a:lnTo>
                      <a:pt x="17778" y="11218"/>
                    </a:lnTo>
                    <a:lnTo>
                      <a:pt x="17867" y="11464"/>
                    </a:lnTo>
                    <a:lnTo>
                      <a:pt x="17867" y="12301"/>
                    </a:lnTo>
                    <a:lnTo>
                      <a:pt x="17956" y="12645"/>
                    </a:lnTo>
                    <a:lnTo>
                      <a:pt x="18044" y="12842"/>
                    </a:lnTo>
                    <a:lnTo>
                      <a:pt x="18311" y="12990"/>
                    </a:lnTo>
                    <a:lnTo>
                      <a:pt x="18578" y="13039"/>
                    </a:lnTo>
                    <a:lnTo>
                      <a:pt x="19111" y="13039"/>
                    </a:lnTo>
                    <a:lnTo>
                      <a:pt x="19467" y="13137"/>
                    </a:lnTo>
                    <a:lnTo>
                      <a:pt x="19733" y="13186"/>
                    </a:lnTo>
                    <a:lnTo>
                      <a:pt x="20089" y="13334"/>
                    </a:lnTo>
                    <a:lnTo>
                      <a:pt x="20533" y="13482"/>
                    </a:lnTo>
                    <a:lnTo>
                      <a:pt x="20711" y="13728"/>
                    </a:lnTo>
                    <a:lnTo>
                      <a:pt x="21067" y="14023"/>
                    </a:lnTo>
                    <a:lnTo>
                      <a:pt x="21156" y="14318"/>
                    </a:lnTo>
                    <a:lnTo>
                      <a:pt x="21244" y="14712"/>
                    </a:lnTo>
                    <a:lnTo>
                      <a:pt x="21244" y="14761"/>
                    </a:lnTo>
                    <a:lnTo>
                      <a:pt x="21156" y="14908"/>
                    </a:lnTo>
                    <a:lnTo>
                      <a:pt x="21156" y="14958"/>
                    </a:lnTo>
                    <a:lnTo>
                      <a:pt x="21067" y="15056"/>
                    </a:lnTo>
                    <a:lnTo>
                      <a:pt x="20889" y="15105"/>
                    </a:lnTo>
                    <a:lnTo>
                      <a:pt x="20800" y="15204"/>
                    </a:lnTo>
                    <a:lnTo>
                      <a:pt x="20800" y="15892"/>
                    </a:lnTo>
                    <a:lnTo>
                      <a:pt x="20889" y="15991"/>
                    </a:lnTo>
                    <a:lnTo>
                      <a:pt x="20889" y="16335"/>
                    </a:lnTo>
                    <a:lnTo>
                      <a:pt x="21067" y="16483"/>
                    </a:lnTo>
                    <a:lnTo>
                      <a:pt x="21067" y="16532"/>
                    </a:lnTo>
                    <a:lnTo>
                      <a:pt x="21156" y="16631"/>
                    </a:lnTo>
                    <a:lnTo>
                      <a:pt x="21244" y="16680"/>
                    </a:lnTo>
                    <a:lnTo>
                      <a:pt x="21244" y="16729"/>
                    </a:lnTo>
                    <a:lnTo>
                      <a:pt x="21333" y="16729"/>
                    </a:lnTo>
                    <a:lnTo>
                      <a:pt x="21422" y="16827"/>
                    </a:lnTo>
                    <a:lnTo>
                      <a:pt x="21244" y="16975"/>
                    </a:lnTo>
                    <a:lnTo>
                      <a:pt x="21156" y="17073"/>
                    </a:lnTo>
                    <a:lnTo>
                      <a:pt x="21067" y="17221"/>
                    </a:lnTo>
                    <a:lnTo>
                      <a:pt x="21067" y="17369"/>
                    </a:lnTo>
                    <a:lnTo>
                      <a:pt x="20889" y="17516"/>
                    </a:lnTo>
                    <a:lnTo>
                      <a:pt x="20889" y="17615"/>
                    </a:lnTo>
                    <a:lnTo>
                      <a:pt x="20800" y="17861"/>
                    </a:lnTo>
                    <a:lnTo>
                      <a:pt x="20800" y="18303"/>
                    </a:lnTo>
                    <a:lnTo>
                      <a:pt x="20889" y="18549"/>
                    </a:lnTo>
                    <a:lnTo>
                      <a:pt x="20889" y="18746"/>
                    </a:lnTo>
                    <a:lnTo>
                      <a:pt x="21067" y="18894"/>
                    </a:lnTo>
                    <a:lnTo>
                      <a:pt x="21156" y="18992"/>
                    </a:lnTo>
                    <a:lnTo>
                      <a:pt x="21333" y="19140"/>
                    </a:lnTo>
                    <a:lnTo>
                      <a:pt x="21600" y="19287"/>
                    </a:lnTo>
                    <a:lnTo>
                      <a:pt x="21333" y="19533"/>
                    </a:lnTo>
                    <a:lnTo>
                      <a:pt x="21156" y="19878"/>
                    </a:lnTo>
                    <a:lnTo>
                      <a:pt x="21067" y="20124"/>
                    </a:lnTo>
                    <a:lnTo>
                      <a:pt x="20889" y="20370"/>
                    </a:lnTo>
                    <a:lnTo>
                      <a:pt x="20711" y="20665"/>
                    </a:lnTo>
                    <a:lnTo>
                      <a:pt x="20533" y="20911"/>
                    </a:lnTo>
                    <a:lnTo>
                      <a:pt x="20267" y="21256"/>
                    </a:lnTo>
                    <a:lnTo>
                      <a:pt x="19911" y="21600"/>
                    </a:lnTo>
                    <a:lnTo>
                      <a:pt x="18933" y="21452"/>
                    </a:lnTo>
                    <a:lnTo>
                      <a:pt x="18489" y="21452"/>
                    </a:lnTo>
                    <a:lnTo>
                      <a:pt x="18044" y="21354"/>
                    </a:lnTo>
                    <a:lnTo>
                      <a:pt x="17778" y="21157"/>
                    </a:lnTo>
                    <a:lnTo>
                      <a:pt x="17511" y="20862"/>
                    </a:lnTo>
                    <a:lnTo>
                      <a:pt x="17244" y="20665"/>
                    </a:lnTo>
                    <a:lnTo>
                      <a:pt x="16889" y="20370"/>
                    </a:lnTo>
                    <a:lnTo>
                      <a:pt x="16622" y="20173"/>
                    </a:lnTo>
                    <a:lnTo>
                      <a:pt x="16000" y="20026"/>
                    </a:lnTo>
                    <a:lnTo>
                      <a:pt x="15733" y="19976"/>
                    </a:lnTo>
                    <a:lnTo>
                      <a:pt x="15200" y="19829"/>
                    </a:lnTo>
                    <a:lnTo>
                      <a:pt x="14578" y="19681"/>
                    </a:lnTo>
                    <a:lnTo>
                      <a:pt x="13333" y="19287"/>
                    </a:lnTo>
                    <a:lnTo>
                      <a:pt x="12800" y="18992"/>
                    </a:lnTo>
                    <a:lnTo>
                      <a:pt x="12356" y="18795"/>
                    </a:lnTo>
                    <a:lnTo>
                      <a:pt x="12178" y="18648"/>
                    </a:lnTo>
                    <a:lnTo>
                      <a:pt x="11644" y="18549"/>
                    </a:lnTo>
                    <a:lnTo>
                      <a:pt x="11289" y="18303"/>
                    </a:lnTo>
                    <a:lnTo>
                      <a:pt x="9600" y="17369"/>
                    </a:lnTo>
                    <a:lnTo>
                      <a:pt x="9156" y="17172"/>
                    </a:lnTo>
                    <a:lnTo>
                      <a:pt x="8889" y="17024"/>
                    </a:lnTo>
                    <a:lnTo>
                      <a:pt x="8800" y="16827"/>
                    </a:lnTo>
                    <a:lnTo>
                      <a:pt x="8800" y="16631"/>
                    </a:lnTo>
                    <a:lnTo>
                      <a:pt x="8889" y="16335"/>
                    </a:lnTo>
                    <a:lnTo>
                      <a:pt x="8889" y="16089"/>
                    </a:lnTo>
                    <a:lnTo>
                      <a:pt x="8978" y="15794"/>
                    </a:lnTo>
                    <a:lnTo>
                      <a:pt x="8800" y="15302"/>
                    </a:lnTo>
                    <a:lnTo>
                      <a:pt x="8711" y="15204"/>
                    </a:lnTo>
                    <a:lnTo>
                      <a:pt x="8444" y="15056"/>
                    </a:lnTo>
                    <a:lnTo>
                      <a:pt x="8267" y="14908"/>
                    </a:lnTo>
                    <a:lnTo>
                      <a:pt x="7911" y="14859"/>
                    </a:lnTo>
                    <a:lnTo>
                      <a:pt x="7378" y="14564"/>
                    </a:lnTo>
                    <a:lnTo>
                      <a:pt x="7200" y="14367"/>
                    </a:lnTo>
                    <a:lnTo>
                      <a:pt x="7111" y="14170"/>
                    </a:lnTo>
                    <a:lnTo>
                      <a:pt x="7022" y="14023"/>
                    </a:lnTo>
                    <a:lnTo>
                      <a:pt x="6844" y="13826"/>
                    </a:lnTo>
                    <a:lnTo>
                      <a:pt x="6844" y="13678"/>
                    </a:lnTo>
                    <a:lnTo>
                      <a:pt x="6756" y="13482"/>
                    </a:lnTo>
                    <a:lnTo>
                      <a:pt x="6667" y="13334"/>
                    </a:lnTo>
                    <a:lnTo>
                      <a:pt x="6667" y="13186"/>
                    </a:lnTo>
                    <a:lnTo>
                      <a:pt x="6489" y="12990"/>
                    </a:lnTo>
                    <a:lnTo>
                      <a:pt x="6311" y="12842"/>
                    </a:lnTo>
                    <a:lnTo>
                      <a:pt x="6044" y="12448"/>
                    </a:lnTo>
                    <a:lnTo>
                      <a:pt x="5689" y="12153"/>
                    </a:lnTo>
                    <a:lnTo>
                      <a:pt x="5333" y="11809"/>
                    </a:lnTo>
                    <a:lnTo>
                      <a:pt x="5067" y="11563"/>
                    </a:lnTo>
                    <a:lnTo>
                      <a:pt x="4889" y="11218"/>
                    </a:lnTo>
                    <a:lnTo>
                      <a:pt x="4711" y="10923"/>
                    </a:lnTo>
                    <a:lnTo>
                      <a:pt x="4178" y="10234"/>
                    </a:lnTo>
                    <a:lnTo>
                      <a:pt x="4000" y="10136"/>
                    </a:lnTo>
                    <a:lnTo>
                      <a:pt x="3911" y="10037"/>
                    </a:lnTo>
                    <a:lnTo>
                      <a:pt x="3822" y="9890"/>
                    </a:lnTo>
                    <a:lnTo>
                      <a:pt x="3644" y="9791"/>
                    </a:lnTo>
                    <a:lnTo>
                      <a:pt x="3289" y="9496"/>
                    </a:lnTo>
                    <a:lnTo>
                      <a:pt x="3111" y="9103"/>
                    </a:lnTo>
                    <a:lnTo>
                      <a:pt x="2933" y="8955"/>
                    </a:lnTo>
                    <a:lnTo>
                      <a:pt x="2844" y="8807"/>
                    </a:lnTo>
                    <a:lnTo>
                      <a:pt x="2667" y="8414"/>
                    </a:lnTo>
                    <a:lnTo>
                      <a:pt x="2489" y="8266"/>
                    </a:lnTo>
                    <a:lnTo>
                      <a:pt x="2222" y="8118"/>
                    </a:lnTo>
                    <a:lnTo>
                      <a:pt x="2044" y="8069"/>
                    </a:lnTo>
                    <a:lnTo>
                      <a:pt x="1778" y="7922"/>
                    </a:lnTo>
                    <a:lnTo>
                      <a:pt x="1511" y="7872"/>
                    </a:lnTo>
                    <a:lnTo>
                      <a:pt x="1156" y="7774"/>
                    </a:lnTo>
                    <a:lnTo>
                      <a:pt x="889" y="7725"/>
                    </a:lnTo>
                    <a:lnTo>
                      <a:pt x="533" y="7626"/>
                    </a:lnTo>
                    <a:lnTo>
                      <a:pt x="356" y="7528"/>
                    </a:lnTo>
                    <a:lnTo>
                      <a:pt x="89" y="7282"/>
                    </a:lnTo>
                    <a:lnTo>
                      <a:pt x="0" y="7036"/>
                    </a:lnTo>
                    <a:lnTo>
                      <a:pt x="533" y="6544"/>
                    </a:lnTo>
                    <a:lnTo>
                      <a:pt x="444" y="6495"/>
                    </a:lnTo>
                    <a:lnTo>
                      <a:pt x="444" y="6200"/>
                    </a:lnTo>
                    <a:lnTo>
                      <a:pt x="356" y="6052"/>
                    </a:lnTo>
                    <a:lnTo>
                      <a:pt x="356" y="5117"/>
                    </a:lnTo>
                    <a:lnTo>
                      <a:pt x="444" y="4920"/>
                    </a:lnTo>
                    <a:lnTo>
                      <a:pt x="622" y="4723"/>
                    </a:lnTo>
                    <a:lnTo>
                      <a:pt x="889" y="4576"/>
                    </a:lnTo>
                    <a:lnTo>
                      <a:pt x="1067" y="4428"/>
                    </a:lnTo>
                    <a:lnTo>
                      <a:pt x="1244" y="4379"/>
                    </a:lnTo>
                    <a:lnTo>
                      <a:pt x="1600" y="4231"/>
                    </a:lnTo>
                    <a:lnTo>
                      <a:pt x="1956" y="4035"/>
                    </a:lnTo>
                    <a:lnTo>
                      <a:pt x="1956" y="4231"/>
                    </a:lnTo>
                    <a:lnTo>
                      <a:pt x="2044" y="4330"/>
                    </a:lnTo>
                    <a:lnTo>
                      <a:pt x="2044" y="4379"/>
                    </a:lnTo>
                    <a:lnTo>
                      <a:pt x="2133" y="4379"/>
                    </a:lnTo>
                    <a:lnTo>
                      <a:pt x="2222" y="4428"/>
                    </a:lnTo>
                    <a:lnTo>
                      <a:pt x="2222" y="5068"/>
                    </a:lnTo>
                    <a:lnTo>
                      <a:pt x="2311" y="5068"/>
                    </a:lnTo>
                    <a:lnTo>
                      <a:pt x="3111" y="5511"/>
                    </a:lnTo>
                    <a:lnTo>
                      <a:pt x="3467" y="5658"/>
                    </a:lnTo>
                    <a:lnTo>
                      <a:pt x="4000" y="5954"/>
                    </a:lnTo>
                    <a:lnTo>
                      <a:pt x="4267" y="5954"/>
                    </a:lnTo>
                    <a:lnTo>
                      <a:pt x="4444" y="5855"/>
                    </a:lnTo>
                    <a:lnTo>
                      <a:pt x="4533" y="5708"/>
                    </a:lnTo>
                    <a:lnTo>
                      <a:pt x="4800" y="5609"/>
                    </a:lnTo>
                    <a:lnTo>
                      <a:pt x="4889" y="5462"/>
                    </a:lnTo>
                    <a:lnTo>
                      <a:pt x="4978" y="5265"/>
                    </a:lnTo>
                    <a:lnTo>
                      <a:pt x="5067" y="5117"/>
                    </a:lnTo>
                    <a:lnTo>
                      <a:pt x="5067" y="5068"/>
                    </a:lnTo>
                    <a:lnTo>
                      <a:pt x="5156" y="4773"/>
                    </a:lnTo>
                    <a:lnTo>
                      <a:pt x="5333" y="4527"/>
                    </a:lnTo>
                    <a:lnTo>
                      <a:pt x="5600" y="4231"/>
                    </a:lnTo>
                    <a:lnTo>
                      <a:pt x="5956" y="4035"/>
                    </a:lnTo>
                    <a:lnTo>
                      <a:pt x="6133" y="3838"/>
                    </a:lnTo>
                    <a:lnTo>
                      <a:pt x="6489" y="3690"/>
                    </a:lnTo>
                    <a:lnTo>
                      <a:pt x="6844" y="3395"/>
                    </a:lnTo>
                    <a:lnTo>
                      <a:pt x="7378" y="3297"/>
                    </a:lnTo>
                    <a:lnTo>
                      <a:pt x="7911" y="3051"/>
                    </a:lnTo>
                    <a:lnTo>
                      <a:pt x="8800" y="2657"/>
                    </a:lnTo>
                    <a:lnTo>
                      <a:pt x="9156" y="2411"/>
                    </a:lnTo>
                    <a:lnTo>
                      <a:pt x="9511" y="2116"/>
                    </a:lnTo>
                    <a:lnTo>
                      <a:pt x="9600" y="1821"/>
                    </a:lnTo>
                    <a:lnTo>
                      <a:pt x="9689" y="1476"/>
                    </a:lnTo>
                    <a:lnTo>
                      <a:pt x="9689" y="1279"/>
                    </a:lnTo>
                    <a:lnTo>
                      <a:pt x="9511" y="787"/>
                    </a:lnTo>
                    <a:lnTo>
                      <a:pt x="9333" y="394"/>
                    </a:lnTo>
                    <a:lnTo>
                      <a:pt x="9333" y="197"/>
                    </a:lnTo>
                    <a:lnTo>
                      <a:pt x="9156" y="49"/>
                    </a:lnTo>
                    <a:lnTo>
                      <a:pt x="9156" y="0"/>
                    </a:lnTo>
                    <a:lnTo>
                      <a:pt x="9511" y="148"/>
                    </a:lnTo>
                    <a:lnTo>
                      <a:pt x="9867" y="197"/>
                    </a:lnTo>
                    <a:lnTo>
                      <a:pt x="10222" y="344"/>
                    </a:lnTo>
                    <a:lnTo>
                      <a:pt x="10578" y="541"/>
                    </a:lnTo>
                    <a:lnTo>
                      <a:pt x="10933" y="689"/>
                    </a:lnTo>
                    <a:lnTo>
                      <a:pt x="11200" y="886"/>
                    </a:lnTo>
                    <a:lnTo>
                      <a:pt x="11556" y="1033"/>
                    </a:lnTo>
                    <a:lnTo>
                      <a:pt x="11822" y="1230"/>
                    </a:lnTo>
                    <a:lnTo>
                      <a:pt x="12178" y="1476"/>
                    </a:lnTo>
                    <a:lnTo>
                      <a:pt x="12711" y="2067"/>
                    </a:lnTo>
                    <a:lnTo>
                      <a:pt x="12978" y="2411"/>
                    </a:lnTo>
                    <a:lnTo>
                      <a:pt x="13333" y="2657"/>
                    </a:lnTo>
                    <a:lnTo>
                      <a:pt x="13600" y="2854"/>
                    </a:lnTo>
                    <a:lnTo>
                      <a:pt x="14044" y="3001"/>
                    </a:lnTo>
                    <a:lnTo>
                      <a:pt x="14489" y="3051"/>
                    </a:lnTo>
                    <a:lnTo>
                      <a:pt x="14844" y="3051"/>
                    </a:lnTo>
                    <a:lnTo>
                      <a:pt x="15022" y="3001"/>
                    </a:lnTo>
                    <a:lnTo>
                      <a:pt x="15378" y="3001"/>
                    </a:lnTo>
                    <a:lnTo>
                      <a:pt x="15556" y="2952"/>
                    </a:lnTo>
                    <a:lnTo>
                      <a:pt x="15822" y="2854"/>
                    </a:lnTo>
                    <a:lnTo>
                      <a:pt x="16089" y="2854"/>
                    </a:lnTo>
                    <a:lnTo>
                      <a:pt x="16444" y="2805"/>
                    </a:lnTo>
                    <a:lnTo>
                      <a:pt x="16800" y="2805"/>
                    </a:lnTo>
                    <a:lnTo>
                      <a:pt x="16889" y="2854"/>
                    </a:lnTo>
                    <a:lnTo>
                      <a:pt x="17422" y="2854"/>
                    </a:lnTo>
                    <a:lnTo>
                      <a:pt x="17689" y="2805"/>
                    </a:lnTo>
                    <a:lnTo>
                      <a:pt x="17689" y="2952"/>
                    </a:lnTo>
                    <a:lnTo>
                      <a:pt x="17778" y="3051"/>
                    </a:lnTo>
                    <a:lnTo>
                      <a:pt x="17778" y="3198"/>
                    </a:lnTo>
                    <a:lnTo>
                      <a:pt x="17956" y="3395"/>
                    </a:lnTo>
                    <a:lnTo>
                      <a:pt x="17956" y="3641"/>
                    </a:lnTo>
                    <a:lnTo>
                      <a:pt x="17778" y="3739"/>
                    </a:lnTo>
                    <a:lnTo>
                      <a:pt x="17689" y="3838"/>
                    </a:lnTo>
                    <a:lnTo>
                      <a:pt x="17422" y="3887"/>
                    </a:lnTo>
                    <a:lnTo>
                      <a:pt x="17333" y="3985"/>
                    </a:lnTo>
                    <a:lnTo>
                      <a:pt x="17244" y="4035"/>
                    </a:lnTo>
                    <a:lnTo>
                      <a:pt x="17244" y="4576"/>
                    </a:lnTo>
                    <a:lnTo>
                      <a:pt x="17333" y="4625"/>
                    </a:lnTo>
                    <a:lnTo>
                      <a:pt x="17333" y="4723"/>
                    </a:lnTo>
                    <a:lnTo>
                      <a:pt x="17422" y="4773"/>
                    </a:lnTo>
                    <a:lnTo>
                      <a:pt x="17422" y="4871"/>
                    </a:lnTo>
                    <a:lnTo>
                      <a:pt x="17689" y="49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198" name="Shape 381"/>
              <p:cNvSpPr/>
              <p:nvPr/>
            </p:nvSpPr>
            <p:spPr>
              <a:xfrm>
                <a:off x="2114854" y="2987594"/>
                <a:ext cx="228464" cy="253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11" y="4263"/>
                    </a:moveTo>
                    <a:lnTo>
                      <a:pt x="17042" y="4263"/>
                    </a:lnTo>
                    <a:lnTo>
                      <a:pt x="15853" y="3979"/>
                    </a:lnTo>
                    <a:lnTo>
                      <a:pt x="14862" y="3695"/>
                    </a:lnTo>
                    <a:lnTo>
                      <a:pt x="13673" y="3268"/>
                    </a:lnTo>
                    <a:lnTo>
                      <a:pt x="12484" y="2416"/>
                    </a:lnTo>
                    <a:lnTo>
                      <a:pt x="11494" y="1847"/>
                    </a:lnTo>
                    <a:lnTo>
                      <a:pt x="10503" y="995"/>
                    </a:lnTo>
                    <a:lnTo>
                      <a:pt x="9512" y="426"/>
                    </a:lnTo>
                    <a:lnTo>
                      <a:pt x="8323" y="0"/>
                    </a:lnTo>
                    <a:lnTo>
                      <a:pt x="8323" y="853"/>
                    </a:lnTo>
                    <a:lnTo>
                      <a:pt x="8125" y="1279"/>
                    </a:lnTo>
                    <a:lnTo>
                      <a:pt x="7728" y="1705"/>
                    </a:lnTo>
                    <a:lnTo>
                      <a:pt x="7530" y="1847"/>
                    </a:lnTo>
                    <a:lnTo>
                      <a:pt x="7134" y="1989"/>
                    </a:lnTo>
                    <a:lnTo>
                      <a:pt x="6143" y="1989"/>
                    </a:lnTo>
                    <a:lnTo>
                      <a:pt x="5549" y="2984"/>
                    </a:lnTo>
                    <a:lnTo>
                      <a:pt x="4558" y="4263"/>
                    </a:lnTo>
                    <a:lnTo>
                      <a:pt x="3369" y="5542"/>
                    </a:lnTo>
                    <a:lnTo>
                      <a:pt x="2378" y="6679"/>
                    </a:lnTo>
                    <a:lnTo>
                      <a:pt x="1387" y="7958"/>
                    </a:lnTo>
                    <a:lnTo>
                      <a:pt x="793" y="9095"/>
                    </a:lnTo>
                    <a:lnTo>
                      <a:pt x="396" y="10374"/>
                    </a:lnTo>
                    <a:lnTo>
                      <a:pt x="0" y="11511"/>
                    </a:lnTo>
                    <a:lnTo>
                      <a:pt x="396" y="11937"/>
                    </a:lnTo>
                    <a:lnTo>
                      <a:pt x="396" y="12505"/>
                    </a:lnTo>
                    <a:lnTo>
                      <a:pt x="594" y="12647"/>
                    </a:lnTo>
                    <a:lnTo>
                      <a:pt x="991" y="13074"/>
                    </a:lnTo>
                    <a:lnTo>
                      <a:pt x="1387" y="13216"/>
                    </a:lnTo>
                    <a:lnTo>
                      <a:pt x="1982" y="13500"/>
                    </a:lnTo>
                    <a:lnTo>
                      <a:pt x="2378" y="13642"/>
                    </a:lnTo>
                    <a:lnTo>
                      <a:pt x="3171" y="13642"/>
                    </a:lnTo>
                    <a:lnTo>
                      <a:pt x="3369" y="13500"/>
                    </a:lnTo>
                    <a:lnTo>
                      <a:pt x="3567" y="13500"/>
                    </a:lnTo>
                    <a:lnTo>
                      <a:pt x="4161" y="13216"/>
                    </a:lnTo>
                    <a:lnTo>
                      <a:pt x="4360" y="13074"/>
                    </a:lnTo>
                    <a:lnTo>
                      <a:pt x="5549" y="13074"/>
                    </a:lnTo>
                    <a:lnTo>
                      <a:pt x="5549" y="14211"/>
                    </a:lnTo>
                    <a:lnTo>
                      <a:pt x="4954" y="14637"/>
                    </a:lnTo>
                    <a:lnTo>
                      <a:pt x="4954" y="14921"/>
                    </a:lnTo>
                    <a:lnTo>
                      <a:pt x="4558" y="15489"/>
                    </a:lnTo>
                    <a:lnTo>
                      <a:pt x="4360" y="15916"/>
                    </a:lnTo>
                    <a:lnTo>
                      <a:pt x="4161" y="16058"/>
                    </a:lnTo>
                    <a:lnTo>
                      <a:pt x="4161" y="16626"/>
                    </a:lnTo>
                    <a:lnTo>
                      <a:pt x="4360" y="16768"/>
                    </a:lnTo>
                    <a:lnTo>
                      <a:pt x="4360" y="17053"/>
                    </a:lnTo>
                    <a:lnTo>
                      <a:pt x="4756" y="17337"/>
                    </a:lnTo>
                    <a:lnTo>
                      <a:pt x="4756" y="19184"/>
                    </a:lnTo>
                    <a:lnTo>
                      <a:pt x="4954" y="19184"/>
                    </a:lnTo>
                    <a:lnTo>
                      <a:pt x="5747" y="19611"/>
                    </a:lnTo>
                    <a:lnTo>
                      <a:pt x="6143" y="19895"/>
                    </a:lnTo>
                    <a:lnTo>
                      <a:pt x="7728" y="20747"/>
                    </a:lnTo>
                    <a:lnTo>
                      <a:pt x="8917" y="21600"/>
                    </a:lnTo>
                    <a:lnTo>
                      <a:pt x="9512" y="21600"/>
                    </a:lnTo>
                    <a:lnTo>
                      <a:pt x="9908" y="21316"/>
                    </a:lnTo>
                    <a:lnTo>
                      <a:pt x="10106" y="20889"/>
                    </a:lnTo>
                    <a:lnTo>
                      <a:pt x="10701" y="20605"/>
                    </a:lnTo>
                    <a:lnTo>
                      <a:pt x="11295" y="19326"/>
                    </a:lnTo>
                    <a:lnTo>
                      <a:pt x="11295" y="19184"/>
                    </a:lnTo>
                    <a:lnTo>
                      <a:pt x="11494" y="18332"/>
                    </a:lnTo>
                    <a:lnTo>
                      <a:pt x="11890" y="17621"/>
                    </a:lnTo>
                    <a:lnTo>
                      <a:pt x="12286" y="16768"/>
                    </a:lnTo>
                    <a:lnTo>
                      <a:pt x="13079" y="16058"/>
                    </a:lnTo>
                    <a:lnTo>
                      <a:pt x="13475" y="15489"/>
                    </a:lnTo>
                    <a:lnTo>
                      <a:pt x="14268" y="15063"/>
                    </a:lnTo>
                    <a:lnTo>
                      <a:pt x="15061" y="14211"/>
                    </a:lnTo>
                    <a:lnTo>
                      <a:pt x="16448" y="13926"/>
                    </a:lnTo>
                    <a:lnTo>
                      <a:pt x="17637" y="13216"/>
                    </a:lnTo>
                    <a:lnTo>
                      <a:pt x="19618" y="12079"/>
                    </a:lnTo>
                    <a:lnTo>
                      <a:pt x="20411" y="11368"/>
                    </a:lnTo>
                    <a:lnTo>
                      <a:pt x="21204" y="10516"/>
                    </a:lnTo>
                    <a:lnTo>
                      <a:pt x="21402" y="9663"/>
                    </a:lnTo>
                    <a:lnTo>
                      <a:pt x="21600" y="8668"/>
                    </a:lnTo>
                    <a:lnTo>
                      <a:pt x="21600" y="8100"/>
                    </a:lnTo>
                    <a:lnTo>
                      <a:pt x="21204" y="6679"/>
                    </a:lnTo>
                    <a:lnTo>
                      <a:pt x="20807" y="5542"/>
                    </a:lnTo>
                    <a:lnTo>
                      <a:pt x="20807" y="4832"/>
                    </a:lnTo>
                    <a:lnTo>
                      <a:pt x="20411" y="4405"/>
                    </a:lnTo>
                    <a:lnTo>
                      <a:pt x="20411" y="426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199" name="Shape 382"/>
              <p:cNvSpPr/>
              <p:nvPr/>
            </p:nvSpPr>
            <p:spPr>
              <a:xfrm>
                <a:off x="2441829" y="2582945"/>
                <a:ext cx="482079" cy="44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83"/>
                    </a:moveTo>
                    <a:lnTo>
                      <a:pt x="94" y="5706"/>
                    </a:lnTo>
                    <a:lnTo>
                      <a:pt x="376" y="6765"/>
                    </a:lnTo>
                    <a:lnTo>
                      <a:pt x="657" y="7662"/>
                    </a:lnTo>
                    <a:lnTo>
                      <a:pt x="1127" y="8314"/>
                    </a:lnTo>
                    <a:lnTo>
                      <a:pt x="1784" y="8885"/>
                    </a:lnTo>
                    <a:lnTo>
                      <a:pt x="2442" y="9374"/>
                    </a:lnTo>
                    <a:lnTo>
                      <a:pt x="3381" y="9618"/>
                    </a:lnTo>
                    <a:lnTo>
                      <a:pt x="4508" y="9700"/>
                    </a:lnTo>
                    <a:lnTo>
                      <a:pt x="4508" y="9781"/>
                    </a:lnTo>
                    <a:lnTo>
                      <a:pt x="4790" y="10515"/>
                    </a:lnTo>
                    <a:lnTo>
                      <a:pt x="5071" y="10759"/>
                    </a:lnTo>
                    <a:lnTo>
                      <a:pt x="5259" y="10841"/>
                    </a:lnTo>
                    <a:lnTo>
                      <a:pt x="5635" y="10922"/>
                    </a:lnTo>
                    <a:lnTo>
                      <a:pt x="5823" y="11085"/>
                    </a:lnTo>
                    <a:lnTo>
                      <a:pt x="9203" y="11085"/>
                    </a:lnTo>
                    <a:lnTo>
                      <a:pt x="9016" y="11411"/>
                    </a:lnTo>
                    <a:lnTo>
                      <a:pt x="8922" y="11737"/>
                    </a:lnTo>
                    <a:lnTo>
                      <a:pt x="8640" y="12471"/>
                    </a:lnTo>
                    <a:lnTo>
                      <a:pt x="8546" y="12634"/>
                    </a:lnTo>
                    <a:lnTo>
                      <a:pt x="8358" y="12878"/>
                    </a:lnTo>
                    <a:lnTo>
                      <a:pt x="8358" y="13531"/>
                    </a:lnTo>
                    <a:lnTo>
                      <a:pt x="8546" y="14020"/>
                    </a:lnTo>
                    <a:lnTo>
                      <a:pt x="8734" y="15161"/>
                    </a:lnTo>
                    <a:lnTo>
                      <a:pt x="8828" y="15650"/>
                    </a:lnTo>
                    <a:lnTo>
                      <a:pt x="8828" y="16057"/>
                    </a:lnTo>
                    <a:lnTo>
                      <a:pt x="8922" y="16465"/>
                    </a:lnTo>
                    <a:lnTo>
                      <a:pt x="8922" y="16954"/>
                    </a:lnTo>
                    <a:lnTo>
                      <a:pt x="8828" y="17198"/>
                    </a:lnTo>
                    <a:lnTo>
                      <a:pt x="8828" y="17280"/>
                    </a:lnTo>
                    <a:lnTo>
                      <a:pt x="8734" y="17525"/>
                    </a:lnTo>
                    <a:lnTo>
                      <a:pt x="8640" y="17606"/>
                    </a:lnTo>
                    <a:lnTo>
                      <a:pt x="8640" y="17932"/>
                    </a:lnTo>
                    <a:lnTo>
                      <a:pt x="8734" y="18421"/>
                    </a:lnTo>
                    <a:lnTo>
                      <a:pt x="8922" y="18992"/>
                    </a:lnTo>
                    <a:lnTo>
                      <a:pt x="9297" y="19644"/>
                    </a:lnTo>
                    <a:lnTo>
                      <a:pt x="9767" y="20214"/>
                    </a:lnTo>
                    <a:lnTo>
                      <a:pt x="10330" y="20703"/>
                    </a:lnTo>
                    <a:lnTo>
                      <a:pt x="10706" y="21111"/>
                    </a:lnTo>
                    <a:lnTo>
                      <a:pt x="11270" y="21518"/>
                    </a:lnTo>
                    <a:lnTo>
                      <a:pt x="11739" y="21600"/>
                    </a:lnTo>
                    <a:lnTo>
                      <a:pt x="12303" y="21518"/>
                    </a:lnTo>
                    <a:lnTo>
                      <a:pt x="13430" y="21029"/>
                    </a:lnTo>
                    <a:lnTo>
                      <a:pt x="13993" y="20703"/>
                    </a:lnTo>
                    <a:lnTo>
                      <a:pt x="14463" y="20214"/>
                    </a:lnTo>
                    <a:lnTo>
                      <a:pt x="14744" y="19807"/>
                    </a:lnTo>
                    <a:lnTo>
                      <a:pt x="15120" y="19318"/>
                    </a:lnTo>
                    <a:lnTo>
                      <a:pt x="15214" y="18992"/>
                    </a:lnTo>
                    <a:lnTo>
                      <a:pt x="15120" y="18747"/>
                    </a:lnTo>
                    <a:lnTo>
                      <a:pt x="14838" y="18503"/>
                    </a:lnTo>
                    <a:lnTo>
                      <a:pt x="14744" y="18177"/>
                    </a:lnTo>
                    <a:lnTo>
                      <a:pt x="14557" y="17769"/>
                    </a:lnTo>
                    <a:lnTo>
                      <a:pt x="14275" y="17362"/>
                    </a:lnTo>
                    <a:lnTo>
                      <a:pt x="13899" y="16709"/>
                    </a:lnTo>
                    <a:lnTo>
                      <a:pt x="13711" y="16465"/>
                    </a:lnTo>
                    <a:lnTo>
                      <a:pt x="13711" y="15161"/>
                    </a:lnTo>
                    <a:lnTo>
                      <a:pt x="14650" y="15161"/>
                    </a:lnTo>
                    <a:lnTo>
                      <a:pt x="14650" y="15242"/>
                    </a:lnTo>
                    <a:lnTo>
                      <a:pt x="14838" y="15405"/>
                    </a:lnTo>
                    <a:lnTo>
                      <a:pt x="15214" y="15487"/>
                    </a:lnTo>
                    <a:lnTo>
                      <a:pt x="15590" y="15731"/>
                    </a:lnTo>
                    <a:lnTo>
                      <a:pt x="15871" y="15813"/>
                    </a:lnTo>
                    <a:lnTo>
                      <a:pt x="16341" y="15976"/>
                    </a:lnTo>
                    <a:lnTo>
                      <a:pt x="16717" y="15976"/>
                    </a:lnTo>
                    <a:lnTo>
                      <a:pt x="16717" y="15813"/>
                    </a:lnTo>
                    <a:lnTo>
                      <a:pt x="17092" y="15650"/>
                    </a:lnTo>
                    <a:lnTo>
                      <a:pt x="18219" y="14916"/>
                    </a:lnTo>
                    <a:lnTo>
                      <a:pt x="18689" y="14672"/>
                    </a:lnTo>
                    <a:lnTo>
                      <a:pt x="18970" y="14346"/>
                    </a:lnTo>
                    <a:lnTo>
                      <a:pt x="19064" y="14101"/>
                    </a:lnTo>
                    <a:lnTo>
                      <a:pt x="19346" y="14264"/>
                    </a:lnTo>
                    <a:lnTo>
                      <a:pt x="19628" y="14264"/>
                    </a:lnTo>
                    <a:lnTo>
                      <a:pt x="20003" y="13938"/>
                    </a:lnTo>
                    <a:lnTo>
                      <a:pt x="20003" y="13694"/>
                    </a:lnTo>
                    <a:lnTo>
                      <a:pt x="20097" y="13531"/>
                    </a:lnTo>
                    <a:lnTo>
                      <a:pt x="20097" y="13368"/>
                    </a:lnTo>
                    <a:lnTo>
                      <a:pt x="19064" y="11085"/>
                    </a:lnTo>
                    <a:lnTo>
                      <a:pt x="19252" y="10922"/>
                    </a:lnTo>
                    <a:lnTo>
                      <a:pt x="19346" y="10759"/>
                    </a:lnTo>
                    <a:lnTo>
                      <a:pt x="19534" y="10352"/>
                    </a:lnTo>
                    <a:lnTo>
                      <a:pt x="19816" y="10189"/>
                    </a:lnTo>
                    <a:lnTo>
                      <a:pt x="20003" y="9781"/>
                    </a:lnTo>
                    <a:lnTo>
                      <a:pt x="20661" y="9211"/>
                    </a:lnTo>
                    <a:lnTo>
                      <a:pt x="20661" y="7662"/>
                    </a:lnTo>
                    <a:lnTo>
                      <a:pt x="20849" y="7662"/>
                    </a:lnTo>
                    <a:lnTo>
                      <a:pt x="21037" y="7580"/>
                    </a:lnTo>
                    <a:lnTo>
                      <a:pt x="21130" y="7580"/>
                    </a:lnTo>
                    <a:lnTo>
                      <a:pt x="21224" y="7417"/>
                    </a:lnTo>
                    <a:lnTo>
                      <a:pt x="21318" y="7336"/>
                    </a:lnTo>
                    <a:lnTo>
                      <a:pt x="21412" y="7173"/>
                    </a:lnTo>
                    <a:lnTo>
                      <a:pt x="21412" y="7091"/>
                    </a:lnTo>
                    <a:lnTo>
                      <a:pt x="21600" y="7010"/>
                    </a:lnTo>
                    <a:lnTo>
                      <a:pt x="21130" y="6847"/>
                    </a:lnTo>
                    <a:lnTo>
                      <a:pt x="20755" y="6765"/>
                    </a:lnTo>
                    <a:lnTo>
                      <a:pt x="20097" y="6195"/>
                    </a:lnTo>
                    <a:lnTo>
                      <a:pt x="20003" y="5869"/>
                    </a:lnTo>
                    <a:lnTo>
                      <a:pt x="19816" y="5543"/>
                    </a:lnTo>
                    <a:lnTo>
                      <a:pt x="19816" y="4972"/>
                    </a:lnTo>
                    <a:lnTo>
                      <a:pt x="19628" y="4483"/>
                    </a:lnTo>
                    <a:lnTo>
                      <a:pt x="19534" y="4483"/>
                    </a:lnTo>
                    <a:lnTo>
                      <a:pt x="19440" y="4646"/>
                    </a:lnTo>
                    <a:lnTo>
                      <a:pt x="19346" y="4728"/>
                    </a:lnTo>
                    <a:lnTo>
                      <a:pt x="19252" y="4728"/>
                    </a:lnTo>
                    <a:lnTo>
                      <a:pt x="19252" y="4891"/>
                    </a:lnTo>
                    <a:lnTo>
                      <a:pt x="19064" y="4972"/>
                    </a:lnTo>
                    <a:lnTo>
                      <a:pt x="18783" y="4891"/>
                    </a:lnTo>
                    <a:lnTo>
                      <a:pt x="18501" y="4891"/>
                    </a:lnTo>
                    <a:lnTo>
                      <a:pt x="18407" y="4728"/>
                    </a:lnTo>
                    <a:lnTo>
                      <a:pt x="18313" y="4646"/>
                    </a:lnTo>
                    <a:lnTo>
                      <a:pt x="18313" y="4075"/>
                    </a:lnTo>
                    <a:lnTo>
                      <a:pt x="18125" y="4075"/>
                    </a:lnTo>
                    <a:lnTo>
                      <a:pt x="18031" y="3912"/>
                    </a:lnTo>
                    <a:lnTo>
                      <a:pt x="17750" y="3831"/>
                    </a:lnTo>
                    <a:lnTo>
                      <a:pt x="17562" y="3749"/>
                    </a:lnTo>
                    <a:lnTo>
                      <a:pt x="17468" y="3586"/>
                    </a:lnTo>
                    <a:lnTo>
                      <a:pt x="17092" y="3260"/>
                    </a:lnTo>
                    <a:lnTo>
                      <a:pt x="17092" y="2771"/>
                    </a:lnTo>
                    <a:lnTo>
                      <a:pt x="17186" y="2690"/>
                    </a:lnTo>
                    <a:lnTo>
                      <a:pt x="17186" y="2445"/>
                    </a:lnTo>
                    <a:lnTo>
                      <a:pt x="17280" y="2445"/>
                    </a:lnTo>
                    <a:lnTo>
                      <a:pt x="17280" y="2201"/>
                    </a:lnTo>
                    <a:lnTo>
                      <a:pt x="15683" y="2201"/>
                    </a:lnTo>
                    <a:lnTo>
                      <a:pt x="15402" y="2445"/>
                    </a:lnTo>
                    <a:lnTo>
                      <a:pt x="15308" y="2608"/>
                    </a:lnTo>
                    <a:lnTo>
                      <a:pt x="15120" y="2690"/>
                    </a:lnTo>
                    <a:lnTo>
                      <a:pt x="13993" y="2690"/>
                    </a:lnTo>
                    <a:lnTo>
                      <a:pt x="13899" y="2771"/>
                    </a:lnTo>
                    <a:lnTo>
                      <a:pt x="13899" y="2934"/>
                    </a:lnTo>
                    <a:lnTo>
                      <a:pt x="13711" y="3016"/>
                    </a:lnTo>
                    <a:lnTo>
                      <a:pt x="13617" y="3179"/>
                    </a:lnTo>
                    <a:lnTo>
                      <a:pt x="13617" y="3260"/>
                    </a:lnTo>
                    <a:lnTo>
                      <a:pt x="13523" y="3260"/>
                    </a:lnTo>
                    <a:lnTo>
                      <a:pt x="13430" y="3342"/>
                    </a:lnTo>
                    <a:lnTo>
                      <a:pt x="13336" y="3342"/>
                    </a:lnTo>
                    <a:lnTo>
                      <a:pt x="13336" y="3505"/>
                    </a:lnTo>
                    <a:lnTo>
                      <a:pt x="13242" y="3586"/>
                    </a:lnTo>
                    <a:lnTo>
                      <a:pt x="13054" y="3586"/>
                    </a:lnTo>
                    <a:lnTo>
                      <a:pt x="12960" y="3749"/>
                    </a:lnTo>
                    <a:lnTo>
                      <a:pt x="12772" y="3749"/>
                    </a:lnTo>
                    <a:lnTo>
                      <a:pt x="12678" y="3586"/>
                    </a:lnTo>
                    <a:lnTo>
                      <a:pt x="12397" y="3586"/>
                    </a:lnTo>
                    <a:lnTo>
                      <a:pt x="12303" y="3505"/>
                    </a:lnTo>
                    <a:lnTo>
                      <a:pt x="12303" y="3342"/>
                    </a:lnTo>
                    <a:lnTo>
                      <a:pt x="12209" y="3342"/>
                    </a:lnTo>
                    <a:lnTo>
                      <a:pt x="12209" y="3260"/>
                    </a:lnTo>
                    <a:lnTo>
                      <a:pt x="11927" y="3342"/>
                    </a:lnTo>
                    <a:lnTo>
                      <a:pt x="11645" y="3342"/>
                    </a:lnTo>
                    <a:lnTo>
                      <a:pt x="11363" y="3260"/>
                    </a:lnTo>
                    <a:lnTo>
                      <a:pt x="11270" y="3179"/>
                    </a:lnTo>
                    <a:lnTo>
                      <a:pt x="10988" y="2445"/>
                    </a:lnTo>
                    <a:lnTo>
                      <a:pt x="10706" y="2608"/>
                    </a:lnTo>
                    <a:lnTo>
                      <a:pt x="10424" y="2608"/>
                    </a:lnTo>
                    <a:lnTo>
                      <a:pt x="10143" y="2690"/>
                    </a:lnTo>
                    <a:lnTo>
                      <a:pt x="9485" y="2690"/>
                    </a:lnTo>
                    <a:lnTo>
                      <a:pt x="9203" y="2445"/>
                    </a:lnTo>
                    <a:lnTo>
                      <a:pt x="8922" y="2690"/>
                    </a:lnTo>
                    <a:lnTo>
                      <a:pt x="8828" y="2690"/>
                    </a:lnTo>
                    <a:lnTo>
                      <a:pt x="8734" y="2771"/>
                    </a:lnTo>
                    <a:lnTo>
                      <a:pt x="8640" y="2934"/>
                    </a:lnTo>
                    <a:lnTo>
                      <a:pt x="8546" y="3016"/>
                    </a:lnTo>
                    <a:lnTo>
                      <a:pt x="7137" y="3016"/>
                    </a:lnTo>
                    <a:lnTo>
                      <a:pt x="7043" y="2364"/>
                    </a:lnTo>
                    <a:lnTo>
                      <a:pt x="6856" y="1793"/>
                    </a:lnTo>
                    <a:lnTo>
                      <a:pt x="6480" y="1467"/>
                    </a:lnTo>
                    <a:lnTo>
                      <a:pt x="6010" y="1223"/>
                    </a:lnTo>
                    <a:lnTo>
                      <a:pt x="5635" y="978"/>
                    </a:lnTo>
                    <a:lnTo>
                      <a:pt x="5071" y="652"/>
                    </a:lnTo>
                    <a:lnTo>
                      <a:pt x="4602" y="408"/>
                    </a:lnTo>
                    <a:lnTo>
                      <a:pt x="4226" y="0"/>
                    </a:lnTo>
                    <a:lnTo>
                      <a:pt x="4132" y="163"/>
                    </a:lnTo>
                    <a:lnTo>
                      <a:pt x="4132" y="571"/>
                    </a:lnTo>
                    <a:lnTo>
                      <a:pt x="4038" y="652"/>
                    </a:lnTo>
                    <a:lnTo>
                      <a:pt x="4038" y="1223"/>
                    </a:lnTo>
                    <a:lnTo>
                      <a:pt x="3944" y="1304"/>
                    </a:lnTo>
                    <a:lnTo>
                      <a:pt x="3850" y="1467"/>
                    </a:lnTo>
                    <a:lnTo>
                      <a:pt x="3569" y="1549"/>
                    </a:lnTo>
                    <a:lnTo>
                      <a:pt x="3381" y="1875"/>
                    </a:lnTo>
                    <a:lnTo>
                      <a:pt x="3381" y="2038"/>
                    </a:lnTo>
                    <a:lnTo>
                      <a:pt x="3287" y="2201"/>
                    </a:lnTo>
                    <a:lnTo>
                      <a:pt x="3287" y="3016"/>
                    </a:lnTo>
                    <a:lnTo>
                      <a:pt x="3381" y="3260"/>
                    </a:lnTo>
                    <a:lnTo>
                      <a:pt x="3381" y="3586"/>
                    </a:lnTo>
                    <a:lnTo>
                      <a:pt x="3475" y="3831"/>
                    </a:lnTo>
                    <a:lnTo>
                      <a:pt x="3475" y="4646"/>
                    </a:lnTo>
                    <a:lnTo>
                      <a:pt x="3381" y="4891"/>
                    </a:lnTo>
                    <a:lnTo>
                      <a:pt x="3287" y="5054"/>
                    </a:lnTo>
                    <a:lnTo>
                      <a:pt x="3193" y="5543"/>
                    </a:lnTo>
                    <a:lnTo>
                      <a:pt x="3193" y="5869"/>
                    </a:lnTo>
                    <a:lnTo>
                      <a:pt x="3005" y="6032"/>
                    </a:lnTo>
                    <a:lnTo>
                      <a:pt x="3005" y="6439"/>
                    </a:lnTo>
                    <a:lnTo>
                      <a:pt x="2911" y="6439"/>
                    </a:lnTo>
                    <a:lnTo>
                      <a:pt x="2817" y="6276"/>
                    </a:lnTo>
                    <a:lnTo>
                      <a:pt x="2723" y="6276"/>
                    </a:lnTo>
                    <a:lnTo>
                      <a:pt x="2630" y="6195"/>
                    </a:lnTo>
                    <a:lnTo>
                      <a:pt x="2442" y="6195"/>
                    </a:lnTo>
                    <a:lnTo>
                      <a:pt x="2442" y="6032"/>
                    </a:lnTo>
                    <a:lnTo>
                      <a:pt x="1878" y="5869"/>
                    </a:lnTo>
                    <a:lnTo>
                      <a:pt x="1690" y="5706"/>
                    </a:lnTo>
                    <a:lnTo>
                      <a:pt x="1597" y="5543"/>
                    </a:lnTo>
                    <a:lnTo>
                      <a:pt x="1503" y="5217"/>
                    </a:lnTo>
                    <a:lnTo>
                      <a:pt x="1503" y="3505"/>
                    </a:lnTo>
                    <a:lnTo>
                      <a:pt x="1690" y="2934"/>
                    </a:lnTo>
                    <a:lnTo>
                      <a:pt x="1784" y="2364"/>
                    </a:lnTo>
                    <a:lnTo>
                      <a:pt x="2160" y="1875"/>
                    </a:lnTo>
                    <a:lnTo>
                      <a:pt x="2348" y="1467"/>
                    </a:lnTo>
                    <a:lnTo>
                      <a:pt x="2630" y="1141"/>
                    </a:lnTo>
                    <a:lnTo>
                      <a:pt x="2817" y="163"/>
                    </a:lnTo>
                    <a:lnTo>
                      <a:pt x="2160" y="571"/>
                    </a:lnTo>
                    <a:lnTo>
                      <a:pt x="1597" y="978"/>
                    </a:lnTo>
                    <a:lnTo>
                      <a:pt x="1127" y="1467"/>
                    </a:lnTo>
                    <a:lnTo>
                      <a:pt x="657" y="1875"/>
                    </a:lnTo>
                    <a:lnTo>
                      <a:pt x="470" y="2445"/>
                    </a:lnTo>
                    <a:lnTo>
                      <a:pt x="282" y="3179"/>
                    </a:lnTo>
                    <a:lnTo>
                      <a:pt x="94" y="3749"/>
                    </a:lnTo>
                    <a:lnTo>
                      <a:pt x="0" y="448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0" name="Shape 383"/>
              <p:cNvSpPr/>
              <p:nvPr/>
            </p:nvSpPr>
            <p:spPr>
              <a:xfrm>
                <a:off x="2200790" y="2565927"/>
                <a:ext cx="448543" cy="648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97" y="13493"/>
                    </a:moveTo>
                    <a:lnTo>
                      <a:pt x="21297" y="13438"/>
                    </a:lnTo>
                    <a:lnTo>
                      <a:pt x="21196" y="13271"/>
                    </a:lnTo>
                    <a:lnTo>
                      <a:pt x="21095" y="13215"/>
                    </a:lnTo>
                    <a:lnTo>
                      <a:pt x="21095" y="13049"/>
                    </a:lnTo>
                    <a:lnTo>
                      <a:pt x="20994" y="12993"/>
                    </a:lnTo>
                    <a:lnTo>
                      <a:pt x="20994" y="12494"/>
                    </a:lnTo>
                    <a:lnTo>
                      <a:pt x="21095" y="12438"/>
                    </a:lnTo>
                    <a:lnTo>
                      <a:pt x="21196" y="12271"/>
                    </a:lnTo>
                    <a:lnTo>
                      <a:pt x="21196" y="12216"/>
                    </a:lnTo>
                    <a:lnTo>
                      <a:pt x="21297" y="12049"/>
                    </a:lnTo>
                    <a:lnTo>
                      <a:pt x="21297" y="11716"/>
                    </a:lnTo>
                    <a:lnTo>
                      <a:pt x="21196" y="11494"/>
                    </a:lnTo>
                    <a:lnTo>
                      <a:pt x="21196" y="11216"/>
                    </a:lnTo>
                    <a:lnTo>
                      <a:pt x="21095" y="10883"/>
                    </a:lnTo>
                    <a:lnTo>
                      <a:pt x="20893" y="10106"/>
                    </a:lnTo>
                    <a:lnTo>
                      <a:pt x="20692" y="9773"/>
                    </a:lnTo>
                    <a:lnTo>
                      <a:pt x="20692" y="9329"/>
                    </a:lnTo>
                    <a:lnTo>
                      <a:pt x="20893" y="9162"/>
                    </a:lnTo>
                    <a:lnTo>
                      <a:pt x="20994" y="9051"/>
                    </a:lnTo>
                    <a:lnTo>
                      <a:pt x="21297" y="8551"/>
                    </a:lnTo>
                    <a:lnTo>
                      <a:pt x="21398" y="8329"/>
                    </a:lnTo>
                    <a:lnTo>
                      <a:pt x="21600" y="8107"/>
                    </a:lnTo>
                    <a:lnTo>
                      <a:pt x="17966" y="8107"/>
                    </a:lnTo>
                    <a:lnTo>
                      <a:pt x="17764" y="7996"/>
                    </a:lnTo>
                    <a:lnTo>
                      <a:pt x="17462" y="7940"/>
                    </a:lnTo>
                    <a:lnTo>
                      <a:pt x="17260" y="7885"/>
                    </a:lnTo>
                    <a:lnTo>
                      <a:pt x="16957" y="7718"/>
                    </a:lnTo>
                    <a:lnTo>
                      <a:pt x="16654" y="7219"/>
                    </a:lnTo>
                    <a:lnTo>
                      <a:pt x="16654" y="7163"/>
                    </a:lnTo>
                    <a:lnTo>
                      <a:pt x="15342" y="7107"/>
                    </a:lnTo>
                    <a:lnTo>
                      <a:pt x="14333" y="6941"/>
                    </a:lnTo>
                    <a:lnTo>
                      <a:pt x="13626" y="6608"/>
                    </a:lnTo>
                    <a:lnTo>
                      <a:pt x="12920" y="6219"/>
                    </a:lnTo>
                    <a:lnTo>
                      <a:pt x="12415" y="5775"/>
                    </a:lnTo>
                    <a:lnTo>
                      <a:pt x="12112" y="5108"/>
                    </a:lnTo>
                    <a:lnTo>
                      <a:pt x="11809" y="4387"/>
                    </a:lnTo>
                    <a:lnTo>
                      <a:pt x="11708" y="3609"/>
                    </a:lnTo>
                    <a:lnTo>
                      <a:pt x="11809" y="3110"/>
                    </a:lnTo>
                    <a:lnTo>
                      <a:pt x="12011" y="2721"/>
                    </a:lnTo>
                    <a:lnTo>
                      <a:pt x="12213" y="2221"/>
                    </a:lnTo>
                    <a:lnTo>
                      <a:pt x="12415" y="1832"/>
                    </a:lnTo>
                    <a:lnTo>
                      <a:pt x="12920" y="1555"/>
                    </a:lnTo>
                    <a:lnTo>
                      <a:pt x="13424" y="1222"/>
                    </a:lnTo>
                    <a:lnTo>
                      <a:pt x="14030" y="944"/>
                    </a:lnTo>
                    <a:lnTo>
                      <a:pt x="14736" y="666"/>
                    </a:lnTo>
                    <a:lnTo>
                      <a:pt x="14636" y="444"/>
                    </a:lnTo>
                    <a:lnTo>
                      <a:pt x="14535" y="278"/>
                    </a:lnTo>
                    <a:lnTo>
                      <a:pt x="14333" y="278"/>
                    </a:lnTo>
                    <a:lnTo>
                      <a:pt x="14333" y="222"/>
                    </a:lnTo>
                    <a:lnTo>
                      <a:pt x="14232" y="167"/>
                    </a:lnTo>
                    <a:lnTo>
                      <a:pt x="14131" y="167"/>
                    </a:lnTo>
                    <a:lnTo>
                      <a:pt x="14030" y="56"/>
                    </a:lnTo>
                    <a:lnTo>
                      <a:pt x="13929" y="56"/>
                    </a:lnTo>
                    <a:lnTo>
                      <a:pt x="13727" y="0"/>
                    </a:lnTo>
                    <a:lnTo>
                      <a:pt x="13424" y="222"/>
                    </a:lnTo>
                    <a:lnTo>
                      <a:pt x="12617" y="666"/>
                    </a:lnTo>
                    <a:lnTo>
                      <a:pt x="12213" y="944"/>
                    </a:lnTo>
                    <a:lnTo>
                      <a:pt x="11809" y="1055"/>
                    </a:lnTo>
                    <a:lnTo>
                      <a:pt x="11507" y="1222"/>
                    </a:lnTo>
                    <a:lnTo>
                      <a:pt x="11103" y="1388"/>
                    </a:lnTo>
                    <a:lnTo>
                      <a:pt x="10901" y="1555"/>
                    </a:lnTo>
                    <a:lnTo>
                      <a:pt x="10194" y="1555"/>
                    </a:lnTo>
                    <a:lnTo>
                      <a:pt x="10093" y="1444"/>
                    </a:lnTo>
                    <a:lnTo>
                      <a:pt x="9892" y="1444"/>
                    </a:lnTo>
                    <a:lnTo>
                      <a:pt x="9791" y="1388"/>
                    </a:lnTo>
                    <a:lnTo>
                      <a:pt x="9589" y="1610"/>
                    </a:lnTo>
                    <a:lnTo>
                      <a:pt x="9286" y="1777"/>
                    </a:lnTo>
                    <a:lnTo>
                      <a:pt x="8579" y="1777"/>
                    </a:lnTo>
                    <a:lnTo>
                      <a:pt x="8378" y="1721"/>
                    </a:lnTo>
                    <a:lnTo>
                      <a:pt x="7772" y="1721"/>
                    </a:lnTo>
                    <a:lnTo>
                      <a:pt x="7368" y="1832"/>
                    </a:lnTo>
                    <a:lnTo>
                      <a:pt x="7065" y="2166"/>
                    </a:lnTo>
                    <a:lnTo>
                      <a:pt x="6662" y="2554"/>
                    </a:lnTo>
                    <a:lnTo>
                      <a:pt x="6561" y="2832"/>
                    </a:lnTo>
                    <a:lnTo>
                      <a:pt x="6359" y="3498"/>
                    </a:lnTo>
                    <a:lnTo>
                      <a:pt x="6157" y="3887"/>
                    </a:lnTo>
                    <a:lnTo>
                      <a:pt x="5955" y="4165"/>
                    </a:lnTo>
                    <a:lnTo>
                      <a:pt x="5450" y="4609"/>
                    </a:lnTo>
                    <a:lnTo>
                      <a:pt x="5148" y="4775"/>
                    </a:lnTo>
                    <a:lnTo>
                      <a:pt x="4946" y="4942"/>
                    </a:lnTo>
                    <a:lnTo>
                      <a:pt x="4643" y="5108"/>
                    </a:lnTo>
                    <a:lnTo>
                      <a:pt x="4441" y="5331"/>
                    </a:lnTo>
                    <a:lnTo>
                      <a:pt x="4037" y="5553"/>
                    </a:lnTo>
                    <a:lnTo>
                      <a:pt x="3836" y="5775"/>
                    </a:lnTo>
                    <a:lnTo>
                      <a:pt x="3735" y="5997"/>
                    </a:lnTo>
                    <a:lnTo>
                      <a:pt x="3432" y="6163"/>
                    </a:lnTo>
                    <a:lnTo>
                      <a:pt x="3230" y="6497"/>
                    </a:lnTo>
                    <a:lnTo>
                      <a:pt x="3028" y="6719"/>
                    </a:lnTo>
                    <a:lnTo>
                      <a:pt x="2826" y="6830"/>
                    </a:lnTo>
                    <a:lnTo>
                      <a:pt x="2725" y="6996"/>
                    </a:lnTo>
                    <a:lnTo>
                      <a:pt x="2725" y="7163"/>
                    </a:lnTo>
                    <a:lnTo>
                      <a:pt x="2624" y="7330"/>
                    </a:lnTo>
                    <a:lnTo>
                      <a:pt x="2523" y="7385"/>
                    </a:lnTo>
                    <a:lnTo>
                      <a:pt x="2523" y="7718"/>
                    </a:lnTo>
                    <a:lnTo>
                      <a:pt x="2624" y="7940"/>
                    </a:lnTo>
                    <a:lnTo>
                      <a:pt x="2624" y="8107"/>
                    </a:lnTo>
                    <a:lnTo>
                      <a:pt x="2725" y="8329"/>
                    </a:lnTo>
                    <a:lnTo>
                      <a:pt x="2826" y="8496"/>
                    </a:lnTo>
                    <a:lnTo>
                      <a:pt x="3129" y="8551"/>
                    </a:lnTo>
                    <a:lnTo>
                      <a:pt x="3028" y="8884"/>
                    </a:lnTo>
                    <a:lnTo>
                      <a:pt x="3028" y="10939"/>
                    </a:lnTo>
                    <a:lnTo>
                      <a:pt x="3129" y="11216"/>
                    </a:lnTo>
                    <a:lnTo>
                      <a:pt x="3028" y="11439"/>
                    </a:lnTo>
                    <a:lnTo>
                      <a:pt x="2826" y="11716"/>
                    </a:lnTo>
                    <a:lnTo>
                      <a:pt x="2624" y="12105"/>
                    </a:lnTo>
                    <a:lnTo>
                      <a:pt x="2221" y="12438"/>
                    </a:lnTo>
                    <a:lnTo>
                      <a:pt x="1918" y="12716"/>
                    </a:lnTo>
                    <a:lnTo>
                      <a:pt x="1413" y="13049"/>
                    </a:lnTo>
                    <a:lnTo>
                      <a:pt x="908" y="13215"/>
                    </a:lnTo>
                    <a:lnTo>
                      <a:pt x="505" y="13271"/>
                    </a:lnTo>
                    <a:lnTo>
                      <a:pt x="505" y="13382"/>
                    </a:lnTo>
                    <a:lnTo>
                      <a:pt x="303" y="13438"/>
                    </a:lnTo>
                    <a:lnTo>
                      <a:pt x="303" y="13604"/>
                    </a:lnTo>
                    <a:lnTo>
                      <a:pt x="202" y="13660"/>
                    </a:lnTo>
                    <a:lnTo>
                      <a:pt x="202" y="13771"/>
                    </a:lnTo>
                    <a:lnTo>
                      <a:pt x="101" y="13882"/>
                    </a:lnTo>
                    <a:lnTo>
                      <a:pt x="101" y="13993"/>
                    </a:lnTo>
                    <a:lnTo>
                      <a:pt x="0" y="14104"/>
                    </a:lnTo>
                    <a:lnTo>
                      <a:pt x="505" y="14270"/>
                    </a:lnTo>
                    <a:lnTo>
                      <a:pt x="1514" y="14826"/>
                    </a:lnTo>
                    <a:lnTo>
                      <a:pt x="2120" y="15048"/>
                    </a:lnTo>
                    <a:lnTo>
                      <a:pt x="2725" y="15381"/>
                    </a:lnTo>
                    <a:lnTo>
                      <a:pt x="3230" y="15548"/>
                    </a:lnTo>
                    <a:lnTo>
                      <a:pt x="3836" y="15659"/>
                    </a:lnTo>
                    <a:lnTo>
                      <a:pt x="4340" y="15770"/>
                    </a:lnTo>
                    <a:lnTo>
                      <a:pt x="5854" y="15770"/>
                    </a:lnTo>
                    <a:lnTo>
                      <a:pt x="6460" y="15936"/>
                    </a:lnTo>
                    <a:lnTo>
                      <a:pt x="6964" y="15992"/>
                    </a:lnTo>
                    <a:lnTo>
                      <a:pt x="7368" y="16269"/>
                    </a:lnTo>
                    <a:lnTo>
                      <a:pt x="7873" y="16436"/>
                    </a:lnTo>
                    <a:lnTo>
                      <a:pt x="8378" y="16658"/>
                    </a:lnTo>
                    <a:lnTo>
                      <a:pt x="8680" y="16991"/>
                    </a:lnTo>
                    <a:lnTo>
                      <a:pt x="9185" y="17213"/>
                    </a:lnTo>
                    <a:lnTo>
                      <a:pt x="9589" y="17491"/>
                    </a:lnTo>
                    <a:lnTo>
                      <a:pt x="10194" y="18157"/>
                    </a:lnTo>
                    <a:lnTo>
                      <a:pt x="10497" y="18546"/>
                    </a:lnTo>
                    <a:lnTo>
                      <a:pt x="10901" y="18824"/>
                    </a:lnTo>
                    <a:lnTo>
                      <a:pt x="11204" y="19046"/>
                    </a:lnTo>
                    <a:lnTo>
                      <a:pt x="11708" y="19212"/>
                    </a:lnTo>
                    <a:lnTo>
                      <a:pt x="12213" y="19268"/>
                    </a:lnTo>
                    <a:lnTo>
                      <a:pt x="12617" y="19268"/>
                    </a:lnTo>
                    <a:lnTo>
                      <a:pt x="12819" y="19212"/>
                    </a:lnTo>
                    <a:lnTo>
                      <a:pt x="13222" y="19212"/>
                    </a:lnTo>
                    <a:lnTo>
                      <a:pt x="13424" y="19157"/>
                    </a:lnTo>
                    <a:lnTo>
                      <a:pt x="13727" y="19046"/>
                    </a:lnTo>
                    <a:lnTo>
                      <a:pt x="14030" y="19046"/>
                    </a:lnTo>
                    <a:lnTo>
                      <a:pt x="14333" y="18990"/>
                    </a:lnTo>
                    <a:lnTo>
                      <a:pt x="14736" y="18990"/>
                    </a:lnTo>
                    <a:lnTo>
                      <a:pt x="14837" y="19046"/>
                    </a:lnTo>
                    <a:lnTo>
                      <a:pt x="15443" y="19046"/>
                    </a:lnTo>
                    <a:lnTo>
                      <a:pt x="15746" y="18990"/>
                    </a:lnTo>
                    <a:lnTo>
                      <a:pt x="15746" y="19157"/>
                    </a:lnTo>
                    <a:lnTo>
                      <a:pt x="15847" y="19268"/>
                    </a:lnTo>
                    <a:lnTo>
                      <a:pt x="15847" y="19434"/>
                    </a:lnTo>
                    <a:lnTo>
                      <a:pt x="16049" y="19657"/>
                    </a:lnTo>
                    <a:lnTo>
                      <a:pt x="16049" y="19934"/>
                    </a:lnTo>
                    <a:lnTo>
                      <a:pt x="15847" y="20045"/>
                    </a:lnTo>
                    <a:lnTo>
                      <a:pt x="15746" y="20156"/>
                    </a:lnTo>
                    <a:lnTo>
                      <a:pt x="15443" y="20212"/>
                    </a:lnTo>
                    <a:lnTo>
                      <a:pt x="15342" y="20323"/>
                    </a:lnTo>
                    <a:lnTo>
                      <a:pt x="15241" y="20378"/>
                    </a:lnTo>
                    <a:lnTo>
                      <a:pt x="15241" y="20767"/>
                    </a:lnTo>
                    <a:lnTo>
                      <a:pt x="15342" y="20934"/>
                    </a:lnTo>
                    <a:lnTo>
                      <a:pt x="15342" y="21045"/>
                    </a:lnTo>
                    <a:lnTo>
                      <a:pt x="15443" y="21211"/>
                    </a:lnTo>
                    <a:lnTo>
                      <a:pt x="15544" y="21322"/>
                    </a:lnTo>
                    <a:lnTo>
                      <a:pt x="15847" y="21433"/>
                    </a:lnTo>
                    <a:lnTo>
                      <a:pt x="15948" y="21544"/>
                    </a:lnTo>
                    <a:lnTo>
                      <a:pt x="16049" y="21600"/>
                    </a:lnTo>
                    <a:lnTo>
                      <a:pt x="16856" y="21600"/>
                    </a:lnTo>
                    <a:lnTo>
                      <a:pt x="16856" y="21156"/>
                    </a:lnTo>
                    <a:lnTo>
                      <a:pt x="16957" y="20601"/>
                    </a:lnTo>
                    <a:lnTo>
                      <a:pt x="17159" y="20156"/>
                    </a:lnTo>
                    <a:lnTo>
                      <a:pt x="17361" y="19657"/>
                    </a:lnTo>
                    <a:lnTo>
                      <a:pt x="17563" y="19212"/>
                    </a:lnTo>
                    <a:lnTo>
                      <a:pt x="17764" y="18657"/>
                    </a:lnTo>
                    <a:lnTo>
                      <a:pt x="17865" y="18213"/>
                    </a:lnTo>
                    <a:lnTo>
                      <a:pt x="17966" y="17602"/>
                    </a:lnTo>
                    <a:lnTo>
                      <a:pt x="17865" y="17213"/>
                    </a:lnTo>
                    <a:lnTo>
                      <a:pt x="17764" y="16991"/>
                    </a:lnTo>
                    <a:lnTo>
                      <a:pt x="17462" y="16714"/>
                    </a:lnTo>
                    <a:lnTo>
                      <a:pt x="17159" y="16658"/>
                    </a:lnTo>
                    <a:lnTo>
                      <a:pt x="16856" y="16492"/>
                    </a:lnTo>
                    <a:lnTo>
                      <a:pt x="16654" y="16325"/>
                    </a:lnTo>
                    <a:lnTo>
                      <a:pt x="16553" y="16158"/>
                    </a:lnTo>
                    <a:lnTo>
                      <a:pt x="16351" y="15936"/>
                    </a:lnTo>
                    <a:lnTo>
                      <a:pt x="16553" y="15659"/>
                    </a:lnTo>
                    <a:lnTo>
                      <a:pt x="16654" y="15603"/>
                    </a:lnTo>
                    <a:lnTo>
                      <a:pt x="16856" y="15437"/>
                    </a:lnTo>
                    <a:lnTo>
                      <a:pt x="17260" y="15381"/>
                    </a:lnTo>
                    <a:lnTo>
                      <a:pt x="17462" y="15381"/>
                    </a:lnTo>
                    <a:lnTo>
                      <a:pt x="17764" y="15270"/>
                    </a:lnTo>
                    <a:lnTo>
                      <a:pt x="17966" y="15214"/>
                    </a:lnTo>
                    <a:lnTo>
                      <a:pt x="18067" y="15214"/>
                    </a:lnTo>
                    <a:lnTo>
                      <a:pt x="18067" y="14770"/>
                    </a:lnTo>
                    <a:lnTo>
                      <a:pt x="17865" y="14770"/>
                    </a:lnTo>
                    <a:lnTo>
                      <a:pt x="17764" y="14659"/>
                    </a:lnTo>
                    <a:lnTo>
                      <a:pt x="17462" y="14604"/>
                    </a:lnTo>
                    <a:lnTo>
                      <a:pt x="17462" y="14493"/>
                    </a:lnTo>
                    <a:lnTo>
                      <a:pt x="17260" y="14381"/>
                    </a:lnTo>
                    <a:lnTo>
                      <a:pt x="17260" y="14215"/>
                    </a:lnTo>
                    <a:lnTo>
                      <a:pt x="17361" y="14215"/>
                    </a:lnTo>
                    <a:lnTo>
                      <a:pt x="17865" y="14104"/>
                    </a:lnTo>
                    <a:lnTo>
                      <a:pt x="18471" y="14048"/>
                    </a:lnTo>
                    <a:lnTo>
                      <a:pt x="19077" y="13882"/>
                    </a:lnTo>
                    <a:lnTo>
                      <a:pt x="20490" y="13771"/>
                    </a:lnTo>
                    <a:lnTo>
                      <a:pt x="20994" y="13660"/>
                    </a:lnTo>
                    <a:lnTo>
                      <a:pt x="21297" y="1349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1" name="Shape 384"/>
              <p:cNvSpPr/>
              <p:nvPr/>
            </p:nvSpPr>
            <p:spPr>
              <a:xfrm>
                <a:off x="987211" y="1777429"/>
                <a:ext cx="995597" cy="720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0" y="17200"/>
                    </a:moveTo>
                    <a:lnTo>
                      <a:pt x="18553" y="17200"/>
                    </a:lnTo>
                    <a:lnTo>
                      <a:pt x="18462" y="17300"/>
                    </a:lnTo>
                    <a:lnTo>
                      <a:pt x="18235" y="17350"/>
                    </a:lnTo>
                    <a:lnTo>
                      <a:pt x="18008" y="17500"/>
                    </a:lnTo>
                    <a:lnTo>
                      <a:pt x="17871" y="17650"/>
                    </a:lnTo>
                    <a:lnTo>
                      <a:pt x="17644" y="17750"/>
                    </a:lnTo>
                    <a:lnTo>
                      <a:pt x="17553" y="17850"/>
                    </a:lnTo>
                    <a:lnTo>
                      <a:pt x="17462" y="18000"/>
                    </a:lnTo>
                    <a:lnTo>
                      <a:pt x="17553" y="18100"/>
                    </a:lnTo>
                    <a:lnTo>
                      <a:pt x="17644" y="18400"/>
                    </a:lnTo>
                    <a:lnTo>
                      <a:pt x="17735" y="18550"/>
                    </a:lnTo>
                    <a:lnTo>
                      <a:pt x="17871" y="18600"/>
                    </a:lnTo>
                    <a:lnTo>
                      <a:pt x="17962" y="18750"/>
                    </a:lnTo>
                    <a:lnTo>
                      <a:pt x="18144" y="18800"/>
                    </a:lnTo>
                    <a:lnTo>
                      <a:pt x="18280" y="18950"/>
                    </a:lnTo>
                    <a:lnTo>
                      <a:pt x="18189" y="19250"/>
                    </a:lnTo>
                    <a:lnTo>
                      <a:pt x="17826" y="19450"/>
                    </a:lnTo>
                    <a:lnTo>
                      <a:pt x="17144" y="19450"/>
                    </a:lnTo>
                    <a:lnTo>
                      <a:pt x="17007" y="19500"/>
                    </a:lnTo>
                    <a:lnTo>
                      <a:pt x="16916" y="19700"/>
                    </a:lnTo>
                    <a:lnTo>
                      <a:pt x="16825" y="19950"/>
                    </a:lnTo>
                    <a:lnTo>
                      <a:pt x="16689" y="20550"/>
                    </a:lnTo>
                    <a:lnTo>
                      <a:pt x="16598" y="20750"/>
                    </a:lnTo>
                    <a:lnTo>
                      <a:pt x="16552" y="21050"/>
                    </a:lnTo>
                    <a:lnTo>
                      <a:pt x="16552" y="21250"/>
                    </a:lnTo>
                    <a:lnTo>
                      <a:pt x="16507" y="21600"/>
                    </a:lnTo>
                    <a:lnTo>
                      <a:pt x="16325" y="21400"/>
                    </a:lnTo>
                    <a:lnTo>
                      <a:pt x="16280" y="21300"/>
                    </a:lnTo>
                    <a:lnTo>
                      <a:pt x="16143" y="21250"/>
                    </a:lnTo>
                    <a:lnTo>
                      <a:pt x="16007" y="21100"/>
                    </a:lnTo>
                    <a:lnTo>
                      <a:pt x="15916" y="21050"/>
                    </a:lnTo>
                    <a:lnTo>
                      <a:pt x="15916" y="21000"/>
                    </a:lnTo>
                    <a:lnTo>
                      <a:pt x="15734" y="20700"/>
                    </a:lnTo>
                    <a:lnTo>
                      <a:pt x="15507" y="20200"/>
                    </a:lnTo>
                    <a:lnTo>
                      <a:pt x="14961" y="19600"/>
                    </a:lnTo>
                    <a:lnTo>
                      <a:pt x="14733" y="19500"/>
                    </a:lnTo>
                    <a:lnTo>
                      <a:pt x="14552" y="19450"/>
                    </a:lnTo>
                    <a:lnTo>
                      <a:pt x="14279" y="19500"/>
                    </a:lnTo>
                    <a:lnTo>
                      <a:pt x="14142" y="19600"/>
                    </a:lnTo>
                    <a:lnTo>
                      <a:pt x="13960" y="19700"/>
                    </a:lnTo>
                    <a:lnTo>
                      <a:pt x="13824" y="19850"/>
                    </a:lnTo>
                    <a:lnTo>
                      <a:pt x="13642" y="20000"/>
                    </a:lnTo>
                    <a:lnTo>
                      <a:pt x="13506" y="20050"/>
                    </a:lnTo>
                    <a:lnTo>
                      <a:pt x="13324" y="20200"/>
                    </a:lnTo>
                    <a:lnTo>
                      <a:pt x="13096" y="20200"/>
                    </a:lnTo>
                    <a:lnTo>
                      <a:pt x="12824" y="20150"/>
                    </a:lnTo>
                    <a:lnTo>
                      <a:pt x="12505" y="20050"/>
                    </a:lnTo>
                    <a:lnTo>
                      <a:pt x="11550" y="19450"/>
                    </a:lnTo>
                    <a:lnTo>
                      <a:pt x="11277" y="19250"/>
                    </a:lnTo>
                    <a:lnTo>
                      <a:pt x="11050" y="19050"/>
                    </a:lnTo>
                    <a:lnTo>
                      <a:pt x="10959" y="18800"/>
                    </a:lnTo>
                    <a:lnTo>
                      <a:pt x="10277" y="18950"/>
                    </a:lnTo>
                    <a:lnTo>
                      <a:pt x="10141" y="18800"/>
                    </a:lnTo>
                    <a:lnTo>
                      <a:pt x="10004" y="18750"/>
                    </a:lnTo>
                    <a:lnTo>
                      <a:pt x="9913" y="18600"/>
                    </a:lnTo>
                    <a:lnTo>
                      <a:pt x="9822" y="18550"/>
                    </a:lnTo>
                    <a:lnTo>
                      <a:pt x="9686" y="18450"/>
                    </a:lnTo>
                    <a:lnTo>
                      <a:pt x="9413" y="18350"/>
                    </a:lnTo>
                    <a:lnTo>
                      <a:pt x="9322" y="18200"/>
                    </a:lnTo>
                    <a:lnTo>
                      <a:pt x="9186" y="18100"/>
                    </a:lnTo>
                    <a:lnTo>
                      <a:pt x="9095" y="18000"/>
                    </a:lnTo>
                    <a:lnTo>
                      <a:pt x="9049" y="17850"/>
                    </a:lnTo>
                    <a:lnTo>
                      <a:pt x="9049" y="17700"/>
                    </a:lnTo>
                    <a:lnTo>
                      <a:pt x="9004" y="17650"/>
                    </a:lnTo>
                    <a:lnTo>
                      <a:pt x="9004" y="17500"/>
                    </a:lnTo>
                    <a:lnTo>
                      <a:pt x="8958" y="17400"/>
                    </a:lnTo>
                    <a:lnTo>
                      <a:pt x="8867" y="17350"/>
                    </a:lnTo>
                    <a:lnTo>
                      <a:pt x="8549" y="17200"/>
                    </a:lnTo>
                    <a:lnTo>
                      <a:pt x="8276" y="17200"/>
                    </a:lnTo>
                    <a:lnTo>
                      <a:pt x="8049" y="17150"/>
                    </a:lnTo>
                    <a:lnTo>
                      <a:pt x="7912" y="17150"/>
                    </a:lnTo>
                    <a:lnTo>
                      <a:pt x="7731" y="16950"/>
                    </a:lnTo>
                    <a:lnTo>
                      <a:pt x="7640" y="16650"/>
                    </a:lnTo>
                    <a:lnTo>
                      <a:pt x="7549" y="16300"/>
                    </a:lnTo>
                    <a:lnTo>
                      <a:pt x="7458" y="16250"/>
                    </a:lnTo>
                    <a:lnTo>
                      <a:pt x="7412" y="16100"/>
                    </a:lnTo>
                    <a:lnTo>
                      <a:pt x="7321" y="16050"/>
                    </a:lnTo>
                    <a:lnTo>
                      <a:pt x="6867" y="16050"/>
                    </a:lnTo>
                    <a:lnTo>
                      <a:pt x="6776" y="16000"/>
                    </a:lnTo>
                    <a:lnTo>
                      <a:pt x="6685" y="15850"/>
                    </a:lnTo>
                    <a:lnTo>
                      <a:pt x="6548" y="15650"/>
                    </a:lnTo>
                    <a:lnTo>
                      <a:pt x="6457" y="15400"/>
                    </a:lnTo>
                    <a:lnTo>
                      <a:pt x="6321" y="15200"/>
                    </a:lnTo>
                    <a:lnTo>
                      <a:pt x="6230" y="14800"/>
                    </a:lnTo>
                    <a:lnTo>
                      <a:pt x="6184" y="14650"/>
                    </a:lnTo>
                    <a:lnTo>
                      <a:pt x="6230" y="14500"/>
                    </a:lnTo>
                    <a:lnTo>
                      <a:pt x="6275" y="14300"/>
                    </a:lnTo>
                    <a:lnTo>
                      <a:pt x="6321" y="14150"/>
                    </a:lnTo>
                    <a:lnTo>
                      <a:pt x="6457" y="14050"/>
                    </a:lnTo>
                    <a:lnTo>
                      <a:pt x="6503" y="13900"/>
                    </a:lnTo>
                    <a:lnTo>
                      <a:pt x="6594" y="13700"/>
                    </a:lnTo>
                    <a:lnTo>
                      <a:pt x="6685" y="13550"/>
                    </a:lnTo>
                    <a:lnTo>
                      <a:pt x="6685" y="12900"/>
                    </a:lnTo>
                    <a:lnTo>
                      <a:pt x="6594" y="12550"/>
                    </a:lnTo>
                    <a:lnTo>
                      <a:pt x="6548" y="12200"/>
                    </a:lnTo>
                    <a:lnTo>
                      <a:pt x="6457" y="11950"/>
                    </a:lnTo>
                    <a:lnTo>
                      <a:pt x="6230" y="11450"/>
                    </a:lnTo>
                    <a:lnTo>
                      <a:pt x="5957" y="10950"/>
                    </a:lnTo>
                    <a:lnTo>
                      <a:pt x="5320" y="10150"/>
                    </a:lnTo>
                    <a:lnTo>
                      <a:pt x="5048" y="9700"/>
                    </a:lnTo>
                    <a:lnTo>
                      <a:pt x="4866" y="9150"/>
                    </a:lnTo>
                    <a:lnTo>
                      <a:pt x="4820" y="9000"/>
                    </a:lnTo>
                    <a:lnTo>
                      <a:pt x="4729" y="8850"/>
                    </a:lnTo>
                    <a:lnTo>
                      <a:pt x="4593" y="8750"/>
                    </a:lnTo>
                    <a:lnTo>
                      <a:pt x="4411" y="8450"/>
                    </a:lnTo>
                    <a:lnTo>
                      <a:pt x="4275" y="8400"/>
                    </a:lnTo>
                    <a:lnTo>
                      <a:pt x="4229" y="8200"/>
                    </a:lnTo>
                    <a:lnTo>
                      <a:pt x="4184" y="8050"/>
                    </a:lnTo>
                    <a:lnTo>
                      <a:pt x="4184" y="7950"/>
                    </a:lnTo>
                    <a:lnTo>
                      <a:pt x="4229" y="7950"/>
                    </a:lnTo>
                    <a:lnTo>
                      <a:pt x="4275" y="7900"/>
                    </a:lnTo>
                    <a:lnTo>
                      <a:pt x="4365" y="7900"/>
                    </a:lnTo>
                    <a:lnTo>
                      <a:pt x="4411" y="7850"/>
                    </a:lnTo>
                    <a:lnTo>
                      <a:pt x="4411" y="7750"/>
                    </a:lnTo>
                    <a:lnTo>
                      <a:pt x="4229" y="7750"/>
                    </a:lnTo>
                    <a:lnTo>
                      <a:pt x="4229" y="7700"/>
                    </a:lnTo>
                    <a:lnTo>
                      <a:pt x="4184" y="7700"/>
                    </a:lnTo>
                    <a:lnTo>
                      <a:pt x="4184" y="7500"/>
                    </a:lnTo>
                    <a:lnTo>
                      <a:pt x="4138" y="7200"/>
                    </a:lnTo>
                    <a:lnTo>
                      <a:pt x="4002" y="7000"/>
                    </a:lnTo>
                    <a:lnTo>
                      <a:pt x="3911" y="6700"/>
                    </a:lnTo>
                    <a:lnTo>
                      <a:pt x="3729" y="6500"/>
                    </a:lnTo>
                    <a:lnTo>
                      <a:pt x="3638" y="6300"/>
                    </a:lnTo>
                    <a:lnTo>
                      <a:pt x="3547" y="6000"/>
                    </a:lnTo>
                    <a:lnTo>
                      <a:pt x="3411" y="5750"/>
                    </a:lnTo>
                    <a:lnTo>
                      <a:pt x="3320" y="5450"/>
                    </a:lnTo>
                    <a:lnTo>
                      <a:pt x="3274" y="5200"/>
                    </a:lnTo>
                    <a:lnTo>
                      <a:pt x="3138" y="5000"/>
                    </a:lnTo>
                    <a:lnTo>
                      <a:pt x="2956" y="4700"/>
                    </a:lnTo>
                    <a:lnTo>
                      <a:pt x="2819" y="4500"/>
                    </a:lnTo>
                    <a:lnTo>
                      <a:pt x="2728" y="4250"/>
                    </a:lnTo>
                    <a:lnTo>
                      <a:pt x="2683" y="3800"/>
                    </a:lnTo>
                    <a:lnTo>
                      <a:pt x="2592" y="3450"/>
                    </a:lnTo>
                    <a:lnTo>
                      <a:pt x="2456" y="2400"/>
                    </a:lnTo>
                    <a:lnTo>
                      <a:pt x="2410" y="2150"/>
                    </a:lnTo>
                    <a:lnTo>
                      <a:pt x="2319" y="1800"/>
                    </a:lnTo>
                    <a:lnTo>
                      <a:pt x="2228" y="1500"/>
                    </a:lnTo>
                    <a:lnTo>
                      <a:pt x="2137" y="1500"/>
                    </a:lnTo>
                    <a:lnTo>
                      <a:pt x="2001" y="1450"/>
                    </a:lnTo>
                    <a:lnTo>
                      <a:pt x="1910" y="1450"/>
                    </a:lnTo>
                    <a:lnTo>
                      <a:pt x="1864" y="1350"/>
                    </a:lnTo>
                    <a:lnTo>
                      <a:pt x="1728" y="1350"/>
                    </a:lnTo>
                    <a:lnTo>
                      <a:pt x="1683" y="1300"/>
                    </a:lnTo>
                    <a:lnTo>
                      <a:pt x="1592" y="1250"/>
                    </a:lnTo>
                    <a:lnTo>
                      <a:pt x="1455" y="1100"/>
                    </a:lnTo>
                    <a:lnTo>
                      <a:pt x="1364" y="1500"/>
                    </a:lnTo>
                    <a:lnTo>
                      <a:pt x="1319" y="1650"/>
                    </a:lnTo>
                    <a:lnTo>
                      <a:pt x="1273" y="1850"/>
                    </a:lnTo>
                    <a:lnTo>
                      <a:pt x="1182" y="2050"/>
                    </a:lnTo>
                    <a:lnTo>
                      <a:pt x="1182" y="3050"/>
                    </a:lnTo>
                    <a:lnTo>
                      <a:pt x="1319" y="3450"/>
                    </a:lnTo>
                    <a:lnTo>
                      <a:pt x="1410" y="3900"/>
                    </a:lnTo>
                    <a:lnTo>
                      <a:pt x="1592" y="4250"/>
                    </a:lnTo>
                    <a:lnTo>
                      <a:pt x="1683" y="4650"/>
                    </a:lnTo>
                    <a:lnTo>
                      <a:pt x="1864" y="5050"/>
                    </a:lnTo>
                    <a:lnTo>
                      <a:pt x="1910" y="5550"/>
                    </a:lnTo>
                    <a:lnTo>
                      <a:pt x="1955" y="6000"/>
                    </a:lnTo>
                    <a:lnTo>
                      <a:pt x="2001" y="6250"/>
                    </a:lnTo>
                    <a:lnTo>
                      <a:pt x="2183" y="6650"/>
                    </a:lnTo>
                    <a:lnTo>
                      <a:pt x="2456" y="7150"/>
                    </a:lnTo>
                    <a:lnTo>
                      <a:pt x="2547" y="7350"/>
                    </a:lnTo>
                    <a:lnTo>
                      <a:pt x="2683" y="7500"/>
                    </a:lnTo>
                    <a:lnTo>
                      <a:pt x="2774" y="7900"/>
                    </a:lnTo>
                    <a:lnTo>
                      <a:pt x="2728" y="8200"/>
                    </a:lnTo>
                    <a:lnTo>
                      <a:pt x="2728" y="8400"/>
                    </a:lnTo>
                    <a:lnTo>
                      <a:pt x="2683" y="8600"/>
                    </a:lnTo>
                    <a:lnTo>
                      <a:pt x="2683" y="8800"/>
                    </a:lnTo>
                    <a:lnTo>
                      <a:pt x="2728" y="9000"/>
                    </a:lnTo>
                    <a:lnTo>
                      <a:pt x="2774" y="9150"/>
                    </a:lnTo>
                    <a:lnTo>
                      <a:pt x="2956" y="9300"/>
                    </a:lnTo>
                    <a:lnTo>
                      <a:pt x="2865" y="9450"/>
                    </a:lnTo>
                    <a:lnTo>
                      <a:pt x="2865" y="9800"/>
                    </a:lnTo>
                    <a:lnTo>
                      <a:pt x="2956" y="9850"/>
                    </a:lnTo>
                    <a:lnTo>
                      <a:pt x="2956" y="10200"/>
                    </a:lnTo>
                    <a:lnTo>
                      <a:pt x="3092" y="10200"/>
                    </a:lnTo>
                    <a:lnTo>
                      <a:pt x="3229" y="10250"/>
                    </a:lnTo>
                    <a:lnTo>
                      <a:pt x="3320" y="10350"/>
                    </a:lnTo>
                    <a:lnTo>
                      <a:pt x="3411" y="10500"/>
                    </a:lnTo>
                    <a:lnTo>
                      <a:pt x="3456" y="10600"/>
                    </a:lnTo>
                    <a:lnTo>
                      <a:pt x="3592" y="10750"/>
                    </a:lnTo>
                    <a:lnTo>
                      <a:pt x="3592" y="10900"/>
                    </a:lnTo>
                    <a:lnTo>
                      <a:pt x="3638" y="11050"/>
                    </a:lnTo>
                    <a:lnTo>
                      <a:pt x="3592" y="11250"/>
                    </a:lnTo>
                    <a:lnTo>
                      <a:pt x="3592" y="11400"/>
                    </a:lnTo>
                    <a:lnTo>
                      <a:pt x="3547" y="11500"/>
                    </a:lnTo>
                    <a:lnTo>
                      <a:pt x="3411" y="11600"/>
                    </a:lnTo>
                    <a:lnTo>
                      <a:pt x="3365" y="11750"/>
                    </a:lnTo>
                    <a:lnTo>
                      <a:pt x="3274" y="11800"/>
                    </a:lnTo>
                    <a:lnTo>
                      <a:pt x="3138" y="11950"/>
                    </a:lnTo>
                    <a:lnTo>
                      <a:pt x="3047" y="11800"/>
                    </a:lnTo>
                    <a:lnTo>
                      <a:pt x="3047" y="11600"/>
                    </a:lnTo>
                    <a:lnTo>
                      <a:pt x="3001" y="11450"/>
                    </a:lnTo>
                    <a:lnTo>
                      <a:pt x="3001" y="11050"/>
                    </a:lnTo>
                    <a:lnTo>
                      <a:pt x="2956" y="10900"/>
                    </a:lnTo>
                    <a:lnTo>
                      <a:pt x="2956" y="10750"/>
                    </a:lnTo>
                    <a:lnTo>
                      <a:pt x="2774" y="10600"/>
                    </a:lnTo>
                    <a:lnTo>
                      <a:pt x="2456" y="10250"/>
                    </a:lnTo>
                    <a:lnTo>
                      <a:pt x="2228" y="10050"/>
                    </a:lnTo>
                    <a:lnTo>
                      <a:pt x="1910" y="9700"/>
                    </a:lnTo>
                    <a:lnTo>
                      <a:pt x="1728" y="9300"/>
                    </a:lnTo>
                    <a:lnTo>
                      <a:pt x="1819" y="9150"/>
                    </a:lnTo>
                    <a:lnTo>
                      <a:pt x="1819" y="9000"/>
                    </a:lnTo>
                    <a:lnTo>
                      <a:pt x="1864" y="8850"/>
                    </a:lnTo>
                    <a:lnTo>
                      <a:pt x="1864" y="8800"/>
                    </a:lnTo>
                    <a:lnTo>
                      <a:pt x="1910" y="8650"/>
                    </a:lnTo>
                    <a:lnTo>
                      <a:pt x="1910" y="8500"/>
                    </a:lnTo>
                    <a:lnTo>
                      <a:pt x="1955" y="8450"/>
                    </a:lnTo>
                    <a:lnTo>
                      <a:pt x="1955" y="8100"/>
                    </a:lnTo>
                    <a:lnTo>
                      <a:pt x="1910" y="7900"/>
                    </a:lnTo>
                    <a:lnTo>
                      <a:pt x="1728" y="7600"/>
                    </a:lnTo>
                    <a:lnTo>
                      <a:pt x="1455" y="7350"/>
                    </a:lnTo>
                    <a:lnTo>
                      <a:pt x="1182" y="7150"/>
                    </a:lnTo>
                    <a:lnTo>
                      <a:pt x="955" y="6850"/>
                    </a:lnTo>
                    <a:lnTo>
                      <a:pt x="455" y="6300"/>
                    </a:lnTo>
                    <a:lnTo>
                      <a:pt x="273" y="5950"/>
                    </a:lnTo>
                    <a:lnTo>
                      <a:pt x="500" y="5900"/>
                    </a:lnTo>
                    <a:lnTo>
                      <a:pt x="682" y="5900"/>
                    </a:lnTo>
                    <a:lnTo>
                      <a:pt x="819" y="5750"/>
                    </a:lnTo>
                    <a:lnTo>
                      <a:pt x="955" y="5650"/>
                    </a:lnTo>
                    <a:lnTo>
                      <a:pt x="1000" y="5550"/>
                    </a:lnTo>
                    <a:lnTo>
                      <a:pt x="1046" y="5250"/>
                    </a:lnTo>
                    <a:lnTo>
                      <a:pt x="1091" y="5050"/>
                    </a:lnTo>
                    <a:lnTo>
                      <a:pt x="1091" y="4850"/>
                    </a:lnTo>
                    <a:lnTo>
                      <a:pt x="1000" y="4450"/>
                    </a:lnTo>
                    <a:lnTo>
                      <a:pt x="955" y="4300"/>
                    </a:lnTo>
                    <a:lnTo>
                      <a:pt x="819" y="4150"/>
                    </a:lnTo>
                    <a:lnTo>
                      <a:pt x="728" y="4000"/>
                    </a:lnTo>
                    <a:lnTo>
                      <a:pt x="591" y="3900"/>
                    </a:lnTo>
                    <a:lnTo>
                      <a:pt x="409" y="3600"/>
                    </a:lnTo>
                    <a:lnTo>
                      <a:pt x="273" y="3300"/>
                    </a:lnTo>
                    <a:lnTo>
                      <a:pt x="136" y="2700"/>
                    </a:lnTo>
                    <a:lnTo>
                      <a:pt x="136" y="2250"/>
                    </a:lnTo>
                    <a:lnTo>
                      <a:pt x="45" y="2000"/>
                    </a:lnTo>
                    <a:lnTo>
                      <a:pt x="0" y="1700"/>
                    </a:lnTo>
                    <a:lnTo>
                      <a:pt x="0" y="750"/>
                    </a:lnTo>
                    <a:lnTo>
                      <a:pt x="45" y="600"/>
                    </a:lnTo>
                    <a:lnTo>
                      <a:pt x="45" y="300"/>
                    </a:lnTo>
                    <a:lnTo>
                      <a:pt x="136" y="200"/>
                    </a:lnTo>
                    <a:lnTo>
                      <a:pt x="136" y="0"/>
                    </a:lnTo>
                    <a:lnTo>
                      <a:pt x="500" y="100"/>
                    </a:lnTo>
                    <a:lnTo>
                      <a:pt x="864" y="100"/>
                    </a:lnTo>
                    <a:lnTo>
                      <a:pt x="1091" y="50"/>
                    </a:lnTo>
                    <a:lnTo>
                      <a:pt x="1319" y="50"/>
                    </a:lnTo>
                    <a:lnTo>
                      <a:pt x="1546" y="0"/>
                    </a:lnTo>
                    <a:lnTo>
                      <a:pt x="1728" y="0"/>
                    </a:lnTo>
                    <a:lnTo>
                      <a:pt x="2274" y="50"/>
                    </a:lnTo>
                    <a:lnTo>
                      <a:pt x="2728" y="250"/>
                    </a:lnTo>
                    <a:lnTo>
                      <a:pt x="3138" y="550"/>
                    </a:lnTo>
                    <a:lnTo>
                      <a:pt x="3592" y="800"/>
                    </a:lnTo>
                    <a:lnTo>
                      <a:pt x="4002" y="1100"/>
                    </a:lnTo>
                    <a:lnTo>
                      <a:pt x="4502" y="1350"/>
                    </a:lnTo>
                    <a:lnTo>
                      <a:pt x="5048" y="1600"/>
                    </a:lnTo>
                    <a:lnTo>
                      <a:pt x="5684" y="1650"/>
                    </a:lnTo>
                    <a:lnTo>
                      <a:pt x="6048" y="1600"/>
                    </a:lnTo>
                    <a:lnTo>
                      <a:pt x="6412" y="1500"/>
                    </a:lnTo>
                    <a:lnTo>
                      <a:pt x="6594" y="1350"/>
                    </a:lnTo>
                    <a:lnTo>
                      <a:pt x="6821" y="1250"/>
                    </a:lnTo>
                    <a:lnTo>
                      <a:pt x="7276" y="950"/>
                    </a:lnTo>
                    <a:lnTo>
                      <a:pt x="7549" y="900"/>
                    </a:lnTo>
                    <a:lnTo>
                      <a:pt x="7867" y="900"/>
                    </a:lnTo>
                    <a:lnTo>
                      <a:pt x="8140" y="950"/>
                    </a:lnTo>
                    <a:lnTo>
                      <a:pt x="8322" y="1100"/>
                    </a:lnTo>
                    <a:lnTo>
                      <a:pt x="8458" y="1250"/>
                    </a:lnTo>
                    <a:lnTo>
                      <a:pt x="8549" y="1500"/>
                    </a:lnTo>
                    <a:lnTo>
                      <a:pt x="8685" y="1700"/>
                    </a:lnTo>
                    <a:lnTo>
                      <a:pt x="8731" y="1950"/>
                    </a:lnTo>
                    <a:lnTo>
                      <a:pt x="8822" y="2050"/>
                    </a:lnTo>
                    <a:lnTo>
                      <a:pt x="9004" y="2150"/>
                    </a:lnTo>
                    <a:lnTo>
                      <a:pt x="9049" y="2250"/>
                    </a:lnTo>
                    <a:lnTo>
                      <a:pt x="9095" y="2550"/>
                    </a:lnTo>
                    <a:lnTo>
                      <a:pt x="9186" y="2900"/>
                    </a:lnTo>
                    <a:lnTo>
                      <a:pt x="9459" y="3600"/>
                    </a:lnTo>
                    <a:lnTo>
                      <a:pt x="9640" y="3900"/>
                    </a:lnTo>
                    <a:lnTo>
                      <a:pt x="9822" y="4150"/>
                    </a:lnTo>
                    <a:lnTo>
                      <a:pt x="9959" y="4250"/>
                    </a:lnTo>
                    <a:lnTo>
                      <a:pt x="10323" y="4250"/>
                    </a:lnTo>
                    <a:lnTo>
                      <a:pt x="10413" y="4100"/>
                    </a:lnTo>
                    <a:lnTo>
                      <a:pt x="10459" y="3900"/>
                    </a:lnTo>
                    <a:lnTo>
                      <a:pt x="10550" y="3750"/>
                    </a:lnTo>
                    <a:lnTo>
                      <a:pt x="10686" y="3600"/>
                    </a:lnTo>
                    <a:lnTo>
                      <a:pt x="10959" y="3450"/>
                    </a:lnTo>
                    <a:lnTo>
                      <a:pt x="11096" y="3400"/>
                    </a:lnTo>
                    <a:lnTo>
                      <a:pt x="11414" y="3400"/>
                    </a:lnTo>
                    <a:lnTo>
                      <a:pt x="11596" y="3450"/>
                    </a:lnTo>
                    <a:lnTo>
                      <a:pt x="11869" y="3750"/>
                    </a:lnTo>
                    <a:lnTo>
                      <a:pt x="12141" y="4250"/>
                    </a:lnTo>
                    <a:lnTo>
                      <a:pt x="12369" y="4700"/>
                    </a:lnTo>
                    <a:lnTo>
                      <a:pt x="12505" y="5350"/>
                    </a:lnTo>
                    <a:lnTo>
                      <a:pt x="12596" y="5950"/>
                    </a:lnTo>
                    <a:lnTo>
                      <a:pt x="12687" y="6500"/>
                    </a:lnTo>
                    <a:lnTo>
                      <a:pt x="12687" y="6900"/>
                    </a:lnTo>
                    <a:lnTo>
                      <a:pt x="12733" y="7150"/>
                    </a:lnTo>
                    <a:lnTo>
                      <a:pt x="12778" y="7350"/>
                    </a:lnTo>
                    <a:lnTo>
                      <a:pt x="12869" y="7500"/>
                    </a:lnTo>
                    <a:lnTo>
                      <a:pt x="13005" y="7600"/>
                    </a:lnTo>
                    <a:lnTo>
                      <a:pt x="13142" y="7750"/>
                    </a:lnTo>
                    <a:lnTo>
                      <a:pt x="13324" y="7850"/>
                    </a:lnTo>
                    <a:lnTo>
                      <a:pt x="13506" y="7900"/>
                    </a:lnTo>
                    <a:lnTo>
                      <a:pt x="13642" y="7900"/>
                    </a:lnTo>
                    <a:lnTo>
                      <a:pt x="13642" y="7750"/>
                    </a:lnTo>
                    <a:lnTo>
                      <a:pt x="13642" y="8950"/>
                    </a:lnTo>
                    <a:lnTo>
                      <a:pt x="13506" y="8950"/>
                    </a:lnTo>
                    <a:lnTo>
                      <a:pt x="13324" y="9100"/>
                    </a:lnTo>
                    <a:lnTo>
                      <a:pt x="13096" y="9350"/>
                    </a:lnTo>
                    <a:lnTo>
                      <a:pt x="12960" y="9850"/>
                    </a:lnTo>
                    <a:lnTo>
                      <a:pt x="12869" y="10400"/>
                    </a:lnTo>
                    <a:lnTo>
                      <a:pt x="12824" y="10950"/>
                    </a:lnTo>
                    <a:lnTo>
                      <a:pt x="12824" y="11500"/>
                    </a:lnTo>
                    <a:lnTo>
                      <a:pt x="12869" y="12000"/>
                    </a:lnTo>
                    <a:lnTo>
                      <a:pt x="12869" y="13700"/>
                    </a:lnTo>
                    <a:lnTo>
                      <a:pt x="12960" y="13950"/>
                    </a:lnTo>
                    <a:lnTo>
                      <a:pt x="12960" y="14250"/>
                    </a:lnTo>
                    <a:lnTo>
                      <a:pt x="13005" y="14450"/>
                    </a:lnTo>
                    <a:lnTo>
                      <a:pt x="13096" y="14800"/>
                    </a:lnTo>
                    <a:lnTo>
                      <a:pt x="13278" y="15200"/>
                    </a:lnTo>
                    <a:lnTo>
                      <a:pt x="13551" y="15700"/>
                    </a:lnTo>
                    <a:lnTo>
                      <a:pt x="13824" y="16100"/>
                    </a:lnTo>
                    <a:lnTo>
                      <a:pt x="14097" y="16600"/>
                    </a:lnTo>
                    <a:lnTo>
                      <a:pt x="14415" y="16950"/>
                    </a:lnTo>
                    <a:lnTo>
                      <a:pt x="14733" y="17150"/>
                    </a:lnTo>
                    <a:lnTo>
                      <a:pt x="15006" y="17200"/>
                    </a:lnTo>
                    <a:lnTo>
                      <a:pt x="15097" y="17200"/>
                    </a:lnTo>
                    <a:lnTo>
                      <a:pt x="15279" y="17150"/>
                    </a:lnTo>
                    <a:lnTo>
                      <a:pt x="15416" y="17000"/>
                    </a:lnTo>
                    <a:lnTo>
                      <a:pt x="15597" y="16950"/>
                    </a:lnTo>
                    <a:lnTo>
                      <a:pt x="15825" y="16800"/>
                    </a:lnTo>
                    <a:lnTo>
                      <a:pt x="15961" y="16650"/>
                    </a:lnTo>
                    <a:lnTo>
                      <a:pt x="16098" y="16600"/>
                    </a:lnTo>
                    <a:lnTo>
                      <a:pt x="17144" y="16600"/>
                    </a:lnTo>
                    <a:lnTo>
                      <a:pt x="17325" y="16650"/>
                    </a:lnTo>
                    <a:lnTo>
                      <a:pt x="17416" y="16600"/>
                    </a:lnTo>
                    <a:lnTo>
                      <a:pt x="17462" y="16600"/>
                    </a:lnTo>
                    <a:lnTo>
                      <a:pt x="17689" y="16300"/>
                    </a:lnTo>
                    <a:lnTo>
                      <a:pt x="17871" y="16000"/>
                    </a:lnTo>
                    <a:lnTo>
                      <a:pt x="17962" y="15650"/>
                    </a:lnTo>
                    <a:lnTo>
                      <a:pt x="18008" y="15350"/>
                    </a:lnTo>
                    <a:lnTo>
                      <a:pt x="18144" y="15000"/>
                    </a:lnTo>
                    <a:lnTo>
                      <a:pt x="18235" y="14300"/>
                    </a:lnTo>
                    <a:lnTo>
                      <a:pt x="18326" y="13900"/>
                    </a:lnTo>
                    <a:lnTo>
                      <a:pt x="18508" y="13700"/>
                    </a:lnTo>
                    <a:lnTo>
                      <a:pt x="18781" y="13550"/>
                    </a:lnTo>
                    <a:lnTo>
                      <a:pt x="19099" y="13400"/>
                    </a:lnTo>
                    <a:lnTo>
                      <a:pt x="19417" y="13350"/>
                    </a:lnTo>
                    <a:lnTo>
                      <a:pt x="19872" y="13250"/>
                    </a:lnTo>
                    <a:lnTo>
                      <a:pt x="20236" y="13200"/>
                    </a:lnTo>
                    <a:lnTo>
                      <a:pt x="21373" y="13200"/>
                    </a:lnTo>
                    <a:lnTo>
                      <a:pt x="21373" y="13250"/>
                    </a:lnTo>
                    <a:lnTo>
                      <a:pt x="21418" y="13400"/>
                    </a:lnTo>
                    <a:lnTo>
                      <a:pt x="21418" y="13450"/>
                    </a:lnTo>
                    <a:lnTo>
                      <a:pt x="21464" y="13550"/>
                    </a:lnTo>
                    <a:lnTo>
                      <a:pt x="21464" y="13700"/>
                    </a:lnTo>
                    <a:lnTo>
                      <a:pt x="21555" y="13750"/>
                    </a:lnTo>
                    <a:lnTo>
                      <a:pt x="21600" y="13800"/>
                    </a:lnTo>
                    <a:lnTo>
                      <a:pt x="21418" y="13900"/>
                    </a:lnTo>
                    <a:lnTo>
                      <a:pt x="21282" y="14050"/>
                    </a:lnTo>
                    <a:lnTo>
                      <a:pt x="21054" y="14150"/>
                    </a:lnTo>
                    <a:lnTo>
                      <a:pt x="20872" y="14400"/>
                    </a:lnTo>
                    <a:lnTo>
                      <a:pt x="20781" y="14650"/>
                    </a:lnTo>
                    <a:lnTo>
                      <a:pt x="20691" y="15050"/>
                    </a:lnTo>
                    <a:lnTo>
                      <a:pt x="20600" y="15650"/>
                    </a:lnTo>
                    <a:lnTo>
                      <a:pt x="20600" y="16300"/>
                    </a:lnTo>
                    <a:lnTo>
                      <a:pt x="20509" y="16500"/>
                    </a:lnTo>
                    <a:lnTo>
                      <a:pt x="20418" y="16650"/>
                    </a:lnTo>
                    <a:lnTo>
                      <a:pt x="20236" y="16850"/>
                    </a:lnTo>
                    <a:lnTo>
                      <a:pt x="20190" y="17000"/>
                    </a:lnTo>
                    <a:lnTo>
                      <a:pt x="20145" y="17050"/>
                    </a:lnTo>
                    <a:lnTo>
                      <a:pt x="20099" y="17200"/>
                    </a:lnTo>
                    <a:lnTo>
                      <a:pt x="20008" y="17350"/>
                    </a:lnTo>
                    <a:lnTo>
                      <a:pt x="19827" y="17350"/>
                    </a:lnTo>
                    <a:lnTo>
                      <a:pt x="19736" y="17300"/>
                    </a:lnTo>
                    <a:lnTo>
                      <a:pt x="19372" y="17300"/>
                    </a:lnTo>
                    <a:lnTo>
                      <a:pt x="19281" y="17350"/>
                    </a:lnTo>
                    <a:lnTo>
                      <a:pt x="19190" y="17350"/>
                    </a:lnTo>
                    <a:lnTo>
                      <a:pt x="19144" y="17300"/>
                    </a:lnTo>
                    <a:lnTo>
                      <a:pt x="19008" y="17300"/>
                    </a:lnTo>
                    <a:lnTo>
                      <a:pt x="18872" y="17200"/>
                    </a:lnTo>
                    <a:lnTo>
                      <a:pt x="18690" y="172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2" name="Shape 385"/>
              <p:cNvSpPr/>
              <p:nvPr/>
            </p:nvSpPr>
            <p:spPr>
              <a:xfrm>
                <a:off x="2873603" y="3796892"/>
                <a:ext cx="316496" cy="329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127"/>
                    </a:moveTo>
                    <a:lnTo>
                      <a:pt x="572" y="7675"/>
                    </a:lnTo>
                    <a:lnTo>
                      <a:pt x="858" y="8114"/>
                    </a:lnTo>
                    <a:lnTo>
                      <a:pt x="1287" y="8552"/>
                    </a:lnTo>
                    <a:lnTo>
                      <a:pt x="1430" y="8991"/>
                    </a:lnTo>
                    <a:lnTo>
                      <a:pt x="1717" y="9429"/>
                    </a:lnTo>
                    <a:lnTo>
                      <a:pt x="1860" y="9978"/>
                    </a:lnTo>
                    <a:lnTo>
                      <a:pt x="2718" y="10855"/>
                    </a:lnTo>
                    <a:lnTo>
                      <a:pt x="4148" y="11732"/>
                    </a:lnTo>
                    <a:lnTo>
                      <a:pt x="5293" y="12499"/>
                    </a:lnTo>
                    <a:lnTo>
                      <a:pt x="6866" y="13157"/>
                    </a:lnTo>
                    <a:lnTo>
                      <a:pt x="8154" y="13486"/>
                    </a:lnTo>
                    <a:lnTo>
                      <a:pt x="9584" y="13706"/>
                    </a:lnTo>
                    <a:lnTo>
                      <a:pt x="10872" y="14035"/>
                    </a:lnTo>
                    <a:lnTo>
                      <a:pt x="12302" y="14473"/>
                    </a:lnTo>
                    <a:lnTo>
                      <a:pt x="13732" y="15131"/>
                    </a:lnTo>
                    <a:lnTo>
                      <a:pt x="13589" y="15898"/>
                    </a:lnTo>
                    <a:lnTo>
                      <a:pt x="13303" y="16556"/>
                    </a:lnTo>
                    <a:lnTo>
                      <a:pt x="12874" y="17105"/>
                    </a:lnTo>
                    <a:lnTo>
                      <a:pt x="11873" y="18640"/>
                    </a:lnTo>
                    <a:lnTo>
                      <a:pt x="11730" y="19078"/>
                    </a:lnTo>
                    <a:lnTo>
                      <a:pt x="11730" y="19626"/>
                    </a:lnTo>
                    <a:lnTo>
                      <a:pt x="11873" y="20284"/>
                    </a:lnTo>
                    <a:lnTo>
                      <a:pt x="12302" y="20723"/>
                    </a:lnTo>
                    <a:lnTo>
                      <a:pt x="12731" y="21052"/>
                    </a:lnTo>
                    <a:lnTo>
                      <a:pt x="13446" y="21381"/>
                    </a:lnTo>
                    <a:lnTo>
                      <a:pt x="14305" y="21490"/>
                    </a:lnTo>
                    <a:lnTo>
                      <a:pt x="16021" y="21490"/>
                    </a:lnTo>
                    <a:lnTo>
                      <a:pt x="17023" y="21600"/>
                    </a:lnTo>
                    <a:lnTo>
                      <a:pt x="17738" y="21490"/>
                    </a:lnTo>
                    <a:lnTo>
                      <a:pt x="18596" y="21161"/>
                    </a:lnTo>
                    <a:lnTo>
                      <a:pt x="19597" y="20613"/>
                    </a:lnTo>
                    <a:lnTo>
                      <a:pt x="20456" y="19955"/>
                    </a:lnTo>
                    <a:lnTo>
                      <a:pt x="21600" y="18420"/>
                    </a:lnTo>
                    <a:lnTo>
                      <a:pt x="21600" y="17214"/>
                    </a:lnTo>
                    <a:lnTo>
                      <a:pt x="21314" y="16885"/>
                    </a:lnTo>
                    <a:lnTo>
                      <a:pt x="21314" y="15460"/>
                    </a:lnTo>
                    <a:lnTo>
                      <a:pt x="21028" y="14802"/>
                    </a:lnTo>
                    <a:lnTo>
                      <a:pt x="21028" y="13596"/>
                    </a:lnTo>
                    <a:lnTo>
                      <a:pt x="20885" y="12938"/>
                    </a:lnTo>
                    <a:lnTo>
                      <a:pt x="20885" y="12390"/>
                    </a:lnTo>
                    <a:lnTo>
                      <a:pt x="20742" y="11732"/>
                    </a:lnTo>
                    <a:lnTo>
                      <a:pt x="20599" y="11293"/>
                    </a:lnTo>
                    <a:lnTo>
                      <a:pt x="20026" y="10855"/>
                    </a:lnTo>
                    <a:lnTo>
                      <a:pt x="19883" y="10526"/>
                    </a:lnTo>
                    <a:lnTo>
                      <a:pt x="19597" y="10416"/>
                    </a:lnTo>
                    <a:lnTo>
                      <a:pt x="19168" y="10416"/>
                    </a:lnTo>
                    <a:lnTo>
                      <a:pt x="18739" y="10197"/>
                    </a:lnTo>
                    <a:lnTo>
                      <a:pt x="18310" y="10087"/>
                    </a:lnTo>
                    <a:lnTo>
                      <a:pt x="18024" y="9978"/>
                    </a:lnTo>
                    <a:lnTo>
                      <a:pt x="17738" y="9649"/>
                    </a:lnTo>
                    <a:lnTo>
                      <a:pt x="17309" y="9429"/>
                    </a:lnTo>
                    <a:lnTo>
                      <a:pt x="16879" y="8991"/>
                    </a:lnTo>
                    <a:lnTo>
                      <a:pt x="16021" y="8662"/>
                    </a:lnTo>
                    <a:lnTo>
                      <a:pt x="14591" y="8223"/>
                    </a:lnTo>
                    <a:lnTo>
                      <a:pt x="14019" y="7894"/>
                    </a:lnTo>
                    <a:lnTo>
                      <a:pt x="13160" y="7785"/>
                    </a:lnTo>
                    <a:lnTo>
                      <a:pt x="12016" y="7127"/>
                    </a:lnTo>
                    <a:lnTo>
                      <a:pt x="11730" y="6908"/>
                    </a:lnTo>
                    <a:lnTo>
                      <a:pt x="11587" y="6469"/>
                    </a:lnTo>
                    <a:lnTo>
                      <a:pt x="11587" y="5921"/>
                    </a:lnTo>
                    <a:lnTo>
                      <a:pt x="11444" y="5263"/>
                    </a:lnTo>
                    <a:lnTo>
                      <a:pt x="11587" y="4824"/>
                    </a:lnTo>
                    <a:lnTo>
                      <a:pt x="11587" y="4166"/>
                    </a:lnTo>
                    <a:lnTo>
                      <a:pt x="11444" y="3728"/>
                    </a:lnTo>
                    <a:lnTo>
                      <a:pt x="11444" y="3070"/>
                    </a:lnTo>
                    <a:lnTo>
                      <a:pt x="11301" y="3070"/>
                    </a:lnTo>
                    <a:lnTo>
                      <a:pt x="11015" y="2960"/>
                    </a:lnTo>
                    <a:lnTo>
                      <a:pt x="10728" y="2741"/>
                    </a:lnTo>
                    <a:lnTo>
                      <a:pt x="10585" y="2522"/>
                    </a:lnTo>
                    <a:lnTo>
                      <a:pt x="10442" y="2193"/>
                    </a:lnTo>
                    <a:lnTo>
                      <a:pt x="10156" y="1864"/>
                    </a:lnTo>
                    <a:lnTo>
                      <a:pt x="10156" y="1425"/>
                    </a:lnTo>
                    <a:lnTo>
                      <a:pt x="8726" y="768"/>
                    </a:lnTo>
                    <a:lnTo>
                      <a:pt x="8440" y="768"/>
                    </a:lnTo>
                    <a:lnTo>
                      <a:pt x="8154" y="548"/>
                    </a:lnTo>
                    <a:lnTo>
                      <a:pt x="8011" y="329"/>
                    </a:lnTo>
                    <a:lnTo>
                      <a:pt x="7725" y="219"/>
                    </a:lnTo>
                    <a:lnTo>
                      <a:pt x="7438" y="0"/>
                    </a:lnTo>
                    <a:lnTo>
                      <a:pt x="6008" y="0"/>
                    </a:lnTo>
                    <a:lnTo>
                      <a:pt x="4864" y="219"/>
                    </a:lnTo>
                    <a:lnTo>
                      <a:pt x="4005" y="329"/>
                    </a:lnTo>
                    <a:lnTo>
                      <a:pt x="2861" y="658"/>
                    </a:lnTo>
                    <a:lnTo>
                      <a:pt x="2003" y="987"/>
                    </a:lnTo>
                    <a:lnTo>
                      <a:pt x="1574" y="1425"/>
                    </a:lnTo>
                    <a:lnTo>
                      <a:pt x="1001" y="1864"/>
                    </a:lnTo>
                    <a:lnTo>
                      <a:pt x="858" y="2522"/>
                    </a:lnTo>
                    <a:lnTo>
                      <a:pt x="858" y="3289"/>
                    </a:lnTo>
                    <a:lnTo>
                      <a:pt x="0" y="712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3" name="Shape 386"/>
              <p:cNvSpPr/>
              <p:nvPr/>
            </p:nvSpPr>
            <p:spPr>
              <a:xfrm>
                <a:off x="3229922" y="3038648"/>
                <a:ext cx="127856" cy="69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05" y="3600"/>
                    </a:moveTo>
                    <a:lnTo>
                      <a:pt x="15580" y="3600"/>
                    </a:lnTo>
                    <a:lnTo>
                      <a:pt x="15226" y="2571"/>
                    </a:lnTo>
                    <a:lnTo>
                      <a:pt x="14872" y="2571"/>
                    </a:lnTo>
                    <a:lnTo>
                      <a:pt x="14518" y="2057"/>
                    </a:lnTo>
                    <a:lnTo>
                      <a:pt x="13810" y="1543"/>
                    </a:lnTo>
                    <a:lnTo>
                      <a:pt x="10977" y="1543"/>
                    </a:lnTo>
                    <a:lnTo>
                      <a:pt x="9915" y="514"/>
                    </a:lnTo>
                    <a:lnTo>
                      <a:pt x="8498" y="514"/>
                    </a:lnTo>
                    <a:lnTo>
                      <a:pt x="7082" y="0"/>
                    </a:lnTo>
                    <a:lnTo>
                      <a:pt x="4603" y="0"/>
                    </a:lnTo>
                    <a:lnTo>
                      <a:pt x="4249" y="514"/>
                    </a:lnTo>
                    <a:lnTo>
                      <a:pt x="3895" y="2571"/>
                    </a:lnTo>
                    <a:lnTo>
                      <a:pt x="3895" y="3600"/>
                    </a:lnTo>
                    <a:lnTo>
                      <a:pt x="2125" y="8743"/>
                    </a:lnTo>
                    <a:lnTo>
                      <a:pt x="1416" y="10286"/>
                    </a:lnTo>
                    <a:lnTo>
                      <a:pt x="1062" y="12343"/>
                    </a:lnTo>
                    <a:lnTo>
                      <a:pt x="708" y="13886"/>
                    </a:lnTo>
                    <a:lnTo>
                      <a:pt x="0" y="14914"/>
                    </a:lnTo>
                    <a:lnTo>
                      <a:pt x="1770" y="14914"/>
                    </a:lnTo>
                    <a:lnTo>
                      <a:pt x="3187" y="15429"/>
                    </a:lnTo>
                    <a:lnTo>
                      <a:pt x="3895" y="17486"/>
                    </a:lnTo>
                    <a:lnTo>
                      <a:pt x="4603" y="18000"/>
                    </a:lnTo>
                    <a:lnTo>
                      <a:pt x="5666" y="19543"/>
                    </a:lnTo>
                    <a:lnTo>
                      <a:pt x="7790" y="21086"/>
                    </a:lnTo>
                    <a:lnTo>
                      <a:pt x="8852" y="21600"/>
                    </a:lnTo>
                    <a:lnTo>
                      <a:pt x="13456" y="21600"/>
                    </a:lnTo>
                    <a:lnTo>
                      <a:pt x="14872" y="21086"/>
                    </a:lnTo>
                    <a:lnTo>
                      <a:pt x="15580" y="20057"/>
                    </a:lnTo>
                    <a:lnTo>
                      <a:pt x="16997" y="19543"/>
                    </a:lnTo>
                    <a:lnTo>
                      <a:pt x="17351" y="17486"/>
                    </a:lnTo>
                    <a:lnTo>
                      <a:pt x="17705" y="14914"/>
                    </a:lnTo>
                    <a:lnTo>
                      <a:pt x="21600" y="4629"/>
                    </a:lnTo>
                    <a:lnTo>
                      <a:pt x="17705" y="3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4" name="Shape 387"/>
              <p:cNvSpPr/>
              <p:nvPr/>
            </p:nvSpPr>
            <p:spPr>
              <a:xfrm>
                <a:off x="3123026" y="2824978"/>
                <a:ext cx="111089" cy="13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3" y="19229"/>
                    </a:moveTo>
                    <a:lnTo>
                      <a:pt x="11004" y="21600"/>
                    </a:lnTo>
                    <a:lnTo>
                      <a:pt x="12226" y="21337"/>
                    </a:lnTo>
                    <a:lnTo>
                      <a:pt x="13449" y="20283"/>
                    </a:lnTo>
                    <a:lnTo>
                      <a:pt x="15079" y="18439"/>
                    </a:lnTo>
                    <a:lnTo>
                      <a:pt x="17525" y="16595"/>
                    </a:lnTo>
                    <a:lnTo>
                      <a:pt x="18747" y="14488"/>
                    </a:lnTo>
                    <a:lnTo>
                      <a:pt x="20377" y="12644"/>
                    </a:lnTo>
                    <a:lnTo>
                      <a:pt x="21192" y="11590"/>
                    </a:lnTo>
                    <a:lnTo>
                      <a:pt x="21600" y="10800"/>
                    </a:lnTo>
                    <a:lnTo>
                      <a:pt x="16709" y="8693"/>
                    </a:lnTo>
                    <a:lnTo>
                      <a:pt x="14672" y="7376"/>
                    </a:lnTo>
                    <a:lnTo>
                      <a:pt x="12634" y="6322"/>
                    </a:lnTo>
                    <a:lnTo>
                      <a:pt x="11004" y="5005"/>
                    </a:lnTo>
                    <a:lnTo>
                      <a:pt x="9781" y="3951"/>
                    </a:lnTo>
                    <a:lnTo>
                      <a:pt x="8558" y="2371"/>
                    </a:lnTo>
                    <a:lnTo>
                      <a:pt x="8151" y="527"/>
                    </a:lnTo>
                    <a:lnTo>
                      <a:pt x="6113" y="527"/>
                    </a:lnTo>
                    <a:lnTo>
                      <a:pt x="5706" y="263"/>
                    </a:lnTo>
                    <a:lnTo>
                      <a:pt x="4891" y="0"/>
                    </a:lnTo>
                    <a:lnTo>
                      <a:pt x="4483" y="263"/>
                    </a:lnTo>
                    <a:lnTo>
                      <a:pt x="3668" y="527"/>
                    </a:lnTo>
                    <a:lnTo>
                      <a:pt x="2445" y="1317"/>
                    </a:lnTo>
                    <a:lnTo>
                      <a:pt x="1223" y="2898"/>
                    </a:lnTo>
                    <a:lnTo>
                      <a:pt x="408" y="3424"/>
                    </a:lnTo>
                    <a:lnTo>
                      <a:pt x="0" y="4215"/>
                    </a:lnTo>
                    <a:lnTo>
                      <a:pt x="0" y="5532"/>
                    </a:lnTo>
                    <a:lnTo>
                      <a:pt x="408" y="6849"/>
                    </a:lnTo>
                    <a:lnTo>
                      <a:pt x="1223" y="7902"/>
                    </a:lnTo>
                    <a:lnTo>
                      <a:pt x="1630" y="8956"/>
                    </a:lnTo>
                    <a:lnTo>
                      <a:pt x="2445" y="10010"/>
                    </a:lnTo>
                    <a:lnTo>
                      <a:pt x="2853" y="11063"/>
                    </a:lnTo>
                    <a:lnTo>
                      <a:pt x="4075" y="12644"/>
                    </a:lnTo>
                    <a:lnTo>
                      <a:pt x="4483" y="13698"/>
                    </a:lnTo>
                    <a:lnTo>
                      <a:pt x="4483" y="15541"/>
                    </a:lnTo>
                    <a:lnTo>
                      <a:pt x="4075" y="16595"/>
                    </a:lnTo>
                    <a:lnTo>
                      <a:pt x="4075" y="16859"/>
                    </a:lnTo>
                    <a:lnTo>
                      <a:pt x="3668" y="17649"/>
                    </a:lnTo>
                    <a:lnTo>
                      <a:pt x="2853" y="17912"/>
                    </a:lnTo>
                    <a:lnTo>
                      <a:pt x="2445" y="18439"/>
                    </a:lnTo>
                    <a:lnTo>
                      <a:pt x="1630" y="18702"/>
                    </a:lnTo>
                    <a:lnTo>
                      <a:pt x="1223" y="192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5" name="Shape 388"/>
              <p:cNvSpPr/>
              <p:nvPr/>
            </p:nvSpPr>
            <p:spPr>
              <a:xfrm>
                <a:off x="2402005" y="2278513"/>
                <a:ext cx="108993" cy="64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69" y="21600"/>
                    </a:moveTo>
                    <a:lnTo>
                      <a:pt x="18277" y="21600"/>
                    </a:lnTo>
                    <a:lnTo>
                      <a:pt x="16615" y="20492"/>
                    </a:lnTo>
                    <a:lnTo>
                      <a:pt x="8308" y="20492"/>
                    </a:lnTo>
                    <a:lnTo>
                      <a:pt x="5815" y="21600"/>
                    </a:lnTo>
                    <a:lnTo>
                      <a:pt x="4569" y="21600"/>
                    </a:lnTo>
                    <a:lnTo>
                      <a:pt x="3738" y="20492"/>
                    </a:lnTo>
                    <a:lnTo>
                      <a:pt x="2492" y="19938"/>
                    </a:lnTo>
                    <a:lnTo>
                      <a:pt x="1662" y="19938"/>
                    </a:lnTo>
                    <a:lnTo>
                      <a:pt x="0" y="17723"/>
                    </a:lnTo>
                    <a:lnTo>
                      <a:pt x="415" y="15508"/>
                    </a:lnTo>
                    <a:lnTo>
                      <a:pt x="1246" y="14954"/>
                    </a:lnTo>
                    <a:lnTo>
                      <a:pt x="1662" y="14954"/>
                    </a:lnTo>
                    <a:lnTo>
                      <a:pt x="2908" y="13846"/>
                    </a:lnTo>
                    <a:lnTo>
                      <a:pt x="12877" y="13846"/>
                    </a:lnTo>
                    <a:lnTo>
                      <a:pt x="12877" y="3877"/>
                    </a:lnTo>
                    <a:lnTo>
                      <a:pt x="9969" y="3877"/>
                    </a:lnTo>
                    <a:lnTo>
                      <a:pt x="8723" y="3323"/>
                    </a:lnTo>
                    <a:lnTo>
                      <a:pt x="8308" y="3323"/>
                    </a:lnTo>
                    <a:lnTo>
                      <a:pt x="7477" y="2769"/>
                    </a:lnTo>
                    <a:lnTo>
                      <a:pt x="6231" y="1108"/>
                    </a:lnTo>
                    <a:lnTo>
                      <a:pt x="5815" y="0"/>
                    </a:lnTo>
                    <a:lnTo>
                      <a:pt x="19523" y="0"/>
                    </a:lnTo>
                    <a:lnTo>
                      <a:pt x="19523" y="2769"/>
                    </a:lnTo>
                    <a:lnTo>
                      <a:pt x="20354" y="4985"/>
                    </a:lnTo>
                    <a:lnTo>
                      <a:pt x="20769" y="7754"/>
                    </a:lnTo>
                    <a:lnTo>
                      <a:pt x="21185" y="9415"/>
                    </a:lnTo>
                    <a:lnTo>
                      <a:pt x="21185" y="11631"/>
                    </a:lnTo>
                    <a:lnTo>
                      <a:pt x="21600" y="13292"/>
                    </a:lnTo>
                    <a:lnTo>
                      <a:pt x="21185" y="14954"/>
                    </a:lnTo>
                    <a:lnTo>
                      <a:pt x="20769" y="15508"/>
                    </a:lnTo>
                    <a:lnTo>
                      <a:pt x="20769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6" name="Shape 389"/>
              <p:cNvSpPr/>
              <p:nvPr/>
            </p:nvSpPr>
            <p:spPr>
              <a:xfrm>
                <a:off x="2259478" y="2318222"/>
                <a:ext cx="75456" cy="37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391"/>
                    </a:moveTo>
                    <a:lnTo>
                      <a:pt x="1800" y="13148"/>
                    </a:lnTo>
                    <a:lnTo>
                      <a:pt x="3000" y="17843"/>
                    </a:lnTo>
                    <a:lnTo>
                      <a:pt x="6600" y="18783"/>
                    </a:lnTo>
                    <a:lnTo>
                      <a:pt x="8400" y="20661"/>
                    </a:lnTo>
                    <a:lnTo>
                      <a:pt x="18600" y="20661"/>
                    </a:lnTo>
                    <a:lnTo>
                      <a:pt x="21600" y="21600"/>
                    </a:lnTo>
                    <a:lnTo>
                      <a:pt x="21600" y="13148"/>
                    </a:lnTo>
                    <a:lnTo>
                      <a:pt x="20400" y="13148"/>
                    </a:lnTo>
                    <a:lnTo>
                      <a:pt x="18000" y="9391"/>
                    </a:lnTo>
                    <a:lnTo>
                      <a:pt x="15600" y="7513"/>
                    </a:lnTo>
                    <a:lnTo>
                      <a:pt x="15000" y="6574"/>
                    </a:lnTo>
                    <a:lnTo>
                      <a:pt x="13800" y="2817"/>
                    </a:lnTo>
                    <a:lnTo>
                      <a:pt x="12000" y="1878"/>
                    </a:lnTo>
                    <a:lnTo>
                      <a:pt x="10800" y="0"/>
                    </a:lnTo>
                    <a:lnTo>
                      <a:pt x="10200" y="1878"/>
                    </a:lnTo>
                    <a:lnTo>
                      <a:pt x="8400" y="1878"/>
                    </a:lnTo>
                    <a:lnTo>
                      <a:pt x="7200" y="2817"/>
                    </a:lnTo>
                    <a:lnTo>
                      <a:pt x="4800" y="6574"/>
                    </a:lnTo>
                    <a:lnTo>
                      <a:pt x="3000" y="7513"/>
                    </a:lnTo>
                    <a:lnTo>
                      <a:pt x="1800" y="9391"/>
                    </a:lnTo>
                    <a:lnTo>
                      <a:pt x="0" y="939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7" name="Shape 390"/>
              <p:cNvSpPr/>
              <p:nvPr/>
            </p:nvSpPr>
            <p:spPr>
              <a:xfrm>
                <a:off x="2045687" y="2148042"/>
                <a:ext cx="375183" cy="13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09" y="0"/>
                    </a:moveTo>
                    <a:lnTo>
                      <a:pt x="4706" y="0"/>
                    </a:lnTo>
                    <a:lnTo>
                      <a:pt x="4223" y="527"/>
                    </a:lnTo>
                    <a:lnTo>
                      <a:pt x="3499" y="790"/>
                    </a:lnTo>
                    <a:lnTo>
                      <a:pt x="2896" y="1317"/>
                    </a:lnTo>
                    <a:lnTo>
                      <a:pt x="2293" y="1580"/>
                    </a:lnTo>
                    <a:lnTo>
                      <a:pt x="1810" y="2371"/>
                    </a:lnTo>
                    <a:lnTo>
                      <a:pt x="1448" y="2634"/>
                    </a:lnTo>
                    <a:lnTo>
                      <a:pt x="1327" y="3424"/>
                    </a:lnTo>
                    <a:lnTo>
                      <a:pt x="845" y="4478"/>
                    </a:lnTo>
                    <a:lnTo>
                      <a:pt x="603" y="5532"/>
                    </a:lnTo>
                    <a:lnTo>
                      <a:pt x="241" y="6585"/>
                    </a:lnTo>
                    <a:lnTo>
                      <a:pt x="0" y="8166"/>
                    </a:lnTo>
                    <a:lnTo>
                      <a:pt x="0" y="8693"/>
                    </a:lnTo>
                    <a:lnTo>
                      <a:pt x="845" y="8693"/>
                    </a:lnTo>
                    <a:lnTo>
                      <a:pt x="1448" y="8429"/>
                    </a:lnTo>
                    <a:lnTo>
                      <a:pt x="1810" y="7639"/>
                    </a:lnTo>
                    <a:lnTo>
                      <a:pt x="2413" y="7112"/>
                    </a:lnTo>
                    <a:lnTo>
                      <a:pt x="2896" y="6322"/>
                    </a:lnTo>
                    <a:lnTo>
                      <a:pt x="3499" y="5532"/>
                    </a:lnTo>
                    <a:lnTo>
                      <a:pt x="3982" y="4478"/>
                    </a:lnTo>
                    <a:lnTo>
                      <a:pt x="4585" y="4215"/>
                    </a:lnTo>
                    <a:lnTo>
                      <a:pt x="6637" y="4215"/>
                    </a:lnTo>
                    <a:lnTo>
                      <a:pt x="6637" y="5795"/>
                    </a:lnTo>
                    <a:lnTo>
                      <a:pt x="6878" y="6322"/>
                    </a:lnTo>
                    <a:lnTo>
                      <a:pt x="7723" y="6322"/>
                    </a:lnTo>
                    <a:lnTo>
                      <a:pt x="8206" y="6585"/>
                    </a:lnTo>
                    <a:lnTo>
                      <a:pt x="8568" y="7112"/>
                    </a:lnTo>
                    <a:lnTo>
                      <a:pt x="9412" y="7639"/>
                    </a:lnTo>
                    <a:lnTo>
                      <a:pt x="10136" y="8429"/>
                    </a:lnTo>
                    <a:lnTo>
                      <a:pt x="10740" y="9220"/>
                    </a:lnTo>
                    <a:lnTo>
                      <a:pt x="11343" y="10273"/>
                    </a:lnTo>
                    <a:lnTo>
                      <a:pt x="12067" y="11063"/>
                    </a:lnTo>
                    <a:lnTo>
                      <a:pt x="12670" y="11854"/>
                    </a:lnTo>
                    <a:lnTo>
                      <a:pt x="13153" y="12117"/>
                    </a:lnTo>
                    <a:lnTo>
                      <a:pt x="13998" y="12907"/>
                    </a:lnTo>
                    <a:lnTo>
                      <a:pt x="13998" y="13961"/>
                    </a:lnTo>
                    <a:lnTo>
                      <a:pt x="14480" y="15541"/>
                    </a:lnTo>
                    <a:lnTo>
                      <a:pt x="15204" y="16332"/>
                    </a:lnTo>
                    <a:lnTo>
                      <a:pt x="15446" y="16859"/>
                    </a:lnTo>
                    <a:lnTo>
                      <a:pt x="15808" y="17122"/>
                    </a:lnTo>
                    <a:lnTo>
                      <a:pt x="16049" y="17912"/>
                    </a:lnTo>
                    <a:lnTo>
                      <a:pt x="15928" y="17912"/>
                    </a:lnTo>
                    <a:lnTo>
                      <a:pt x="15808" y="18176"/>
                    </a:lnTo>
                    <a:lnTo>
                      <a:pt x="15687" y="18702"/>
                    </a:lnTo>
                    <a:lnTo>
                      <a:pt x="15446" y="18702"/>
                    </a:lnTo>
                    <a:lnTo>
                      <a:pt x="15325" y="18966"/>
                    </a:lnTo>
                    <a:lnTo>
                      <a:pt x="15204" y="19493"/>
                    </a:lnTo>
                    <a:lnTo>
                      <a:pt x="15084" y="19493"/>
                    </a:lnTo>
                    <a:lnTo>
                      <a:pt x="15084" y="19756"/>
                    </a:lnTo>
                    <a:lnTo>
                      <a:pt x="15204" y="20546"/>
                    </a:lnTo>
                    <a:lnTo>
                      <a:pt x="15687" y="21073"/>
                    </a:lnTo>
                    <a:lnTo>
                      <a:pt x="15928" y="21600"/>
                    </a:lnTo>
                    <a:lnTo>
                      <a:pt x="17135" y="21600"/>
                    </a:lnTo>
                    <a:lnTo>
                      <a:pt x="20755" y="20546"/>
                    </a:lnTo>
                    <a:lnTo>
                      <a:pt x="20755" y="20020"/>
                    </a:lnTo>
                    <a:lnTo>
                      <a:pt x="20876" y="19756"/>
                    </a:lnTo>
                    <a:lnTo>
                      <a:pt x="20876" y="19493"/>
                    </a:lnTo>
                    <a:lnTo>
                      <a:pt x="21117" y="18966"/>
                    </a:lnTo>
                    <a:lnTo>
                      <a:pt x="21238" y="18966"/>
                    </a:lnTo>
                    <a:lnTo>
                      <a:pt x="21359" y="18702"/>
                    </a:lnTo>
                    <a:lnTo>
                      <a:pt x="21479" y="18176"/>
                    </a:lnTo>
                    <a:lnTo>
                      <a:pt x="21600" y="18176"/>
                    </a:lnTo>
                    <a:lnTo>
                      <a:pt x="21479" y="18176"/>
                    </a:lnTo>
                    <a:lnTo>
                      <a:pt x="21479" y="17912"/>
                    </a:lnTo>
                    <a:lnTo>
                      <a:pt x="21359" y="17649"/>
                    </a:lnTo>
                    <a:lnTo>
                      <a:pt x="21359" y="16859"/>
                    </a:lnTo>
                    <a:lnTo>
                      <a:pt x="21479" y="16859"/>
                    </a:lnTo>
                    <a:lnTo>
                      <a:pt x="21479" y="16332"/>
                    </a:lnTo>
                    <a:lnTo>
                      <a:pt x="21600" y="16332"/>
                    </a:lnTo>
                    <a:lnTo>
                      <a:pt x="20514" y="15805"/>
                    </a:lnTo>
                    <a:lnTo>
                      <a:pt x="19307" y="15015"/>
                    </a:lnTo>
                    <a:lnTo>
                      <a:pt x="18342" y="13698"/>
                    </a:lnTo>
                    <a:lnTo>
                      <a:pt x="17135" y="12117"/>
                    </a:lnTo>
                    <a:lnTo>
                      <a:pt x="16049" y="10273"/>
                    </a:lnTo>
                    <a:lnTo>
                      <a:pt x="15084" y="8693"/>
                    </a:lnTo>
                    <a:lnTo>
                      <a:pt x="14239" y="7112"/>
                    </a:lnTo>
                    <a:lnTo>
                      <a:pt x="13515" y="5532"/>
                    </a:lnTo>
                    <a:lnTo>
                      <a:pt x="13153" y="5005"/>
                    </a:lnTo>
                    <a:lnTo>
                      <a:pt x="12791" y="5005"/>
                    </a:lnTo>
                    <a:lnTo>
                      <a:pt x="12308" y="5532"/>
                    </a:lnTo>
                    <a:lnTo>
                      <a:pt x="11464" y="5532"/>
                    </a:lnTo>
                    <a:lnTo>
                      <a:pt x="11222" y="5005"/>
                    </a:lnTo>
                    <a:lnTo>
                      <a:pt x="10981" y="4215"/>
                    </a:lnTo>
                    <a:lnTo>
                      <a:pt x="10860" y="2634"/>
                    </a:lnTo>
                    <a:lnTo>
                      <a:pt x="530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8" name="Shape 391"/>
              <p:cNvSpPr/>
              <p:nvPr/>
            </p:nvSpPr>
            <p:spPr>
              <a:xfrm>
                <a:off x="2496325" y="2278513"/>
                <a:ext cx="140432" cy="85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46" y="21600"/>
                    </a:moveTo>
                    <a:lnTo>
                      <a:pt x="8060" y="17365"/>
                    </a:lnTo>
                    <a:lnTo>
                      <a:pt x="10316" y="16518"/>
                    </a:lnTo>
                    <a:lnTo>
                      <a:pt x="13218" y="14824"/>
                    </a:lnTo>
                    <a:lnTo>
                      <a:pt x="15475" y="14400"/>
                    </a:lnTo>
                    <a:lnTo>
                      <a:pt x="18054" y="13129"/>
                    </a:lnTo>
                    <a:lnTo>
                      <a:pt x="19988" y="11859"/>
                    </a:lnTo>
                    <a:lnTo>
                      <a:pt x="21600" y="10165"/>
                    </a:lnTo>
                    <a:lnTo>
                      <a:pt x="19666" y="7624"/>
                    </a:lnTo>
                    <a:lnTo>
                      <a:pt x="17731" y="6353"/>
                    </a:lnTo>
                    <a:lnTo>
                      <a:pt x="15152" y="5082"/>
                    </a:lnTo>
                    <a:lnTo>
                      <a:pt x="13218" y="3812"/>
                    </a:lnTo>
                    <a:lnTo>
                      <a:pt x="10961" y="2965"/>
                    </a:lnTo>
                    <a:lnTo>
                      <a:pt x="9027" y="2541"/>
                    </a:lnTo>
                    <a:lnTo>
                      <a:pt x="6448" y="1271"/>
                    </a:lnTo>
                    <a:lnTo>
                      <a:pt x="4513" y="0"/>
                    </a:lnTo>
                    <a:lnTo>
                      <a:pt x="0" y="0"/>
                    </a:lnTo>
                    <a:lnTo>
                      <a:pt x="0" y="2118"/>
                    </a:lnTo>
                    <a:lnTo>
                      <a:pt x="645" y="3812"/>
                    </a:lnTo>
                    <a:lnTo>
                      <a:pt x="967" y="5929"/>
                    </a:lnTo>
                    <a:lnTo>
                      <a:pt x="1290" y="7200"/>
                    </a:lnTo>
                    <a:lnTo>
                      <a:pt x="1290" y="8894"/>
                    </a:lnTo>
                    <a:lnTo>
                      <a:pt x="1612" y="10165"/>
                    </a:lnTo>
                    <a:lnTo>
                      <a:pt x="1290" y="11435"/>
                    </a:lnTo>
                    <a:lnTo>
                      <a:pt x="967" y="11859"/>
                    </a:lnTo>
                    <a:lnTo>
                      <a:pt x="0" y="17365"/>
                    </a:lnTo>
                    <a:lnTo>
                      <a:pt x="2901" y="21176"/>
                    </a:lnTo>
                    <a:lnTo>
                      <a:pt x="3546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09" name="Shape 392"/>
              <p:cNvSpPr/>
              <p:nvPr/>
            </p:nvSpPr>
            <p:spPr>
              <a:xfrm>
                <a:off x="1857048" y="2348476"/>
                <a:ext cx="52400" cy="103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45"/>
                    </a:moveTo>
                    <a:lnTo>
                      <a:pt x="20736" y="1045"/>
                    </a:lnTo>
                    <a:lnTo>
                      <a:pt x="19872" y="1394"/>
                    </a:lnTo>
                    <a:lnTo>
                      <a:pt x="19872" y="5923"/>
                    </a:lnTo>
                    <a:lnTo>
                      <a:pt x="21600" y="7665"/>
                    </a:lnTo>
                    <a:lnTo>
                      <a:pt x="21600" y="9755"/>
                    </a:lnTo>
                    <a:lnTo>
                      <a:pt x="20736" y="12194"/>
                    </a:lnTo>
                    <a:lnTo>
                      <a:pt x="19872" y="13935"/>
                    </a:lnTo>
                    <a:lnTo>
                      <a:pt x="18144" y="16723"/>
                    </a:lnTo>
                    <a:lnTo>
                      <a:pt x="14688" y="18813"/>
                    </a:lnTo>
                    <a:lnTo>
                      <a:pt x="9504" y="21600"/>
                    </a:lnTo>
                    <a:lnTo>
                      <a:pt x="9504" y="20555"/>
                    </a:lnTo>
                    <a:lnTo>
                      <a:pt x="8640" y="21252"/>
                    </a:lnTo>
                    <a:lnTo>
                      <a:pt x="4320" y="21252"/>
                    </a:lnTo>
                    <a:lnTo>
                      <a:pt x="2592" y="21600"/>
                    </a:lnTo>
                    <a:lnTo>
                      <a:pt x="0" y="21600"/>
                    </a:lnTo>
                    <a:lnTo>
                      <a:pt x="864" y="20555"/>
                    </a:lnTo>
                    <a:lnTo>
                      <a:pt x="1728" y="19161"/>
                    </a:lnTo>
                    <a:lnTo>
                      <a:pt x="2592" y="17419"/>
                    </a:lnTo>
                    <a:lnTo>
                      <a:pt x="3456" y="15329"/>
                    </a:lnTo>
                    <a:lnTo>
                      <a:pt x="3456" y="13587"/>
                    </a:lnTo>
                    <a:lnTo>
                      <a:pt x="4320" y="11497"/>
                    </a:lnTo>
                    <a:lnTo>
                      <a:pt x="4320" y="9058"/>
                    </a:lnTo>
                    <a:lnTo>
                      <a:pt x="6912" y="7316"/>
                    </a:lnTo>
                    <a:lnTo>
                      <a:pt x="6912" y="0"/>
                    </a:lnTo>
                    <a:lnTo>
                      <a:pt x="7776" y="0"/>
                    </a:lnTo>
                    <a:lnTo>
                      <a:pt x="9504" y="697"/>
                    </a:lnTo>
                    <a:lnTo>
                      <a:pt x="13824" y="697"/>
                    </a:lnTo>
                    <a:lnTo>
                      <a:pt x="15552" y="1045"/>
                    </a:lnTo>
                    <a:lnTo>
                      <a:pt x="21600" y="104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10" name="Shape 393"/>
              <p:cNvSpPr/>
              <p:nvPr/>
            </p:nvSpPr>
            <p:spPr>
              <a:xfrm>
                <a:off x="1741768" y="2348476"/>
                <a:ext cx="142528" cy="177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8" y="18168"/>
                    </a:moveTo>
                    <a:lnTo>
                      <a:pt x="635" y="16755"/>
                    </a:lnTo>
                    <a:lnTo>
                      <a:pt x="635" y="15746"/>
                    </a:lnTo>
                    <a:lnTo>
                      <a:pt x="953" y="14535"/>
                    </a:lnTo>
                    <a:lnTo>
                      <a:pt x="1588" y="13727"/>
                    </a:lnTo>
                    <a:lnTo>
                      <a:pt x="2541" y="11305"/>
                    </a:lnTo>
                    <a:lnTo>
                      <a:pt x="3176" y="10295"/>
                    </a:lnTo>
                    <a:lnTo>
                      <a:pt x="3812" y="9488"/>
                    </a:lnTo>
                    <a:lnTo>
                      <a:pt x="4765" y="9286"/>
                    </a:lnTo>
                    <a:lnTo>
                      <a:pt x="9847" y="9286"/>
                    </a:lnTo>
                    <a:lnTo>
                      <a:pt x="12388" y="8479"/>
                    </a:lnTo>
                    <a:lnTo>
                      <a:pt x="13024" y="7267"/>
                    </a:lnTo>
                    <a:lnTo>
                      <a:pt x="12071" y="6662"/>
                    </a:lnTo>
                    <a:lnTo>
                      <a:pt x="10800" y="6460"/>
                    </a:lnTo>
                    <a:lnTo>
                      <a:pt x="10165" y="5854"/>
                    </a:lnTo>
                    <a:lnTo>
                      <a:pt x="9212" y="5652"/>
                    </a:lnTo>
                    <a:lnTo>
                      <a:pt x="8576" y="4845"/>
                    </a:lnTo>
                    <a:lnTo>
                      <a:pt x="7941" y="3634"/>
                    </a:lnTo>
                    <a:lnTo>
                      <a:pt x="7306" y="3230"/>
                    </a:lnTo>
                    <a:lnTo>
                      <a:pt x="7941" y="2624"/>
                    </a:lnTo>
                    <a:lnTo>
                      <a:pt x="8576" y="2221"/>
                    </a:lnTo>
                    <a:lnTo>
                      <a:pt x="10165" y="1817"/>
                    </a:lnTo>
                    <a:lnTo>
                      <a:pt x="11118" y="1211"/>
                    </a:lnTo>
                    <a:lnTo>
                      <a:pt x="12706" y="606"/>
                    </a:lnTo>
                    <a:lnTo>
                      <a:pt x="14294" y="404"/>
                    </a:lnTo>
                    <a:lnTo>
                      <a:pt x="14929" y="0"/>
                    </a:lnTo>
                    <a:lnTo>
                      <a:pt x="17471" y="0"/>
                    </a:lnTo>
                    <a:lnTo>
                      <a:pt x="18424" y="404"/>
                    </a:lnTo>
                    <a:lnTo>
                      <a:pt x="19376" y="404"/>
                    </a:lnTo>
                    <a:lnTo>
                      <a:pt x="19694" y="606"/>
                    </a:lnTo>
                    <a:lnTo>
                      <a:pt x="20329" y="606"/>
                    </a:lnTo>
                    <a:lnTo>
                      <a:pt x="20329" y="4037"/>
                    </a:lnTo>
                    <a:lnTo>
                      <a:pt x="19694" y="5047"/>
                    </a:lnTo>
                    <a:lnTo>
                      <a:pt x="19694" y="6662"/>
                    </a:lnTo>
                    <a:lnTo>
                      <a:pt x="19376" y="7873"/>
                    </a:lnTo>
                    <a:lnTo>
                      <a:pt x="19376" y="8882"/>
                    </a:lnTo>
                    <a:lnTo>
                      <a:pt x="18741" y="10901"/>
                    </a:lnTo>
                    <a:lnTo>
                      <a:pt x="18424" y="11708"/>
                    </a:lnTo>
                    <a:lnTo>
                      <a:pt x="18106" y="12314"/>
                    </a:lnTo>
                    <a:lnTo>
                      <a:pt x="21282" y="12314"/>
                    </a:lnTo>
                    <a:lnTo>
                      <a:pt x="21282" y="12718"/>
                    </a:lnTo>
                    <a:lnTo>
                      <a:pt x="21600" y="12920"/>
                    </a:lnTo>
                    <a:lnTo>
                      <a:pt x="21282" y="13525"/>
                    </a:lnTo>
                    <a:lnTo>
                      <a:pt x="21282" y="13727"/>
                    </a:lnTo>
                    <a:lnTo>
                      <a:pt x="20965" y="14131"/>
                    </a:lnTo>
                    <a:lnTo>
                      <a:pt x="20647" y="14333"/>
                    </a:lnTo>
                    <a:lnTo>
                      <a:pt x="20329" y="14333"/>
                    </a:lnTo>
                    <a:lnTo>
                      <a:pt x="19376" y="15746"/>
                    </a:lnTo>
                    <a:lnTo>
                      <a:pt x="18424" y="17361"/>
                    </a:lnTo>
                    <a:lnTo>
                      <a:pt x="16835" y="18370"/>
                    </a:lnTo>
                    <a:lnTo>
                      <a:pt x="15247" y="19581"/>
                    </a:lnTo>
                    <a:lnTo>
                      <a:pt x="13976" y="20389"/>
                    </a:lnTo>
                    <a:lnTo>
                      <a:pt x="12706" y="20994"/>
                    </a:lnTo>
                    <a:lnTo>
                      <a:pt x="12071" y="21600"/>
                    </a:lnTo>
                    <a:lnTo>
                      <a:pt x="11435" y="21600"/>
                    </a:lnTo>
                    <a:lnTo>
                      <a:pt x="10165" y="21196"/>
                    </a:lnTo>
                    <a:lnTo>
                      <a:pt x="8576" y="20994"/>
                    </a:lnTo>
                    <a:lnTo>
                      <a:pt x="6988" y="20389"/>
                    </a:lnTo>
                    <a:lnTo>
                      <a:pt x="5082" y="20187"/>
                    </a:lnTo>
                    <a:lnTo>
                      <a:pt x="3812" y="19581"/>
                    </a:lnTo>
                    <a:lnTo>
                      <a:pt x="2224" y="19379"/>
                    </a:lnTo>
                    <a:lnTo>
                      <a:pt x="953" y="18774"/>
                    </a:lnTo>
                    <a:lnTo>
                      <a:pt x="0" y="18168"/>
                    </a:lnTo>
                    <a:lnTo>
                      <a:pt x="318" y="1816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11" name="Shape 394"/>
              <p:cNvSpPr/>
              <p:nvPr/>
            </p:nvSpPr>
            <p:spPr>
              <a:xfrm>
                <a:off x="1815128" y="2484619"/>
                <a:ext cx="104800" cy="60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72" y="0"/>
                    </a:moveTo>
                    <a:lnTo>
                      <a:pt x="10368" y="1800"/>
                    </a:lnTo>
                    <a:lnTo>
                      <a:pt x="12096" y="3600"/>
                    </a:lnTo>
                    <a:lnTo>
                      <a:pt x="12960" y="6000"/>
                    </a:lnTo>
                    <a:lnTo>
                      <a:pt x="14688" y="6600"/>
                    </a:lnTo>
                    <a:lnTo>
                      <a:pt x="16416" y="8400"/>
                    </a:lnTo>
                    <a:lnTo>
                      <a:pt x="18144" y="8400"/>
                    </a:lnTo>
                    <a:lnTo>
                      <a:pt x="19440" y="9000"/>
                    </a:lnTo>
                    <a:lnTo>
                      <a:pt x="21600" y="8400"/>
                    </a:lnTo>
                    <a:lnTo>
                      <a:pt x="21600" y="14400"/>
                    </a:lnTo>
                    <a:lnTo>
                      <a:pt x="21168" y="15000"/>
                    </a:lnTo>
                    <a:lnTo>
                      <a:pt x="20304" y="16800"/>
                    </a:lnTo>
                    <a:lnTo>
                      <a:pt x="19440" y="17400"/>
                    </a:lnTo>
                    <a:lnTo>
                      <a:pt x="18576" y="19200"/>
                    </a:lnTo>
                    <a:lnTo>
                      <a:pt x="18144" y="19800"/>
                    </a:lnTo>
                    <a:lnTo>
                      <a:pt x="16848" y="21000"/>
                    </a:lnTo>
                    <a:lnTo>
                      <a:pt x="16416" y="21000"/>
                    </a:lnTo>
                    <a:lnTo>
                      <a:pt x="15552" y="21600"/>
                    </a:lnTo>
                    <a:lnTo>
                      <a:pt x="12960" y="19800"/>
                    </a:lnTo>
                    <a:lnTo>
                      <a:pt x="11232" y="19200"/>
                    </a:lnTo>
                    <a:lnTo>
                      <a:pt x="9504" y="18000"/>
                    </a:lnTo>
                    <a:lnTo>
                      <a:pt x="7776" y="17400"/>
                    </a:lnTo>
                    <a:lnTo>
                      <a:pt x="6480" y="17400"/>
                    </a:lnTo>
                    <a:lnTo>
                      <a:pt x="3888" y="16800"/>
                    </a:lnTo>
                    <a:lnTo>
                      <a:pt x="2160" y="15000"/>
                    </a:lnTo>
                    <a:lnTo>
                      <a:pt x="0" y="14400"/>
                    </a:lnTo>
                    <a:lnTo>
                      <a:pt x="864" y="14400"/>
                    </a:lnTo>
                    <a:lnTo>
                      <a:pt x="1296" y="13200"/>
                    </a:lnTo>
                    <a:lnTo>
                      <a:pt x="1728" y="12600"/>
                    </a:lnTo>
                    <a:lnTo>
                      <a:pt x="2592" y="12000"/>
                    </a:lnTo>
                    <a:lnTo>
                      <a:pt x="4320" y="9000"/>
                    </a:lnTo>
                    <a:lnTo>
                      <a:pt x="6480" y="7800"/>
                    </a:lnTo>
                    <a:lnTo>
                      <a:pt x="7776" y="4200"/>
                    </a:lnTo>
                    <a:lnTo>
                      <a:pt x="9072" y="1800"/>
                    </a:lnTo>
                    <a:lnTo>
                      <a:pt x="907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12" name="Shape 395"/>
              <p:cNvSpPr/>
              <p:nvPr/>
            </p:nvSpPr>
            <p:spPr>
              <a:xfrm>
                <a:off x="1857048" y="2435457"/>
                <a:ext cx="215888" cy="117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491"/>
                    </a:moveTo>
                    <a:lnTo>
                      <a:pt x="0" y="9566"/>
                    </a:lnTo>
                    <a:lnTo>
                      <a:pt x="629" y="10491"/>
                    </a:lnTo>
                    <a:lnTo>
                      <a:pt x="1468" y="11417"/>
                    </a:lnTo>
                    <a:lnTo>
                      <a:pt x="1887" y="12343"/>
                    </a:lnTo>
                    <a:lnTo>
                      <a:pt x="2726" y="12651"/>
                    </a:lnTo>
                    <a:lnTo>
                      <a:pt x="3355" y="13577"/>
                    </a:lnTo>
                    <a:lnTo>
                      <a:pt x="4194" y="13577"/>
                    </a:lnTo>
                    <a:lnTo>
                      <a:pt x="4823" y="13886"/>
                    </a:lnTo>
                    <a:lnTo>
                      <a:pt x="6082" y="13577"/>
                    </a:lnTo>
                    <a:lnTo>
                      <a:pt x="5662" y="17897"/>
                    </a:lnTo>
                    <a:lnTo>
                      <a:pt x="6082" y="19131"/>
                    </a:lnTo>
                    <a:lnTo>
                      <a:pt x="6082" y="20057"/>
                    </a:lnTo>
                    <a:lnTo>
                      <a:pt x="6291" y="20366"/>
                    </a:lnTo>
                    <a:lnTo>
                      <a:pt x="6291" y="20674"/>
                    </a:lnTo>
                    <a:lnTo>
                      <a:pt x="6501" y="21291"/>
                    </a:lnTo>
                    <a:lnTo>
                      <a:pt x="6920" y="21600"/>
                    </a:lnTo>
                    <a:lnTo>
                      <a:pt x="7759" y="21600"/>
                    </a:lnTo>
                    <a:lnTo>
                      <a:pt x="8179" y="20674"/>
                    </a:lnTo>
                    <a:lnTo>
                      <a:pt x="8598" y="20366"/>
                    </a:lnTo>
                    <a:lnTo>
                      <a:pt x="8808" y="19440"/>
                    </a:lnTo>
                    <a:lnTo>
                      <a:pt x="9017" y="18206"/>
                    </a:lnTo>
                    <a:lnTo>
                      <a:pt x="9437" y="17280"/>
                    </a:lnTo>
                    <a:lnTo>
                      <a:pt x="11324" y="14503"/>
                    </a:lnTo>
                    <a:lnTo>
                      <a:pt x="12583" y="13269"/>
                    </a:lnTo>
                    <a:lnTo>
                      <a:pt x="13841" y="12343"/>
                    </a:lnTo>
                    <a:lnTo>
                      <a:pt x="15099" y="11109"/>
                    </a:lnTo>
                    <a:lnTo>
                      <a:pt x="16777" y="10183"/>
                    </a:lnTo>
                    <a:lnTo>
                      <a:pt x="18035" y="9257"/>
                    </a:lnTo>
                    <a:lnTo>
                      <a:pt x="19713" y="8331"/>
                    </a:lnTo>
                    <a:lnTo>
                      <a:pt x="21600" y="7714"/>
                    </a:lnTo>
                    <a:lnTo>
                      <a:pt x="21600" y="309"/>
                    </a:lnTo>
                    <a:lnTo>
                      <a:pt x="20551" y="309"/>
                    </a:lnTo>
                    <a:lnTo>
                      <a:pt x="19503" y="0"/>
                    </a:lnTo>
                    <a:lnTo>
                      <a:pt x="11324" y="0"/>
                    </a:lnTo>
                    <a:lnTo>
                      <a:pt x="9647" y="309"/>
                    </a:lnTo>
                    <a:lnTo>
                      <a:pt x="8388" y="309"/>
                    </a:lnTo>
                    <a:lnTo>
                      <a:pt x="6920" y="1234"/>
                    </a:lnTo>
                    <a:lnTo>
                      <a:pt x="5872" y="1543"/>
                    </a:lnTo>
                    <a:lnTo>
                      <a:pt x="4404" y="2160"/>
                    </a:lnTo>
                    <a:lnTo>
                      <a:pt x="3565" y="2469"/>
                    </a:lnTo>
                    <a:lnTo>
                      <a:pt x="2097" y="2469"/>
                    </a:lnTo>
                    <a:lnTo>
                      <a:pt x="2097" y="3086"/>
                    </a:lnTo>
                    <a:lnTo>
                      <a:pt x="2307" y="3394"/>
                    </a:lnTo>
                    <a:lnTo>
                      <a:pt x="2097" y="4320"/>
                    </a:lnTo>
                    <a:lnTo>
                      <a:pt x="2097" y="4629"/>
                    </a:lnTo>
                    <a:lnTo>
                      <a:pt x="1887" y="5554"/>
                    </a:lnTo>
                    <a:lnTo>
                      <a:pt x="1678" y="5863"/>
                    </a:lnTo>
                    <a:lnTo>
                      <a:pt x="1468" y="5863"/>
                    </a:lnTo>
                    <a:lnTo>
                      <a:pt x="1049" y="6789"/>
                    </a:lnTo>
                    <a:lnTo>
                      <a:pt x="839" y="7097"/>
                    </a:lnTo>
                    <a:lnTo>
                      <a:pt x="839" y="7714"/>
                    </a:lnTo>
                    <a:lnTo>
                      <a:pt x="629" y="8023"/>
                    </a:lnTo>
                    <a:lnTo>
                      <a:pt x="419" y="8949"/>
                    </a:lnTo>
                    <a:lnTo>
                      <a:pt x="419" y="9257"/>
                    </a:lnTo>
                    <a:lnTo>
                      <a:pt x="210" y="9257"/>
                    </a:lnTo>
                    <a:lnTo>
                      <a:pt x="0" y="9566"/>
                    </a:lnTo>
                    <a:lnTo>
                      <a:pt x="0" y="1049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13" name="Shape 396"/>
              <p:cNvSpPr/>
              <p:nvPr/>
            </p:nvSpPr>
            <p:spPr>
              <a:xfrm>
                <a:off x="1888487" y="2475165"/>
                <a:ext cx="184449" cy="155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00" y="7665"/>
                    </a:moveTo>
                    <a:lnTo>
                      <a:pt x="3191" y="8594"/>
                    </a:lnTo>
                    <a:lnTo>
                      <a:pt x="3191" y="9290"/>
                    </a:lnTo>
                    <a:lnTo>
                      <a:pt x="3436" y="9523"/>
                    </a:lnTo>
                    <a:lnTo>
                      <a:pt x="3436" y="9755"/>
                    </a:lnTo>
                    <a:lnTo>
                      <a:pt x="3682" y="10219"/>
                    </a:lnTo>
                    <a:lnTo>
                      <a:pt x="4173" y="10452"/>
                    </a:lnTo>
                    <a:lnTo>
                      <a:pt x="5155" y="10452"/>
                    </a:lnTo>
                    <a:lnTo>
                      <a:pt x="5891" y="9755"/>
                    </a:lnTo>
                    <a:lnTo>
                      <a:pt x="6382" y="9523"/>
                    </a:lnTo>
                    <a:lnTo>
                      <a:pt x="6627" y="8826"/>
                    </a:lnTo>
                    <a:lnTo>
                      <a:pt x="6873" y="7897"/>
                    </a:lnTo>
                    <a:lnTo>
                      <a:pt x="7364" y="7200"/>
                    </a:lnTo>
                    <a:lnTo>
                      <a:pt x="9573" y="5110"/>
                    </a:lnTo>
                    <a:lnTo>
                      <a:pt x="11045" y="4181"/>
                    </a:lnTo>
                    <a:lnTo>
                      <a:pt x="12518" y="3484"/>
                    </a:lnTo>
                    <a:lnTo>
                      <a:pt x="13991" y="2555"/>
                    </a:lnTo>
                    <a:lnTo>
                      <a:pt x="17427" y="1161"/>
                    </a:lnTo>
                    <a:lnTo>
                      <a:pt x="19391" y="465"/>
                    </a:lnTo>
                    <a:lnTo>
                      <a:pt x="21600" y="0"/>
                    </a:lnTo>
                    <a:lnTo>
                      <a:pt x="21355" y="1858"/>
                    </a:lnTo>
                    <a:lnTo>
                      <a:pt x="20864" y="3716"/>
                    </a:lnTo>
                    <a:lnTo>
                      <a:pt x="20373" y="6271"/>
                    </a:lnTo>
                    <a:lnTo>
                      <a:pt x="19391" y="8826"/>
                    </a:lnTo>
                    <a:lnTo>
                      <a:pt x="18409" y="13935"/>
                    </a:lnTo>
                    <a:lnTo>
                      <a:pt x="17918" y="17187"/>
                    </a:lnTo>
                    <a:lnTo>
                      <a:pt x="17673" y="20206"/>
                    </a:lnTo>
                    <a:lnTo>
                      <a:pt x="10800" y="19510"/>
                    </a:lnTo>
                    <a:lnTo>
                      <a:pt x="10555" y="19510"/>
                    </a:lnTo>
                    <a:lnTo>
                      <a:pt x="10064" y="19742"/>
                    </a:lnTo>
                    <a:lnTo>
                      <a:pt x="9818" y="20206"/>
                    </a:lnTo>
                    <a:lnTo>
                      <a:pt x="9573" y="20439"/>
                    </a:lnTo>
                    <a:lnTo>
                      <a:pt x="9573" y="21135"/>
                    </a:lnTo>
                    <a:lnTo>
                      <a:pt x="9082" y="21600"/>
                    </a:lnTo>
                    <a:lnTo>
                      <a:pt x="7855" y="20206"/>
                    </a:lnTo>
                    <a:lnTo>
                      <a:pt x="5891" y="16955"/>
                    </a:lnTo>
                    <a:lnTo>
                      <a:pt x="4664" y="14632"/>
                    </a:lnTo>
                    <a:lnTo>
                      <a:pt x="3682" y="13006"/>
                    </a:lnTo>
                    <a:lnTo>
                      <a:pt x="2945" y="11845"/>
                    </a:lnTo>
                    <a:lnTo>
                      <a:pt x="1473" y="10452"/>
                    </a:lnTo>
                    <a:lnTo>
                      <a:pt x="0" y="9523"/>
                    </a:lnTo>
                    <a:lnTo>
                      <a:pt x="245" y="9290"/>
                    </a:lnTo>
                    <a:lnTo>
                      <a:pt x="491" y="9290"/>
                    </a:lnTo>
                    <a:lnTo>
                      <a:pt x="1227" y="8826"/>
                    </a:lnTo>
                    <a:lnTo>
                      <a:pt x="1473" y="8594"/>
                    </a:lnTo>
                    <a:lnTo>
                      <a:pt x="1964" y="7897"/>
                    </a:lnTo>
                    <a:lnTo>
                      <a:pt x="2455" y="7665"/>
                    </a:lnTo>
                    <a:lnTo>
                      <a:pt x="3191" y="6968"/>
                    </a:lnTo>
                    <a:lnTo>
                      <a:pt x="2700" y="766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14" name="Shape 397"/>
              <p:cNvSpPr/>
              <p:nvPr/>
            </p:nvSpPr>
            <p:spPr>
              <a:xfrm>
                <a:off x="1955559" y="2611309"/>
                <a:ext cx="138337" cy="128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345" y="21600"/>
                    </a:lnTo>
                    <a:lnTo>
                      <a:pt x="15709" y="21319"/>
                    </a:lnTo>
                    <a:lnTo>
                      <a:pt x="14727" y="20758"/>
                    </a:lnTo>
                    <a:lnTo>
                      <a:pt x="14073" y="19636"/>
                    </a:lnTo>
                    <a:lnTo>
                      <a:pt x="13091" y="18514"/>
                    </a:lnTo>
                    <a:lnTo>
                      <a:pt x="12764" y="17392"/>
                    </a:lnTo>
                    <a:lnTo>
                      <a:pt x="12109" y="15429"/>
                    </a:lnTo>
                    <a:lnTo>
                      <a:pt x="11127" y="14587"/>
                    </a:lnTo>
                    <a:lnTo>
                      <a:pt x="10145" y="13465"/>
                    </a:lnTo>
                    <a:lnTo>
                      <a:pt x="10145" y="15709"/>
                    </a:lnTo>
                    <a:lnTo>
                      <a:pt x="9491" y="15429"/>
                    </a:lnTo>
                    <a:lnTo>
                      <a:pt x="8836" y="14587"/>
                    </a:lnTo>
                    <a:lnTo>
                      <a:pt x="8182" y="13465"/>
                    </a:lnTo>
                    <a:lnTo>
                      <a:pt x="6873" y="12062"/>
                    </a:lnTo>
                    <a:lnTo>
                      <a:pt x="6218" y="10379"/>
                    </a:lnTo>
                    <a:lnTo>
                      <a:pt x="5564" y="9257"/>
                    </a:lnTo>
                    <a:lnTo>
                      <a:pt x="4255" y="8135"/>
                    </a:lnTo>
                    <a:lnTo>
                      <a:pt x="3600" y="7294"/>
                    </a:lnTo>
                    <a:lnTo>
                      <a:pt x="3600" y="8416"/>
                    </a:lnTo>
                    <a:lnTo>
                      <a:pt x="3927" y="8696"/>
                    </a:lnTo>
                    <a:lnTo>
                      <a:pt x="3927" y="9257"/>
                    </a:lnTo>
                    <a:lnTo>
                      <a:pt x="4255" y="9538"/>
                    </a:lnTo>
                    <a:lnTo>
                      <a:pt x="4582" y="10099"/>
                    </a:lnTo>
                    <a:lnTo>
                      <a:pt x="4582" y="12343"/>
                    </a:lnTo>
                    <a:lnTo>
                      <a:pt x="2618" y="12343"/>
                    </a:lnTo>
                    <a:lnTo>
                      <a:pt x="1964" y="11501"/>
                    </a:lnTo>
                    <a:lnTo>
                      <a:pt x="1636" y="10660"/>
                    </a:lnTo>
                    <a:lnTo>
                      <a:pt x="982" y="10099"/>
                    </a:lnTo>
                    <a:lnTo>
                      <a:pt x="327" y="9257"/>
                    </a:lnTo>
                    <a:lnTo>
                      <a:pt x="327" y="8416"/>
                    </a:lnTo>
                    <a:lnTo>
                      <a:pt x="0" y="7574"/>
                    </a:lnTo>
                    <a:lnTo>
                      <a:pt x="0" y="4208"/>
                    </a:lnTo>
                    <a:lnTo>
                      <a:pt x="327" y="3927"/>
                    </a:lnTo>
                    <a:lnTo>
                      <a:pt x="327" y="3366"/>
                    </a:lnTo>
                    <a:lnTo>
                      <a:pt x="982" y="3366"/>
                    </a:lnTo>
                    <a:lnTo>
                      <a:pt x="1309" y="3086"/>
                    </a:lnTo>
                    <a:lnTo>
                      <a:pt x="1309" y="2525"/>
                    </a:lnTo>
                    <a:lnTo>
                      <a:pt x="1964" y="1964"/>
                    </a:lnTo>
                    <a:lnTo>
                      <a:pt x="1964" y="1122"/>
                    </a:lnTo>
                    <a:lnTo>
                      <a:pt x="2291" y="842"/>
                    </a:lnTo>
                    <a:lnTo>
                      <a:pt x="2618" y="281"/>
                    </a:lnTo>
                    <a:lnTo>
                      <a:pt x="3273" y="0"/>
                    </a:lnTo>
                    <a:lnTo>
                      <a:pt x="3600" y="0"/>
                    </a:lnTo>
                    <a:lnTo>
                      <a:pt x="12764" y="842"/>
                    </a:lnTo>
                    <a:lnTo>
                      <a:pt x="12764" y="2525"/>
                    </a:lnTo>
                    <a:lnTo>
                      <a:pt x="13745" y="4208"/>
                    </a:lnTo>
                    <a:lnTo>
                      <a:pt x="14073" y="6452"/>
                    </a:lnTo>
                    <a:lnTo>
                      <a:pt x="15055" y="8416"/>
                    </a:lnTo>
                    <a:lnTo>
                      <a:pt x="16364" y="10379"/>
                    </a:lnTo>
                    <a:lnTo>
                      <a:pt x="17345" y="12062"/>
                    </a:lnTo>
                    <a:lnTo>
                      <a:pt x="18982" y="13465"/>
                    </a:lnTo>
                    <a:lnTo>
                      <a:pt x="20291" y="15148"/>
                    </a:lnTo>
                    <a:lnTo>
                      <a:pt x="20291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15" name="Shape 398"/>
              <p:cNvSpPr/>
              <p:nvPr/>
            </p:nvSpPr>
            <p:spPr>
              <a:xfrm>
                <a:off x="2081319" y="2683162"/>
                <a:ext cx="213792" cy="105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286"/>
                    </a:moveTo>
                    <a:lnTo>
                      <a:pt x="0" y="3429"/>
                    </a:lnTo>
                    <a:lnTo>
                      <a:pt x="424" y="3429"/>
                    </a:lnTo>
                    <a:lnTo>
                      <a:pt x="1271" y="4114"/>
                    </a:lnTo>
                    <a:lnTo>
                      <a:pt x="1694" y="4800"/>
                    </a:lnTo>
                    <a:lnTo>
                      <a:pt x="2118" y="5143"/>
                    </a:lnTo>
                    <a:lnTo>
                      <a:pt x="2753" y="6171"/>
                    </a:lnTo>
                    <a:lnTo>
                      <a:pt x="4871" y="6171"/>
                    </a:lnTo>
                    <a:lnTo>
                      <a:pt x="6353" y="4800"/>
                    </a:lnTo>
                    <a:lnTo>
                      <a:pt x="8471" y="2743"/>
                    </a:lnTo>
                    <a:lnTo>
                      <a:pt x="9318" y="2057"/>
                    </a:lnTo>
                    <a:lnTo>
                      <a:pt x="10165" y="343"/>
                    </a:lnTo>
                    <a:lnTo>
                      <a:pt x="11224" y="0"/>
                    </a:lnTo>
                    <a:lnTo>
                      <a:pt x="13976" y="0"/>
                    </a:lnTo>
                    <a:lnTo>
                      <a:pt x="16518" y="2743"/>
                    </a:lnTo>
                    <a:lnTo>
                      <a:pt x="17576" y="4114"/>
                    </a:lnTo>
                    <a:lnTo>
                      <a:pt x="18212" y="6514"/>
                    </a:lnTo>
                    <a:lnTo>
                      <a:pt x="19271" y="7886"/>
                    </a:lnTo>
                    <a:lnTo>
                      <a:pt x="20329" y="8914"/>
                    </a:lnTo>
                    <a:lnTo>
                      <a:pt x="21600" y="9257"/>
                    </a:lnTo>
                    <a:lnTo>
                      <a:pt x="20541" y="11314"/>
                    </a:lnTo>
                    <a:lnTo>
                      <a:pt x="19694" y="12686"/>
                    </a:lnTo>
                    <a:lnTo>
                      <a:pt x="19271" y="14057"/>
                    </a:lnTo>
                    <a:lnTo>
                      <a:pt x="18847" y="16457"/>
                    </a:lnTo>
                    <a:lnTo>
                      <a:pt x="18424" y="17829"/>
                    </a:lnTo>
                    <a:lnTo>
                      <a:pt x="18212" y="19200"/>
                    </a:lnTo>
                    <a:lnTo>
                      <a:pt x="18212" y="20571"/>
                    </a:lnTo>
                    <a:lnTo>
                      <a:pt x="18000" y="21600"/>
                    </a:lnTo>
                    <a:lnTo>
                      <a:pt x="17788" y="21257"/>
                    </a:lnTo>
                    <a:lnTo>
                      <a:pt x="17576" y="20571"/>
                    </a:lnTo>
                    <a:lnTo>
                      <a:pt x="16941" y="20229"/>
                    </a:lnTo>
                    <a:lnTo>
                      <a:pt x="16518" y="19200"/>
                    </a:lnTo>
                    <a:lnTo>
                      <a:pt x="15671" y="18171"/>
                    </a:lnTo>
                    <a:lnTo>
                      <a:pt x="15247" y="17486"/>
                    </a:lnTo>
                    <a:lnTo>
                      <a:pt x="15035" y="16800"/>
                    </a:lnTo>
                    <a:lnTo>
                      <a:pt x="15035" y="15086"/>
                    </a:lnTo>
                    <a:lnTo>
                      <a:pt x="15247" y="14057"/>
                    </a:lnTo>
                    <a:lnTo>
                      <a:pt x="15459" y="13714"/>
                    </a:lnTo>
                    <a:lnTo>
                      <a:pt x="15459" y="12686"/>
                    </a:lnTo>
                    <a:lnTo>
                      <a:pt x="16306" y="12343"/>
                    </a:lnTo>
                    <a:lnTo>
                      <a:pt x="16518" y="11657"/>
                    </a:lnTo>
                    <a:lnTo>
                      <a:pt x="16729" y="11657"/>
                    </a:lnTo>
                    <a:lnTo>
                      <a:pt x="16941" y="11314"/>
                    </a:lnTo>
                    <a:lnTo>
                      <a:pt x="16306" y="10286"/>
                    </a:lnTo>
                    <a:lnTo>
                      <a:pt x="15247" y="9943"/>
                    </a:lnTo>
                    <a:lnTo>
                      <a:pt x="14824" y="8914"/>
                    </a:lnTo>
                    <a:lnTo>
                      <a:pt x="13976" y="8571"/>
                    </a:lnTo>
                    <a:lnTo>
                      <a:pt x="13553" y="7886"/>
                    </a:lnTo>
                    <a:lnTo>
                      <a:pt x="13341" y="6857"/>
                    </a:lnTo>
                    <a:lnTo>
                      <a:pt x="12706" y="5143"/>
                    </a:lnTo>
                    <a:lnTo>
                      <a:pt x="12282" y="4114"/>
                    </a:lnTo>
                    <a:lnTo>
                      <a:pt x="11224" y="4800"/>
                    </a:lnTo>
                    <a:lnTo>
                      <a:pt x="10165" y="6171"/>
                    </a:lnTo>
                    <a:lnTo>
                      <a:pt x="8894" y="8914"/>
                    </a:lnTo>
                    <a:lnTo>
                      <a:pt x="8682" y="10971"/>
                    </a:lnTo>
                    <a:lnTo>
                      <a:pt x="8471" y="12686"/>
                    </a:lnTo>
                    <a:lnTo>
                      <a:pt x="8259" y="14743"/>
                    </a:lnTo>
                    <a:lnTo>
                      <a:pt x="8259" y="17486"/>
                    </a:lnTo>
                    <a:lnTo>
                      <a:pt x="8047" y="17829"/>
                    </a:lnTo>
                    <a:lnTo>
                      <a:pt x="7624" y="17829"/>
                    </a:lnTo>
                    <a:lnTo>
                      <a:pt x="7412" y="18171"/>
                    </a:lnTo>
                    <a:lnTo>
                      <a:pt x="5718" y="18171"/>
                    </a:lnTo>
                    <a:lnTo>
                      <a:pt x="4659" y="17486"/>
                    </a:lnTo>
                    <a:lnTo>
                      <a:pt x="4235" y="15771"/>
                    </a:lnTo>
                    <a:lnTo>
                      <a:pt x="3388" y="14057"/>
                    </a:lnTo>
                    <a:lnTo>
                      <a:pt x="2965" y="12686"/>
                    </a:lnTo>
                    <a:lnTo>
                      <a:pt x="2118" y="11657"/>
                    </a:lnTo>
                    <a:lnTo>
                      <a:pt x="1694" y="10971"/>
                    </a:lnTo>
                    <a:lnTo>
                      <a:pt x="847" y="10286"/>
                    </a:lnTo>
                    <a:lnTo>
                      <a:pt x="0" y="102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16" name="Shape 399"/>
              <p:cNvSpPr/>
              <p:nvPr/>
            </p:nvSpPr>
            <p:spPr>
              <a:xfrm>
                <a:off x="3089490" y="4228013"/>
                <a:ext cx="203312" cy="190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7" y="12209"/>
                    </a:moveTo>
                    <a:lnTo>
                      <a:pt x="20932" y="12772"/>
                    </a:lnTo>
                    <a:lnTo>
                      <a:pt x="20932" y="13523"/>
                    </a:lnTo>
                    <a:lnTo>
                      <a:pt x="20709" y="13523"/>
                    </a:lnTo>
                    <a:lnTo>
                      <a:pt x="20487" y="14087"/>
                    </a:lnTo>
                    <a:lnTo>
                      <a:pt x="20264" y="14275"/>
                    </a:lnTo>
                    <a:lnTo>
                      <a:pt x="20041" y="14650"/>
                    </a:lnTo>
                    <a:lnTo>
                      <a:pt x="19151" y="14650"/>
                    </a:lnTo>
                    <a:lnTo>
                      <a:pt x="18928" y="14838"/>
                    </a:lnTo>
                    <a:lnTo>
                      <a:pt x="18705" y="15214"/>
                    </a:lnTo>
                    <a:lnTo>
                      <a:pt x="18260" y="15590"/>
                    </a:lnTo>
                    <a:lnTo>
                      <a:pt x="17814" y="17092"/>
                    </a:lnTo>
                    <a:lnTo>
                      <a:pt x="17592" y="18219"/>
                    </a:lnTo>
                    <a:lnTo>
                      <a:pt x="17146" y="19158"/>
                    </a:lnTo>
                    <a:lnTo>
                      <a:pt x="16478" y="20097"/>
                    </a:lnTo>
                    <a:lnTo>
                      <a:pt x="15810" y="20473"/>
                    </a:lnTo>
                    <a:lnTo>
                      <a:pt x="15142" y="21037"/>
                    </a:lnTo>
                    <a:lnTo>
                      <a:pt x="14252" y="21412"/>
                    </a:lnTo>
                    <a:lnTo>
                      <a:pt x="10466" y="21412"/>
                    </a:lnTo>
                    <a:lnTo>
                      <a:pt x="9130" y="21600"/>
                    </a:lnTo>
                    <a:lnTo>
                      <a:pt x="8016" y="21412"/>
                    </a:lnTo>
                    <a:lnTo>
                      <a:pt x="6903" y="21037"/>
                    </a:lnTo>
                    <a:lnTo>
                      <a:pt x="6012" y="20849"/>
                    </a:lnTo>
                    <a:lnTo>
                      <a:pt x="5122" y="20097"/>
                    </a:lnTo>
                    <a:lnTo>
                      <a:pt x="4676" y="18970"/>
                    </a:lnTo>
                    <a:lnTo>
                      <a:pt x="445" y="17656"/>
                    </a:lnTo>
                    <a:lnTo>
                      <a:pt x="0" y="8640"/>
                    </a:lnTo>
                    <a:lnTo>
                      <a:pt x="0" y="4132"/>
                    </a:lnTo>
                    <a:lnTo>
                      <a:pt x="223" y="3193"/>
                    </a:lnTo>
                    <a:lnTo>
                      <a:pt x="445" y="2066"/>
                    </a:lnTo>
                    <a:lnTo>
                      <a:pt x="891" y="1315"/>
                    </a:lnTo>
                    <a:lnTo>
                      <a:pt x="1781" y="376"/>
                    </a:lnTo>
                    <a:lnTo>
                      <a:pt x="2449" y="376"/>
                    </a:lnTo>
                    <a:lnTo>
                      <a:pt x="2895" y="0"/>
                    </a:lnTo>
                    <a:lnTo>
                      <a:pt x="3563" y="0"/>
                    </a:lnTo>
                    <a:lnTo>
                      <a:pt x="4231" y="376"/>
                    </a:lnTo>
                    <a:lnTo>
                      <a:pt x="4676" y="376"/>
                    </a:lnTo>
                    <a:lnTo>
                      <a:pt x="4899" y="563"/>
                    </a:lnTo>
                    <a:lnTo>
                      <a:pt x="5122" y="563"/>
                    </a:lnTo>
                    <a:lnTo>
                      <a:pt x="5790" y="751"/>
                    </a:lnTo>
                    <a:lnTo>
                      <a:pt x="6012" y="751"/>
                    </a:lnTo>
                    <a:lnTo>
                      <a:pt x="6235" y="1127"/>
                    </a:lnTo>
                    <a:lnTo>
                      <a:pt x="6235" y="1690"/>
                    </a:lnTo>
                    <a:lnTo>
                      <a:pt x="6680" y="1878"/>
                    </a:lnTo>
                    <a:lnTo>
                      <a:pt x="6903" y="2066"/>
                    </a:lnTo>
                    <a:lnTo>
                      <a:pt x="7571" y="2442"/>
                    </a:lnTo>
                    <a:lnTo>
                      <a:pt x="7794" y="2630"/>
                    </a:lnTo>
                    <a:lnTo>
                      <a:pt x="8239" y="2817"/>
                    </a:lnTo>
                    <a:lnTo>
                      <a:pt x="8685" y="3193"/>
                    </a:lnTo>
                    <a:lnTo>
                      <a:pt x="10243" y="3757"/>
                    </a:lnTo>
                    <a:lnTo>
                      <a:pt x="12470" y="5259"/>
                    </a:lnTo>
                    <a:lnTo>
                      <a:pt x="13584" y="6198"/>
                    </a:lnTo>
                    <a:lnTo>
                      <a:pt x="14697" y="6950"/>
                    </a:lnTo>
                    <a:lnTo>
                      <a:pt x="15810" y="7889"/>
                    </a:lnTo>
                    <a:lnTo>
                      <a:pt x="17146" y="8640"/>
                    </a:lnTo>
                    <a:lnTo>
                      <a:pt x="18260" y="9391"/>
                    </a:lnTo>
                    <a:lnTo>
                      <a:pt x="18928" y="10518"/>
                    </a:lnTo>
                    <a:lnTo>
                      <a:pt x="20264" y="11270"/>
                    </a:lnTo>
                    <a:lnTo>
                      <a:pt x="20932" y="11457"/>
                    </a:lnTo>
                    <a:lnTo>
                      <a:pt x="21377" y="11645"/>
                    </a:lnTo>
                    <a:lnTo>
                      <a:pt x="21600" y="12021"/>
                    </a:lnTo>
                    <a:lnTo>
                      <a:pt x="21377" y="1220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grpSp>
            <p:nvGrpSpPr>
              <p:cNvPr id="217" name="Group 420"/>
              <p:cNvGrpSpPr/>
              <p:nvPr/>
            </p:nvGrpSpPr>
            <p:grpSpPr>
              <a:xfrm>
                <a:off x="2555013" y="3736384"/>
                <a:ext cx="555438" cy="1457872"/>
                <a:chOff x="0" y="0"/>
                <a:chExt cx="555437" cy="1457870"/>
              </a:xfrm>
            </p:grpSpPr>
            <p:sp>
              <p:nvSpPr>
                <p:cNvPr id="283" name="Shape 400"/>
                <p:cNvSpPr/>
                <p:nvPr/>
              </p:nvSpPr>
              <p:spPr>
                <a:xfrm>
                  <a:off x="394046" y="1440665"/>
                  <a:ext cx="41921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257"/>
                      </a:moveTo>
                      <a:lnTo>
                        <a:pt x="2160" y="18514"/>
                      </a:lnTo>
                      <a:lnTo>
                        <a:pt x="6480" y="21600"/>
                      </a:lnTo>
                      <a:lnTo>
                        <a:pt x="14040" y="21600"/>
                      </a:lnTo>
                      <a:lnTo>
                        <a:pt x="17280" y="18514"/>
                      </a:lnTo>
                      <a:lnTo>
                        <a:pt x="18360" y="18514"/>
                      </a:lnTo>
                      <a:lnTo>
                        <a:pt x="21600" y="9257"/>
                      </a:lnTo>
                      <a:lnTo>
                        <a:pt x="18360" y="3086"/>
                      </a:lnTo>
                      <a:lnTo>
                        <a:pt x="17280" y="0"/>
                      </a:lnTo>
                      <a:lnTo>
                        <a:pt x="6480" y="0"/>
                      </a:lnTo>
                      <a:lnTo>
                        <a:pt x="2160" y="3086"/>
                      </a:lnTo>
                      <a:lnTo>
                        <a:pt x="0" y="925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84" name="Shape 401"/>
                <p:cNvSpPr/>
                <p:nvPr/>
              </p:nvSpPr>
              <p:spPr>
                <a:xfrm>
                  <a:off x="341646" y="1417791"/>
                  <a:ext cx="56593" cy="150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400"/>
                      </a:lnTo>
                      <a:lnTo>
                        <a:pt x="800" y="9600"/>
                      </a:lnTo>
                      <a:lnTo>
                        <a:pt x="1600" y="9600"/>
                      </a:lnTo>
                      <a:lnTo>
                        <a:pt x="2400" y="12000"/>
                      </a:lnTo>
                      <a:lnTo>
                        <a:pt x="2400" y="14400"/>
                      </a:lnTo>
                      <a:lnTo>
                        <a:pt x="4000" y="14400"/>
                      </a:lnTo>
                      <a:lnTo>
                        <a:pt x="4800" y="21600"/>
                      </a:lnTo>
                      <a:lnTo>
                        <a:pt x="7200" y="12000"/>
                      </a:lnTo>
                      <a:lnTo>
                        <a:pt x="9600" y="9600"/>
                      </a:lnTo>
                      <a:lnTo>
                        <a:pt x="15200" y="9600"/>
                      </a:lnTo>
                      <a:lnTo>
                        <a:pt x="18400" y="2400"/>
                      </a:lnTo>
                      <a:lnTo>
                        <a:pt x="20800" y="24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85" name="Shape 402"/>
                <p:cNvSpPr/>
                <p:nvPr/>
              </p:nvSpPr>
              <p:spPr>
                <a:xfrm>
                  <a:off x="343742" y="1387732"/>
                  <a:ext cx="37729" cy="217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600" y="0"/>
                      </a:moveTo>
                      <a:lnTo>
                        <a:pt x="0" y="14954"/>
                      </a:lnTo>
                      <a:lnTo>
                        <a:pt x="2400" y="18277"/>
                      </a:lnTo>
                      <a:lnTo>
                        <a:pt x="7200" y="21600"/>
                      </a:lnTo>
                      <a:lnTo>
                        <a:pt x="19200" y="21600"/>
                      </a:lnTo>
                      <a:lnTo>
                        <a:pt x="21600" y="18277"/>
                      </a:lnTo>
                      <a:lnTo>
                        <a:pt x="19200" y="18277"/>
                      </a:lnTo>
                      <a:lnTo>
                        <a:pt x="18000" y="14954"/>
                      </a:lnTo>
                      <a:lnTo>
                        <a:pt x="13200" y="8308"/>
                      </a:lnTo>
                      <a:lnTo>
                        <a:pt x="10800" y="3323"/>
                      </a:lnTo>
                      <a:lnTo>
                        <a:pt x="9600" y="1662"/>
                      </a:lnTo>
                      <a:lnTo>
                        <a:pt x="960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86" name="Shape 403"/>
                <p:cNvSpPr/>
                <p:nvPr/>
              </p:nvSpPr>
              <p:spPr>
                <a:xfrm>
                  <a:off x="295534" y="1382722"/>
                  <a:ext cx="39825" cy="283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642" y="0"/>
                      </a:moveTo>
                      <a:lnTo>
                        <a:pt x="11368" y="1271"/>
                      </a:lnTo>
                      <a:lnTo>
                        <a:pt x="7958" y="1271"/>
                      </a:lnTo>
                      <a:lnTo>
                        <a:pt x="4547" y="3812"/>
                      </a:lnTo>
                      <a:lnTo>
                        <a:pt x="3411" y="6353"/>
                      </a:lnTo>
                      <a:lnTo>
                        <a:pt x="2274" y="6353"/>
                      </a:lnTo>
                      <a:lnTo>
                        <a:pt x="0" y="7624"/>
                      </a:lnTo>
                      <a:lnTo>
                        <a:pt x="0" y="17788"/>
                      </a:lnTo>
                      <a:lnTo>
                        <a:pt x="2274" y="20329"/>
                      </a:lnTo>
                      <a:lnTo>
                        <a:pt x="4547" y="21600"/>
                      </a:lnTo>
                      <a:lnTo>
                        <a:pt x="7958" y="21600"/>
                      </a:lnTo>
                      <a:lnTo>
                        <a:pt x="12505" y="20329"/>
                      </a:lnTo>
                      <a:lnTo>
                        <a:pt x="14779" y="17788"/>
                      </a:lnTo>
                      <a:lnTo>
                        <a:pt x="19326" y="15247"/>
                      </a:lnTo>
                      <a:lnTo>
                        <a:pt x="21600" y="11435"/>
                      </a:lnTo>
                      <a:lnTo>
                        <a:pt x="20463" y="10165"/>
                      </a:lnTo>
                      <a:lnTo>
                        <a:pt x="19326" y="7624"/>
                      </a:lnTo>
                      <a:lnTo>
                        <a:pt x="19326" y="6353"/>
                      </a:lnTo>
                      <a:lnTo>
                        <a:pt x="18189" y="3812"/>
                      </a:lnTo>
                      <a:lnTo>
                        <a:pt x="14779" y="3812"/>
                      </a:lnTo>
                      <a:lnTo>
                        <a:pt x="13642" y="1271"/>
                      </a:lnTo>
                      <a:lnTo>
                        <a:pt x="13642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87" name="Shape 404"/>
                <p:cNvSpPr/>
                <p:nvPr/>
              </p:nvSpPr>
              <p:spPr>
                <a:xfrm>
                  <a:off x="264094" y="1371362"/>
                  <a:ext cx="39825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6821" y="21600"/>
                      </a:lnTo>
                      <a:lnTo>
                        <a:pt x="9095" y="18000"/>
                      </a:lnTo>
                      <a:lnTo>
                        <a:pt x="17053" y="18000"/>
                      </a:lnTo>
                      <a:lnTo>
                        <a:pt x="19326" y="10800"/>
                      </a:lnTo>
                      <a:lnTo>
                        <a:pt x="21600" y="10800"/>
                      </a:lnTo>
                      <a:lnTo>
                        <a:pt x="19326" y="0"/>
                      </a:lnTo>
                      <a:lnTo>
                        <a:pt x="10232" y="0"/>
                      </a:lnTo>
                      <a:lnTo>
                        <a:pt x="7958" y="10800"/>
                      </a:lnTo>
                      <a:lnTo>
                        <a:pt x="4547" y="18000"/>
                      </a:lnTo>
                      <a:lnTo>
                        <a:pt x="2274" y="180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88" name="Shape 405"/>
                <p:cNvSpPr/>
                <p:nvPr/>
              </p:nvSpPr>
              <p:spPr>
                <a:xfrm>
                  <a:off x="224271" y="1349323"/>
                  <a:ext cx="54496" cy="250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969" y="0"/>
                      </a:moveTo>
                      <a:lnTo>
                        <a:pt x="8308" y="0"/>
                      </a:lnTo>
                      <a:lnTo>
                        <a:pt x="5815" y="4320"/>
                      </a:lnTo>
                      <a:lnTo>
                        <a:pt x="4154" y="8640"/>
                      </a:lnTo>
                      <a:lnTo>
                        <a:pt x="3323" y="10080"/>
                      </a:lnTo>
                      <a:lnTo>
                        <a:pt x="1662" y="11520"/>
                      </a:lnTo>
                      <a:lnTo>
                        <a:pt x="0" y="11520"/>
                      </a:lnTo>
                      <a:lnTo>
                        <a:pt x="831" y="14400"/>
                      </a:lnTo>
                      <a:lnTo>
                        <a:pt x="831" y="17280"/>
                      </a:lnTo>
                      <a:lnTo>
                        <a:pt x="1662" y="17280"/>
                      </a:lnTo>
                      <a:lnTo>
                        <a:pt x="3323" y="18720"/>
                      </a:lnTo>
                      <a:lnTo>
                        <a:pt x="4154" y="21600"/>
                      </a:lnTo>
                      <a:lnTo>
                        <a:pt x="9969" y="21600"/>
                      </a:lnTo>
                      <a:lnTo>
                        <a:pt x="11631" y="18720"/>
                      </a:lnTo>
                      <a:lnTo>
                        <a:pt x="13292" y="18720"/>
                      </a:lnTo>
                      <a:lnTo>
                        <a:pt x="14954" y="17280"/>
                      </a:lnTo>
                      <a:lnTo>
                        <a:pt x="17446" y="14400"/>
                      </a:lnTo>
                      <a:lnTo>
                        <a:pt x="19108" y="11520"/>
                      </a:lnTo>
                      <a:lnTo>
                        <a:pt x="21600" y="10080"/>
                      </a:lnTo>
                      <a:lnTo>
                        <a:pt x="19108" y="8640"/>
                      </a:lnTo>
                      <a:lnTo>
                        <a:pt x="18277" y="4320"/>
                      </a:lnTo>
                      <a:lnTo>
                        <a:pt x="17446" y="4320"/>
                      </a:lnTo>
                      <a:lnTo>
                        <a:pt x="14954" y="2880"/>
                      </a:lnTo>
                      <a:lnTo>
                        <a:pt x="13292" y="2880"/>
                      </a:lnTo>
                      <a:lnTo>
                        <a:pt x="12462" y="0"/>
                      </a:lnTo>
                      <a:lnTo>
                        <a:pt x="9969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89" name="Shape 406"/>
                <p:cNvSpPr/>
                <p:nvPr/>
              </p:nvSpPr>
              <p:spPr>
                <a:xfrm>
                  <a:off x="211695" y="1329284"/>
                  <a:ext cx="48208" cy="150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209" y="0"/>
                      </a:moveTo>
                      <a:lnTo>
                        <a:pt x="10330" y="0"/>
                      </a:lnTo>
                      <a:lnTo>
                        <a:pt x="8452" y="2400"/>
                      </a:lnTo>
                      <a:lnTo>
                        <a:pt x="6574" y="2400"/>
                      </a:lnTo>
                      <a:lnTo>
                        <a:pt x="4696" y="9600"/>
                      </a:lnTo>
                      <a:lnTo>
                        <a:pt x="1878" y="12000"/>
                      </a:lnTo>
                      <a:lnTo>
                        <a:pt x="939" y="14400"/>
                      </a:lnTo>
                      <a:lnTo>
                        <a:pt x="0" y="21600"/>
                      </a:lnTo>
                      <a:lnTo>
                        <a:pt x="17843" y="21600"/>
                      </a:lnTo>
                      <a:lnTo>
                        <a:pt x="19722" y="14400"/>
                      </a:lnTo>
                      <a:lnTo>
                        <a:pt x="21600" y="14400"/>
                      </a:lnTo>
                      <a:lnTo>
                        <a:pt x="19722" y="9600"/>
                      </a:lnTo>
                      <a:lnTo>
                        <a:pt x="18783" y="9600"/>
                      </a:lnTo>
                      <a:lnTo>
                        <a:pt x="17843" y="2400"/>
                      </a:lnTo>
                      <a:lnTo>
                        <a:pt x="15026" y="2400"/>
                      </a:lnTo>
                      <a:lnTo>
                        <a:pt x="14087" y="0"/>
                      </a:lnTo>
                      <a:lnTo>
                        <a:pt x="12209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0" name="Shape 407"/>
                <p:cNvSpPr/>
                <p:nvPr/>
              </p:nvSpPr>
              <p:spPr>
                <a:xfrm>
                  <a:off x="67071" y="950204"/>
                  <a:ext cx="39825" cy="517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095" y="0"/>
                      </a:moveTo>
                      <a:lnTo>
                        <a:pt x="7958" y="0"/>
                      </a:lnTo>
                      <a:lnTo>
                        <a:pt x="6821" y="697"/>
                      </a:lnTo>
                      <a:lnTo>
                        <a:pt x="4547" y="1394"/>
                      </a:lnTo>
                      <a:lnTo>
                        <a:pt x="1137" y="3484"/>
                      </a:lnTo>
                      <a:lnTo>
                        <a:pt x="1137" y="4877"/>
                      </a:lnTo>
                      <a:lnTo>
                        <a:pt x="0" y="6271"/>
                      </a:lnTo>
                      <a:lnTo>
                        <a:pt x="0" y="9058"/>
                      </a:lnTo>
                      <a:lnTo>
                        <a:pt x="1137" y="11148"/>
                      </a:lnTo>
                      <a:lnTo>
                        <a:pt x="2274" y="13935"/>
                      </a:lnTo>
                      <a:lnTo>
                        <a:pt x="4547" y="16723"/>
                      </a:lnTo>
                      <a:lnTo>
                        <a:pt x="6821" y="18813"/>
                      </a:lnTo>
                      <a:lnTo>
                        <a:pt x="7958" y="20903"/>
                      </a:lnTo>
                      <a:lnTo>
                        <a:pt x="10232" y="21600"/>
                      </a:lnTo>
                      <a:lnTo>
                        <a:pt x="18189" y="21600"/>
                      </a:lnTo>
                      <a:lnTo>
                        <a:pt x="18189" y="20903"/>
                      </a:lnTo>
                      <a:lnTo>
                        <a:pt x="19326" y="20903"/>
                      </a:lnTo>
                      <a:lnTo>
                        <a:pt x="21600" y="19510"/>
                      </a:lnTo>
                      <a:lnTo>
                        <a:pt x="21600" y="13239"/>
                      </a:lnTo>
                      <a:lnTo>
                        <a:pt x="19326" y="11845"/>
                      </a:lnTo>
                      <a:lnTo>
                        <a:pt x="17053" y="9058"/>
                      </a:lnTo>
                      <a:lnTo>
                        <a:pt x="14779" y="8361"/>
                      </a:lnTo>
                      <a:lnTo>
                        <a:pt x="13642" y="6271"/>
                      </a:lnTo>
                      <a:lnTo>
                        <a:pt x="13642" y="1394"/>
                      </a:lnTo>
                      <a:lnTo>
                        <a:pt x="11368" y="697"/>
                      </a:lnTo>
                      <a:lnTo>
                        <a:pt x="10232" y="697"/>
                      </a:lnTo>
                      <a:lnTo>
                        <a:pt x="10232" y="0"/>
                      </a:lnTo>
                      <a:lnTo>
                        <a:pt x="9095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1" name="Shape 408"/>
                <p:cNvSpPr/>
                <p:nvPr/>
              </p:nvSpPr>
              <p:spPr>
                <a:xfrm>
                  <a:off x="106895" y="1062091"/>
                  <a:ext cx="31441" cy="283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2960" y="21600"/>
                      </a:lnTo>
                      <a:lnTo>
                        <a:pt x="21600" y="12706"/>
                      </a:lnTo>
                      <a:lnTo>
                        <a:pt x="21600" y="11435"/>
                      </a:lnTo>
                      <a:lnTo>
                        <a:pt x="20160" y="10165"/>
                      </a:lnTo>
                      <a:lnTo>
                        <a:pt x="20160" y="2541"/>
                      </a:lnTo>
                      <a:lnTo>
                        <a:pt x="18720" y="1271"/>
                      </a:lnTo>
                      <a:lnTo>
                        <a:pt x="18720" y="0"/>
                      </a:lnTo>
                      <a:lnTo>
                        <a:pt x="12960" y="2541"/>
                      </a:lnTo>
                      <a:lnTo>
                        <a:pt x="11520" y="6353"/>
                      </a:lnTo>
                      <a:lnTo>
                        <a:pt x="8640" y="7624"/>
                      </a:lnTo>
                      <a:lnTo>
                        <a:pt x="7200" y="11435"/>
                      </a:lnTo>
                      <a:lnTo>
                        <a:pt x="2880" y="12706"/>
                      </a:lnTo>
                      <a:lnTo>
                        <a:pt x="1440" y="15247"/>
                      </a:lnTo>
                      <a:lnTo>
                        <a:pt x="0" y="19059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2" name="Shape 409"/>
                <p:cNvSpPr/>
                <p:nvPr/>
              </p:nvSpPr>
              <p:spPr>
                <a:xfrm>
                  <a:off x="117375" y="1095490"/>
                  <a:ext cx="16769" cy="150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7200"/>
                      </a:lnTo>
                      <a:lnTo>
                        <a:pt x="8100" y="14400"/>
                      </a:lnTo>
                      <a:lnTo>
                        <a:pt x="10800" y="19200"/>
                      </a:lnTo>
                      <a:lnTo>
                        <a:pt x="18900" y="192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3" name="Shape 410"/>
                <p:cNvSpPr/>
                <p:nvPr/>
              </p:nvSpPr>
              <p:spPr>
                <a:xfrm>
                  <a:off x="138335" y="1170638"/>
                  <a:ext cx="33537" cy="283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6353"/>
                      </a:moveTo>
                      <a:lnTo>
                        <a:pt x="2700" y="10165"/>
                      </a:lnTo>
                      <a:lnTo>
                        <a:pt x="6750" y="13976"/>
                      </a:lnTo>
                      <a:lnTo>
                        <a:pt x="9450" y="15247"/>
                      </a:lnTo>
                      <a:lnTo>
                        <a:pt x="12150" y="19059"/>
                      </a:lnTo>
                      <a:lnTo>
                        <a:pt x="14850" y="20329"/>
                      </a:lnTo>
                      <a:lnTo>
                        <a:pt x="17550" y="20329"/>
                      </a:lnTo>
                      <a:lnTo>
                        <a:pt x="21600" y="21600"/>
                      </a:lnTo>
                      <a:lnTo>
                        <a:pt x="18900" y="20329"/>
                      </a:lnTo>
                      <a:lnTo>
                        <a:pt x="18900" y="13976"/>
                      </a:lnTo>
                      <a:lnTo>
                        <a:pt x="17550" y="10165"/>
                      </a:lnTo>
                      <a:lnTo>
                        <a:pt x="17550" y="8894"/>
                      </a:lnTo>
                      <a:lnTo>
                        <a:pt x="14850" y="3812"/>
                      </a:lnTo>
                      <a:lnTo>
                        <a:pt x="14850" y="1271"/>
                      </a:lnTo>
                      <a:lnTo>
                        <a:pt x="17550" y="0"/>
                      </a:lnTo>
                      <a:lnTo>
                        <a:pt x="9450" y="0"/>
                      </a:lnTo>
                      <a:lnTo>
                        <a:pt x="9450" y="1271"/>
                      </a:lnTo>
                      <a:lnTo>
                        <a:pt x="8100" y="1271"/>
                      </a:lnTo>
                      <a:lnTo>
                        <a:pt x="6750" y="3812"/>
                      </a:lnTo>
                      <a:lnTo>
                        <a:pt x="4050" y="3812"/>
                      </a:lnTo>
                      <a:lnTo>
                        <a:pt x="0" y="6353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4" name="Shape 411"/>
                <p:cNvSpPr/>
                <p:nvPr/>
              </p:nvSpPr>
              <p:spPr>
                <a:xfrm>
                  <a:off x="119471" y="1187337"/>
                  <a:ext cx="41921" cy="400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9900"/>
                      </a:moveTo>
                      <a:lnTo>
                        <a:pt x="2160" y="0"/>
                      </a:lnTo>
                      <a:lnTo>
                        <a:pt x="1080" y="2700"/>
                      </a:lnTo>
                      <a:lnTo>
                        <a:pt x="0" y="7200"/>
                      </a:lnTo>
                      <a:lnTo>
                        <a:pt x="1080" y="9900"/>
                      </a:lnTo>
                      <a:lnTo>
                        <a:pt x="4320" y="13500"/>
                      </a:lnTo>
                      <a:lnTo>
                        <a:pt x="8640" y="17100"/>
                      </a:lnTo>
                      <a:lnTo>
                        <a:pt x="12960" y="18900"/>
                      </a:lnTo>
                      <a:lnTo>
                        <a:pt x="17280" y="21600"/>
                      </a:lnTo>
                      <a:lnTo>
                        <a:pt x="21600" y="21600"/>
                      </a:lnTo>
                      <a:lnTo>
                        <a:pt x="21600" y="18900"/>
                      </a:lnTo>
                      <a:lnTo>
                        <a:pt x="20520" y="17100"/>
                      </a:lnTo>
                      <a:lnTo>
                        <a:pt x="20520" y="13500"/>
                      </a:lnTo>
                      <a:lnTo>
                        <a:pt x="17280" y="10800"/>
                      </a:lnTo>
                      <a:lnTo>
                        <a:pt x="14040" y="10800"/>
                      </a:lnTo>
                      <a:lnTo>
                        <a:pt x="12960" y="9900"/>
                      </a:lnTo>
                      <a:lnTo>
                        <a:pt x="10800" y="99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5" name="Shape 412"/>
                <p:cNvSpPr/>
                <p:nvPr/>
              </p:nvSpPr>
              <p:spPr>
                <a:xfrm>
                  <a:off x="161391" y="1224076"/>
                  <a:ext cx="23057" cy="334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7560"/>
                      </a:moveTo>
                      <a:lnTo>
                        <a:pt x="7855" y="0"/>
                      </a:lnTo>
                      <a:lnTo>
                        <a:pt x="1964" y="0"/>
                      </a:lnTo>
                      <a:lnTo>
                        <a:pt x="1964" y="1080"/>
                      </a:lnTo>
                      <a:lnTo>
                        <a:pt x="0" y="1080"/>
                      </a:lnTo>
                      <a:lnTo>
                        <a:pt x="0" y="17280"/>
                      </a:lnTo>
                      <a:lnTo>
                        <a:pt x="1964" y="18360"/>
                      </a:lnTo>
                      <a:lnTo>
                        <a:pt x="1964" y="20520"/>
                      </a:lnTo>
                      <a:lnTo>
                        <a:pt x="7855" y="20520"/>
                      </a:lnTo>
                      <a:lnTo>
                        <a:pt x="9818" y="21600"/>
                      </a:lnTo>
                      <a:lnTo>
                        <a:pt x="13745" y="20520"/>
                      </a:lnTo>
                      <a:lnTo>
                        <a:pt x="17673" y="20520"/>
                      </a:lnTo>
                      <a:lnTo>
                        <a:pt x="21600" y="17280"/>
                      </a:lnTo>
                      <a:lnTo>
                        <a:pt x="21600" y="756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6" name="Shape 413"/>
                <p:cNvSpPr/>
                <p:nvPr/>
              </p:nvSpPr>
              <p:spPr>
                <a:xfrm>
                  <a:off x="157199" y="1260815"/>
                  <a:ext cx="35633" cy="183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7788" y="0"/>
                      </a:lnTo>
                      <a:lnTo>
                        <a:pt x="12706" y="3927"/>
                      </a:lnTo>
                      <a:lnTo>
                        <a:pt x="10165" y="7855"/>
                      </a:lnTo>
                      <a:lnTo>
                        <a:pt x="8894" y="7855"/>
                      </a:lnTo>
                      <a:lnTo>
                        <a:pt x="7624" y="11782"/>
                      </a:lnTo>
                      <a:lnTo>
                        <a:pt x="3812" y="13745"/>
                      </a:lnTo>
                      <a:lnTo>
                        <a:pt x="2541" y="17673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7" name="Shape 414"/>
                <p:cNvSpPr/>
                <p:nvPr/>
              </p:nvSpPr>
              <p:spPr>
                <a:xfrm>
                  <a:off x="190735" y="1282525"/>
                  <a:ext cx="33537" cy="283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150" y="0"/>
                      </a:moveTo>
                      <a:lnTo>
                        <a:pt x="0" y="0"/>
                      </a:lnTo>
                      <a:lnTo>
                        <a:pt x="0" y="11435"/>
                      </a:lnTo>
                      <a:lnTo>
                        <a:pt x="2700" y="13976"/>
                      </a:lnTo>
                      <a:lnTo>
                        <a:pt x="2700" y="15247"/>
                      </a:lnTo>
                      <a:lnTo>
                        <a:pt x="4050" y="17788"/>
                      </a:lnTo>
                      <a:lnTo>
                        <a:pt x="8100" y="20329"/>
                      </a:lnTo>
                      <a:lnTo>
                        <a:pt x="9450" y="21600"/>
                      </a:lnTo>
                      <a:lnTo>
                        <a:pt x="21600" y="21600"/>
                      </a:lnTo>
                      <a:lnTo>
                        <a:pt x="18900" y="17788"/>
                      </a:lnTo>
                      <a:lnTo>
                        <a:pt x="17550" y="15247"/>
                      </a:lnTo>
                      <a:lnTo>
                        <a:pt x="14850" y="11435"/>
                      </a:lnTo>
                      <a:lnTo>
                        <a:pt x="13500" y="10165"/>
                      </a:lnTo>
                      <a:lnTo>
                        <a:pt x="13500" y="7624"/>
                      </a:lnTo>
                      <a:lnTo>
                        <a:pt x="12150" y="6353"/>
                      </a:lnTo>
                      <a:lnTo>
                        <a:pt x="1215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8" name="Shape 415"/>
                <p:cNvSpPr/>
                <p:nvPr/>
              </p:nvSpPr>
              <p:spPr>
                <a:xfrm>
                  <a:off x="197023" y="1317089"/>
                  <a:ext cx="18865" cy="1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2960"/>
                      </a:lnTo>
                      <a:lnTo>
                        <a:pt x="2400" y="12960"/>
                      </a:lnTo>
                      <a:lnTo>
                        <a:pt x="2400" y="21600"/>
                      </a:lnTo>
                      <a:lnTo>
                        <a:pt x="9600" y="21600"/>
                      </a:lnTo>
                      <a:lnTo>
                        <a:pt x="14400" y="12960"/>
                      </a:lnTo>
                      <a:lnTo>
                        <a:pt x="19200" y="1296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99" name="Shape 416"/>
                <p:cNvSpPr/>
                <p:nvPr/>
              </p:nvSpPr>
              <p:spPr>
                <a:xfrm>
                  <a:off x="366798" y="1429481"/>
                  <a:ext cx="54497" cy="183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964"/>
                      </a:lnTo>
                      <a:lnTo>
                        <a:pt x="831" y="3927"/>
                      </a:lnTo>
                      <a:lnTo>
                        <a:pt x="831" y="9818"/>
                      </a:lnTo>
                      <a:lnTo>
                        <a:pt x="1662" y="11782"/>
                      </a:lnTo>
                      <a:lnTo>
                        <a:pt x="1662" y="17673"/>
                      </a:lnTo>
                      <a:lnTo>
                        <a:pt x="2492" y="19636"/>
                      </a:lnTo>
                      <a:lnTo>
                        <a:pt x="4154" y="21600"/>
                      </a:lnTo>
                      <a:lnTo>
                        <a:pt x="6646" y="21600"/>
                      </a:lnTo>
                      <a:lnTo>
                        <a:pt x="7477" y="19636"/>
                      </a:lnTo>
                      <a:lnTo>
                        <a:pt x="9969" y="17673"/>
                      </a:lnTo>
                      <a:lnTo>
                        <a:pt x="11631" y="11782"/>
                      </a:lnTo>
                      <a:lnTo>
                        <a:pt x="13292" y="11782"/>
                      </a:lnTo>
                      <a:lnTo>
                        <a:pt x="16615" y="9818"/>
                      </a:lnTo>
                      <a:lnTo>
                        <a:pt x="18277" y="9818"/>
                      </a:lnTo>
                      <a:lnTo>
                        <a:pt x="19938" y="3927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300" name="Shape 417"/>
                <p:cNvSpPr/>
                <p:nvPr/>
              </p:nvSpPr>
              <p:spPr>
                <a:xfrm>
                  <a:off x="308110" y="1402762"/>
                  <a:ext cx="50305" cy="183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500" y="0"/>
                      </a:moveTo>
                      <a:lnTo>
                        <a:pt x="10800" y="0"/>
                      </a:lnTo>
                      <a:lnTo>
                        <a:pt x="9000" y="3927"/>
                      </a:lnTo>
                      <a:lnTo>
                        <a:pt x="8100" y="7855"/>
                      </a:lnTo>
                      <a:lnTo>
                        <a:pt x="4500" y="7855"/>
                      </a:lnTo>
                      <a:lnTo>
                        <a:pt x="3600" y="11782"/>
                      </a:lnTo>
                      <a:lnTo>
                        <a:pt x="2700" y="13745"/>
                      </a:lnTo>
                      <a:lnTo>
                        <a:pt x="1800" y="17673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0700" y="17673"/>
                      </a:lnTo>
                      <a:lnTo>
                        <a:pt x="18000" y="11782"/>
                      </a:lnTo>
                      <a:lnTo>
                        <a:pt x="17100" y="7855"/>
                      </a:lnTo>
                      <a:lnTo>
                        <a:pt x="15300" y="7855"/>
                      </a:lnTo>
                      <a:lnTo>
                        <a:pt x="14400" y="3927"/>
                      </a:lnTo>
                      <a:lnTo>
                        <a:pt x="14400" y="0"/>
                      </a:lnTo>
                      <a:lnTo>
                        <a:pt x="1350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301" name="Shape 418"/>
                <p:cNvSpPr/>
                <p:nvPr/>
              </p:nvSpPr>
              <p:spPr>
                <a:xfrm>
                  <a:off x="0" y="-1"/>
                  <a:ext cx="389855" cy="13977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652" y="20439"/>
                      </a:moveTo>
                      <a:lnTo>
                        <a:pt x="16839" y="20413"/>
                      </a:lnTo>
                      <a:lnTo>
                        <a:pt x="15910" y="20335"/>
                      </a:lnTo>
                      <a:lnTo>
                        <a:pt x="14865" y="20181"/>
                      </a:lnTo>
                      <a:lnTo>
                        <a:pt x="13935" y="20000"/>
                      </a:lnTo>
                      <a:lnTo>
                        <a:pt x="13123" y="19845"/>
                      </a:lnTo>
                      <a:lnTo>
                        <a:pt x="12426" y="19613"/>
                      </a:lnTo>
                      <a:lnTo>
                        <a:pt x="11961" y="19406"/>
                      </a:lnTo>
                      <a:lnTo>
                        <a:pt x="11845" y="19226"/>
                      </a:lnTo>
                      <a:lnTo>
                        <a:pt x="11845" y="19071"/>
                      </a:lnTo>
                      <a:lnTo>
                        <a:pt x="11961" y="18968"/>
                      </a:lnTo>
                      <a:lnTo>
                        <a:pt x="12077" y="18942"/>
                      </a:lnTo>
                      <a:lnTo>
                        <a:pt x="12310" y="18865"/>
                      </a:lnTo>
                      <a:lnTo>
                        <a:pt x="12542" y="18710"/>
                      </a:lnTo>
                      <a:lnTo>
                        <a:pt x="12542" y="18219"/>
                      </a:lnTo>
                      <a:lnTo>
                        <a:pt x="12658" y="18142"/>
                      </a:lnTo>
                      <a:lnTo>
                        <a:pt x="12658" y="18065"/>
                      </a:lnTo>
                      <a:lnTo>
                        <a:pt x="12774" y="18039"/>
                      </a:lnTo>
                      <a:lnTo>
                        <a:pt x="12774" y="17961"/>
                      </a:lnTo>
                      <a:lnTo>
                        <a:pt x="13006" y="17935"/>
                      </a:lnTo>
                      <a:lnTo>
                        <a:pt x="13006" y="17858"/>
                      </a:lnTo>
                      <a:lnTo>
                        <a:pt x="13123" y="17755"/>
                      </a:lnTo>
                      <a:lnTo>
                        <a:pt x="13006" y="17600"/>
                      </a:lnTo>
                      <a:lnTo>
                        <a:pt x="12774" y="17497"/>
                      </a:lnTo>
                      <a:lnTo>
                        <a:pt x="12658" y="17394"/>
                      </a:lnTo>
                      <a:lnTo>
                        <a:pt x="12426" y="17290"/>
                      </a:lnTo>
                      <a:lnTo>
                        <a:pt x="12077" y="17161"/>
                      </a:lnTo>
                      <a:lnTo>
                        <a:pt x="11961" y="17032"/>
                      </a:lnTo>
                      <a:lnTo>
                        <a:pt x="11845" y="16929"/>
                      </a:lnTo>
                      <a:lnTo>
                        <a:pt x="11845" y="16774"/>
                      </a:lnTo>
                      <a:lnTo>
                        <a:pt x="11729" y="16568"/>
                      </a:lnTo>
                      <a:lnTo>
                        <a:pt x="11613" y="16335"/>
                      </a:lnTo>
                      <a:lnTo>
                        <a:pt x="11381" y="16103"/>
                      </a:lnTo>
                      <a:lnTo>
                        <a:pt x="11148" y="15923"/>
                      </a:lnTo>
                      <a:lnTo>
                        <a:pt x="10452" y="15587"/>
                      </a:lnTo>
                      <a:lnTo>
                        <a:pt x="9639" y="15277"/>
                      </a:lnTo>
                      <a:lnTo>
                        <a:pt x="8942" y="14942"/>
                      </a:lnTo>
                      <a:lnTo>
                        <a:pt x="8245" y="14581"/>
                      </a:lnTo>
                      <a:lnTo>
                        <a:pt x="8013" y="14374"/>
                      </a:lnTo>
                      <a:lnTo>
                        <a:pt x="7665" y="14168"/>
                      </a:lnTo>
                      <a:lnTo>
                        <a:pt x="7548" y="13910"/>
                      </a:lnTo>
                      <a:lnTo>
                        <a:pt x="7548" y="13523"/>
                      </a:lnTo>
                      <a:lnTo>
                        <a:pt x="7665" y="13394"/>
                      </a:lnTo>
                      <a:lnTo>
                        <a:pt x="7665" y="13290"/>
                      </a:lnTo>
                      <a:lnTo>
                        <a:pt x="7781" y="13187"/>
                      </a:lnTo>
                      <a:lnTo>
                        <a:pt x="8013" y="13084"/>
                      </a:lnTo>
                      <a:lnTo>
                        <a:pt x="8013" y="12826"/>
                      </a:lnTo>
                      <a:lnTo>
                        <a:pt x="8129" y="12697"/>
                      </a:lnTo>
                      <a:lnTo>
                        <a:pt x="8013" y="12542"/>
                      </a:lnTo>
                      <a:lnTo>
                        <a:pt x="7781" y="12439"/>
                      </a:lnTo>
                      <a:lnTo>
                        <a:pt x="7665" y="12335"/>
                      </a:lnTo>
                      <a:lnTo>
                        <a:pt x="7432" y="12181"/>
                      </a:lnTo>
                      <a:lnTo>
                        <a:pt x="7316" y="12077"/>
                      </a:lnTo>
                      <a:lnTo>
                        <a:pt x="6968" y="11974"/>
                      </a:lnTo>
                      <a:lnTo>
                        <a:pt x="6852" y="11819"/>
                      </a:lnTo>
                      <a:lnTo>
                        <a:pt x="6852" y="11561"/>
                      </a:lnTo>
                      <a:lnTo>
                        <a:pt x="6968" y="11535"/>
                      </a:lnTo>
                      <a:lnTo>
                        <a:pt x="7200" y="11458"/>
                      </a:lnTo>
                      <a:lnTo>
                        <a:pt x="7316" y="11381"/>
                      </a:lnTo>
                      <a:lnTo>
                        <a:pt x="7548" y="11355"/>
                      </a:lnTo>
                      <a:lnTo>
                        <a:pt x="7665" y="11277"/>
                      </a:lnTo>
                      <a:lnTo>
                        <a:pt x="7781" y="11226"/>
                      </a:lnTo>
                      <a:lnTo>
                        <a:pt x="7781" y="11071"/>
                      </a:lnTo>
                      <a:lnTo>
                        <a:pt x="7665" y="11045"/>
                      </a:lnTo>
                      <a:lnTo>
                        <a:pt x="7548" y="10968"/>
                      </a:lnTo>
                      <a:lnTo>
                        <a:pt x="7200" y="10813"/>
                      </a:lnTo>
                      <a:lnTo>
                        <a:pt x="7200" y="10735"/>
                      </a:lnTo>
                      <a:lnTo>
                        <a:pt x="6968" y="10684"/>
                      </a:lnTo>
                      <a:lnTo>
                        <a:pt x="7200" y="10684"/>
                      </a:lnTo>
                      <a:lnTo>
                        <a:pt x="7200" y="10606"/>
                      </a:lnTo>
                      <a:lnTo>
                        <a:pt x="7432" y="10503"/>
                      </a:lnTo>
                      <a:lnTo>
                        <a:pt x="7548" y="10426"/>
                      </a:lnTo>
                      <a:lnTo>
                        <a:pt x="7665" y="10323"/>
                      </a:lnTo>
                      <a:lnTo>
                        <a:pt x="7781" y="10245"/>
                      </a:lnTo>
                      <a:lnTo>
                        <a:pt x="7781" y="10168"/>
                      </a:lnTo>
                      <a:lnTo>
                        <a:pt x="6968" y="10168"/>
                      </a:lnTo>
                      <a:lnTo>
                        <a:pt x="7200" y="10142"/>
                      </a:lnTo>
                      <a:lnTo>
                        <a:pt x="7316" y="10090"/>
                      </a:lnTo>
                      <a:lnTo>
                        <a:pt x="7548" y="10039"/>
                      </a:lnTo>
                      <a:lnTo>
                        <a:pt x="7665" y="9987"/>
                      </a:lnTo>
                      <a:lnTo>
                        <a:pt x="7665" y="9910"/>
                      </a:lnTo>
                      <a:lnTo>
                        <a:pt x="7781" y="9858"/>
                      </a:lnTo>
                      <a:lnTo>
                        <a:pt x="7781" y="9781"/>
                      </a:lnTo>
                      <a:lnTo>
                        <a:pt x="7665" y="9600"/>
                      </a:lnTo>
                      <a:lnTo>
                        <a:pt x="7316" y="9419"/>
                      </a:lnTo>
                      <a:lnTo>
                        <a:pt x="6852" y="9265"/>
                      </a:lnTo>
                      <a:lnTo>
                        <a:pt x="6271" y="9084"/>
                      </a:lnTo>
                      <a:lnTo>
                        <a:pt x="5806" y="8903"/>
                      </a:lnTo>
                      <a:lnTo>
                        <a:pt x="5226" y="8697"/>
                      </a:lnTo>
                      <a:lnTo>
                        <a:pt x="4761" y="8490"/>
                      </a:lnTo>
                      <a:lnTo>
                        <a:pt x="4645" y="8232"/>
                      </a:lnTo>
                      <a:lnTo>
                        <a:pt x="4645" y="6942"/>
                      </a:lnTo>
                      <a:lnTo>
                        <a:pt x="4761" y="6710"/>
                      </a:lnTo>
                      <a:lnTo>
                        <a:pt x="5458" y="6348"/>
                      </a:lnTo>
                      <a:lnTo>
                        <a:pt x="5923" y="6168"/>
                      </a:lnTo>
                      <a:lnTo>
                        <a:pt x="6271" y="5987"/>
                      </a:lnTo>
                      <a:lnTo>
                        <a:pt x="6735" y="5806"/>
                      </a:lnTo>
                      <a:lnTo>
                        <a:pt x="6968" y="5652"/>
                      </a:lnTo>
                      <a:lnTo>
                        <a:pt x="6968" y="5265"/>
                      </a:lnTo>
                      <a:lnTo>
                        <a:pt x="6852" y="5110"/>
                      </a:lnTo>
                      <a:lnTo>
                        <a:pt x="6735" y="5006"/>
                      </a:lnTo>
                      <a:lnTo>
                        <a:pt x="6503" y="4903"/>
                      </a:lnTo>
                      <a:lnTo>
                        <a:pt x="6155" y="4774"/>
                      </a:lnTo>
                      <a:lnTo>
                        <a:pt x="6039" y="4671"/>
                      </a:lnTo>
                      <a:lnTo>
                        <a:pt x="5923" y="4542"/>
                      </a:lnTo>
                      <a:lnTo>
                        <a:pt x="5806" y="4387"/>
                      </a:lnTo>
                      <a:lnTo>
                        <a:pt x="5923" y="4258"/>
                      </a:lnTo>
                      <a:lnTo>
                        <a:pt x="6271" y="4129"/>
                      </a:lnTo>
                      <a:lnTo>
                        <a:pt x="7200" y="3923"/>
                      </a:lnTo>
                      <a:lnTo>
                        <a:pt x="7665" y="3768"/>
                      </a:lnTo>
                      <a:lnTo>
                        <a:pt x="8129" y="3639"/>
                      </a:lnTo>
                      <a:lnTo>
                        <a:pt x="8361" y="3458"/>
                      </a:lnTo>
                      <a:lnTo>
                        <a:pt x="8477" y="3174"/>
                      </a:lnTo>
                      <a:lnTo>
                        <a:pt x="8129" y="3174"/>
                      </a:lnTo>
                      <a:lnTo>
                        <a:pt x="7665" y="3097"/>
                      </a:lnTo>
                      <a:lnTo>
                        <a:pt x="7432" y="3019"/>
                      </a:lnTo>
                      <a:lnTo>
                        <a:pt x="6968" y="2942"/>
                      </a:lnTo>
                      <a:lnTo>
                        <a:pt x="6503" y="2710"/>
                      </a:lnTo>
                      <a:lnTo>
                        <a:pt x="5923" y="2452"/>
                      </a:lnTo>
                      <a:lnTo>
                        <a:pt x="5458" y="2168"/>
                      </a:lnTo>
                      <a:lnTo>
                        <a:pt x="4994" y="1910"/>
                      </a:lnTo>
                      <a:lnTo>
                        <a:pt x="4761" y="1703"/>
                      </a:lnTo>
                      <a:lnTo>
                        <a:pt x="4645" y="1574"/>
                      </a:lnTo>
                      <a:lnTo>
                        <a:pt x="4645" y="1342"/>
                      </a:lnTo>
                      <a:lnTo>
                        <a:pt x="4529" y="1110"/>
                      </a:lnTo>
                      <a:lnTo>
                        <a:pt x="4297" y="903"/>
                      </a:lnTo>
                      <a:lnTo>
                        <a:pt x="3948" y="723"/>
                      </a:lnTo>
                      <a:lnTo>
                        <a:pt x="3716" y="542"/>
                      </a:lnTo>
                      <a:lnTo>
                        <a:pt x="2787" y="181"/>
                      </a:lnTo>
                      <a:lnTo>
                        <a:pt x="2206" y="0"/>
                      </a:lnTo>
                      <a:lnTo>
                        <a:pt x="2206" y="77"/>
                      </a:lnTo>
                      <a:lnTo>
                        <a:pt x="2090" y="103"/>
                      </a:lnTo>
                      <a:lnTo>
                        <a:pt x="1858" y="181"/>
                      </a:lnTo>
                      <a:lnTo>
                        <a:pt x="1742" y="232"/>
                      </a:lnTo>
                      <a:lnTo>
                        <a:pt x="1742" y="284"/>
                      </a:lnTo>
                      <a:lnTo>
                        <a:pt x="1626" y="335"/>
                      </a:lnTo>
                      <a:lnTo>
                        <a:pt x="1394" y="387"/>
                      </a:lnTo>
                      <a:lnTo>
                        <a:pt x="1277" y="465"/>
                      </a:lnTo>
                      <a:lnTo>
                        <a:pt x="0" y="387"/>
                      </a:lnTo>
                      <a:lnTo>
                        <a:pt x="116" y="748"/>
                      </a:lnTo>
                      <a:lnTo>
                        <a:pt x="232" y="1084"/>
                      </a:lnTo>
                      <a:lnTo>
                        <a:pt x="581" y="1394"/>
                      </a:lnTo>
                      <a:lnTo>
                        <a:pt x="929" y="1652"/>
                      </a:lnTo>
                      <a:lnTo>
                        <a:pt x="1277" y="1935"/>
                      </a:lnTo>
                      <a:lnTo>
                        <a:pt x="1510" y="2194"/>
                      </a:lnTo>
                      <a:lnTo>
                        <a:pt x="1626" y="2477"/>
                      </a:lnTo>
                      <a:lnTo>
                        <a:pt x="1742" y="2813"/>
                      </a:lnTo>
                      <a:lnTo>
                        <a:pt x="1742" y="2916"/>
                      </a:lnTo>
                      <a:lnTo>
                        <a:pt x="1510" y="3071"/>
                      </a:lnTo>
                      <a:lnTo>
                        <a:pt x="1394" y="3123"/>
                      </a:lnTo>
                      <a:lnTo>
                        <a:pt x="1277" y="3200"/>
                      </a:lnTo>
                      <a:lnTo>
                        <a:pt x="1045" y="3277"/>
                      </a:lnTo>
                      <a:lnTo>
                        <a:pt x="1045" y="3355"/>
                      </a:lnTo>
                      <a:lnTo>
                        <a:pt x="929" y="3458"/>
                      </a:lnTo>
                      <a:lnTo>
                        <a:pt x="1045" y="3716"/>
                      </a:lnTo>
                      <a:lnTo>
                        <a:pt x="1277" y="3923"/>
                      </a:lnTo>
                      <a:lnTo>
                        <a:pt x="1394" y="4129"/>
                      </a:lnTo>
                      <a:lnTo>
                        <a:pt x="1510" y="4310"/>
                      </a:lnTo>
                      <a:lnTo>
                        <a:pt x="1626" y="4542"/>
                      </a:lnTo>
                      <a:lnTo>
                        <a:pt x="1858" y="4955"/>
                      </a:lnTo>
                      <a:lnTo>
                        <a:pt x="2090" y="5187"/>
                      </a:lnTo>
                      <a:lnTo>
                        <a:pt x="2090" y="5368"/>
                      </a:lnTo>
                      <a:lnTo>
                        <a:pt x="1858" y="5497"/>
                      </a:lnTo>
                      <a:lnTo>
                        <a:pt x="1858" y="5703"/>
                      </a:lnTo>
                      <a:lnTo>
                        <a:pt x="1742" y="5781"/>
                      </a:lnTo>
                      <a:lnTo>
                        <a:pt x="1742" y="6219"/>
                      </a:lnTo>
                      <a:lnTo>
                        <a:pt x="1626" y="6297"/>
                      </a:lnTo>
                      <a:lnTo>
                        <a:pt x="1626" y="6529"/>
                      </a:lnTo>
                      <a:lnTo>
                        <a:pt x="1742" y="6581"/>
                      </a:lnTo>
                      <a:lnTo>
                        <a:pt x="1626" y="6581"/>
                      </a:lnTo>
                      <a:lnTo>
                        <a:pt x="1510" y="6658"/>
                      </a:lnTo>
                      <a:lnTo>
                        <a:pt x="1510" y="6684"/>
                      </a:lnTo>
                      <a:lnTo>
                        <a:pt x="1394" y="6710"/>
                      </a:lnTo>
                      <a:lnTo>
                        <a:pt x="1394" y="6839"/>
                      </a:lnTo>
                      <a:lnTo>
                        <a:pt x="1277" y="6890"/>
                      </a:lnTo>
                      <a:lnTo>
                        <a:pt x="1277" y="7045"/>
                      </a:lnTo>
                      <a:lnTo>
                        <a:pt x="1394" y="7148"/>
                      </a:lnTo>
                      <a:lnTo>
                        <a:pt x="1510" y="7174"/>
                      </a:lnTo>
                      <a:lnTo>
                        <a:pt x="1626" y="7252"/>
                      </a:lnTo>
                      <a:lnTo>
                        <a:pt x="1858" y="7355"/>
                      </a:lnTo>
                      <a:lnTo>
                        <a:pt x="1858" y="7406"/>
                      </a:lnTo>
                      <a:lnTo>
                        <a:pt x="2090" y="7484"/>
                      </a:lnTo>
                      <a:lnTo>
                        <a:pt x="2090" y="8335"/>
                      </a:lnTo>
                      <a:lnTo>
                        <a:pt x="2206" y="8439"/>
                      </a:lnTo>
                      <a:lnTo>
                        <a:pt x="2206" y="8594"/>
                      </a:lnTo>
                      <a:lnTo>
                        <a:pt x="2323" y="8697"/>
                      </a:lnTo>
                      <a:lnTo>
                        <a:pt x="2323" y="8800"/>
                      </a:lnTo>
                      <a:lnTo>
                        <a:pt x="2439" y="8800"/>
                      </a:lnTo>
                      <a:lnTo>
                        <a:pt x="2787" y="8955"/>
                      </a:lnTo>
                      <a:lnTo>
                        <a:pt x="2903" y="9032"/>
                      </a:lnTo>
                      <a:lnTo>
                        <a:pt x="3019" y="9084"/>
                      </a:lnTo>
                      <a:lnTo>
                        <a:pt x="3019" y="9781"/>
                      </a:lnTo>
                      <a:lnTo>
                        <a:pt x="2903" y="10039"/>
                      </a:lnTo>
                      <a:lnTo>
                        <a:pt x="2903" y="10245"/>
                      </a:lnTo>
                      <a:lnTo>
                        <a:pt x="2787" y="10452"/>
                      </a:lnTo>
                      <a:lnTo>
                        <a:pt x="2555" y="10684"/>
                      </a:lnTo>
                      <a:lnTo>
                        <a:pt x="2555" y="10890"/>
                      </a:lnTo>
                      <a:lnTo>
                        <a:pt x="2439" y="11097"/>
                      </a:lnTo>
                      <a:lnTo>
                        <a:pt x="2439" y="11432"/>
                      </a:lnTo>
                      <a:lnTo>
                        <a:pt x="2323" y="11535"/>
                      </a:lnTo>
                      <a:lnTo>
                        <a:pt x="2090" y="11690"/>
                      </a:lnTo>
                      <a:lnTo>
                        <a:pt x="1742" y="11716"/>
                      </a:lnTo>
                      <a:lnTo>
                        <a:pt x="1510" y="11871"/>
                      </a:lnTo>
                      <a:lnTo>
                        <a:pt x="1510" y="11923"/>
                      </a:lnTo>
                      <a:lnTo>
                        <a:pt x="1626" y="12103"/>
                      </a:lnTo>
                      <a:lnTo>
                        <a:pt x="1858" y="12335"/>
                      </a:lnTo>
                      <a:lnTo>
                        <a:pt x="2555" y="12748"/>
                      </a:lnTo>
                      <a:lnTo>
                        <a:pt x="3484" y="13110"/>
                      </a:lnTo>
                      <a:lnTo>
                        <a:pt x="3600" y="13290"/>
                      </a:lnTo>
                      <a:lnTo>
                        <a:pt x="3716" y="13394"/>
                      </a:lnTo>
                      <a:lnTo>
                        <a:pt x="3716" y="13548"/>
                      </a:lnTo>
                      <a:lnTo>
                        <a:pt x="3484" y="13703"/>
                      </a:lnTo>
                      <a:lnTo>
                        <a:pt x="3484" y="13755"/>
                      </a:lnTo>
                      <a:lnTo>
                        <a:pt x="3252" y="13832"/>
                      </a:lnTo>
                      <a:lnTo>
                        <a:pt x="3252" y="14194"/>
                      </a:lnTo>
                      <a:lnTo>
                        <a:pt x="3484" y="14374"/>
                      </a:lnTo>
                      <a:lnTo>
                        <a:pt x="3832" y="14477"/>
                      </a:lnTo>
                      <a:lnTo>
                        <a:pt x="4297" y="14581"/>
                      </a:lnTo>
                      <a:lnTo>
                        <a:pt x="4645" y="14632"/>
                      </a:lnTo>
                      <a:lnTo>
                        <a:pt x="5458" y="14658"/>
                      </a:lnTo>
                      <a:lnTo>
                        <a:pt x="6039" y="14710"/>
                      </a:lnTo>
                      <a:lnTo>
                        <a:pt x="6852" y="14710"/>
                      </a:lnTo>
                      <a:lnTo>
                        <a:pt x="6852" y="14839"/>
                      </a:lnTo>
                      <a:lnTo>
                        <a:pt x="6968" y="15019"/>
                      </a:lnTo>
                      <a:lnTo>
                        <a:pt x="7200" y="15174"/>
                      </a:lnTo>
                      <a:lnTo>
                        <a:pt x="7200" y="15303"/>
                      </a:lnTo>
                      <a:lnTo>
                        <a:pt x="7316" y="15432"/>
                      </a:lnTo>
                      <a:lnTo>
                        <a:pt x="7316" y="15923"/>
                      </a:lnTo>
                      <a:lnTo>
                        <a:pt x="7432" y="16000"/>
                      </a:lnTo>
                      <a:lnTo>
                        <a:pt x="7548" y="16103"/>
                      </a:lnTo>
                      <a:lnTo>
                        <a:pt x="7665" y="16232"/>
                      </a:lnTo>
                      <a:lnTo>
                        <a:pt x="7781" y="16335"/>
                      </a:lnTo>
                      <a:lnTo>
                        <a:pt x="8013" y="16465"/>
                      </a:lnTo>
                      <a:lnTo>
                        <a:pt x="8013" y="16516"/>
                      </a:lnTo>
                      <a:lnTo>
                        <a:pt x="8129" y="16594"/>
                      </a:lnTo>
                      <a:lnTo>
                        <a:pt x="8129" y="16852"/>
                      </a:lnTo>
                      <a:lnTo>
                        <a:pt x="8245" y="16929"/>
                      </a:lnTo>
                      <a:lnTo>
                        <a:pt x="8245" y="16981"/>
                      </a:lnTo>
                      <a:lnTo>
                        <a:pt x="8477" y="17135"/>
                      </a:lnTo>
                      <a:lnTo>
                        <a:pt x="8477" y="17239"/>
                      </a:lnTo>
                      <a:lnTo>
                        <a:pt x="8013" y="17290"/>
                      </a:lnTo>
                      <a:lnTo>
                        <a:pt x="7432" y="17316"/>
                      </a:lnTo>
                      <a:lnTo>
                        <a:pt x="6968" y="17316"/>
                      </a:lnTo>
                      <a:lnTo>
                        <a:pt x="6503" y="17342"/>
                      </a:lnTo>
                      <a:lnTo>
                        <a:pt x="6039" y="17419"/>
                      </a:lnTo>
                      <a:lnTo>
                        <a:pt x="5574" y="17471"/>
                      </a:lnTo>
                      <a:lnTo>
                        <a:pt x="5226" y="17574"/>
                      </a:lnTo>
                      <a:lnTo>
                        <a:pt x="4994" y="17677"/>
                      </a:lnTo>
                      <a:lnTo>
                        <a:pt x="5458" y="17677"/>
                      </a:lnTo>
                      <a:lnTo>
                        <a:pt x="6039" y="17703"/>
                      </a:lnTo>
                      <a:lnTo>
                        <a:pt x="6619" y="17703"/>
                      </a:lnTo>
                      <a:lnTo>
                        <a:pt x="7200" y="17755"/>
                      </a:lnTo>
                      <a:lnTo>
                        <a:pt x="7548" y="17755"/>
                      </a:lnTo>
                      <a:lnTo>
                        <a:pt x="8129" y="17781"/>
                      </a:lnTo>
                      <a:lnTo>
                        <a:pt x="8361" y="17806"/>
                      </a:lnTo>
                      <a:lnTo>
                        <a:pt x="8477" y="17884"/>
                      </a:lnTo>
                      <a:lnTo>
                        <a:pt x="8710" y="17987"/>
                      </a:lnTo>
                      <a:lnTo>
                        <a:pt x="8826" y="18065"/>
                      </a:lnTo>
                      <a:lnTo>
                        <a:pt x="8942" y="18168"/>
                      </a:lnTo>
                      <a:lnTo>
                        <a:pt x="9058" y="18219"/>
                      </a:lnTo>
                      <a:lnTo>
                        <a:pt x="9174" y="18297"/>
                      </a:lnTo>
                      <a:lnTo>
                        <a:pt x="9523" y="18323"/>
                      </a:lnTo>
                      <a:lnTo>
                        <a:pt x="10103" y="18323"/>
                      </a:lnTo>
                      <a:lnTo>
                        <a:pt x="10103" y="18581"/>
                      </a:lnTo>
                      <a:lnTo>
                        <a:pt x="10219" y="18865"/>
                      </a:lnTo>
                      <a:lnTo>
                        <a:pt x="10452" y="19123"/>
                      </a:lnTo>
                      <a:lnTo>
                        <a:pt x="10684" y="19406"/>
                      </a:lnTo>
                      <a:lnTo>
                        <a:pt x="11148" y="19613"/>
                      </a:lnTo>
                      <a:lnTo>
                        <a:pt x="11613" y="19794"/>
                      </a:lnTo>
                      <a:lnTo>
                        <a:pt x="12077" y="19948"/>
                      </a:lnTo>
                      <a:lnTo>
                        <a:pt x="12774" y="20000"/>
                      </a:lnTo>
                      <a:lnTo>
                        <a:pt x="13006" y="20181"/>
                      </a:lnTo>
                      <a:lnTo>
                        <a:pt x="13239" y="20335"/>
                      </a:lnTo>
                      <a:lnTo>
                        <a:pt x="13587" y="20413"/>
                      </a:lnTo>
                      <a:lnTo>
                        <a:pt x="14052" y="20490"/>
                      </a:lnTo>
                      <a:lnTo>
                        <a:pt x="14632" y="20516"/>
                      </a:lnTo>
                      <a:lnTo>
                        <a:pt x="14981" y="20594"/>
                      </a:lnTo>
                      <a:lnTo>
                        <a:pt x="15445" y="20619"/>
                      </a:lnTo>
                      <a:lnTo>
                        <a:pt x="15677" y="20723"/>
                      </a:lnTo>
                      <a:lnTo>
                        <a:pt x="15445" y="20723"/>
                      </a:lnTo>
                      <a:lnTo>
                        <a:pt x="15329" y="20774"/>
                      </a:lnTo>
                      <a:lnTo>
                        <a:pt x="14981" y="20774"/>
                      </a:lnTo>
                      <a:lnTo>
                        <a:pt x="15213" y="20852"/>
                      </a:lnTo>
                      <a:lnTo>
                        <a:pt x="15329" y="20903"/>
                      </a:lnTo>
                      <a:lnTo>
                        <a:pt x="15561" y="20981"/>
                      </a:lnTo>
                      <a:lnTo>
                        <a:pt x="16026" y="21058"/>
                      </a:lnTo>
                      <a:lnTo>
                        <a:pt x="16490" y="21084"/>
                      </a:lnTo>
                      <a:lnTo>
                        <a:pt x="16955" y="21084"/>
                      </a:lnTo>
                      <a:lnTo>
                        <a:pt x="17535" y="21135"/>
                      </a:lnTo>
                      <a:lnTo>
                        <a:pt x="18000" y="21084"/>
                      </a:lnTo>
                      <a:lnTo>
                        <a:pt x="18465" y="21187"/>
                      </a:lnTo>
                      <a:lnTo>
                        <a:pt x="18697" y="21316"/>
                      </a:lnTo>
                      <a:lnTo>
                        <a:pt x="18929" y="21419"/>
                      </a:lnTo>
                      <a:lnTo>
                        <a:pt x="19045" y="21497"/>
                      </a:lnTo>
                      <a:lnTo>
                        <a:pt x="19161" y="21548"/>
                      </a:lnTo>
                      <a:lnTo>
                        <a:pt x="19161" y="21600"/>
                      </a:lnTo>
                      <a:lnTo>
                        <a:pt x="19277" y="21600"/>
                      </a:lnTo>
                      <a:lnTo>
                        <a:pt x="19277" y="21548"/>
                      </a:lnTo>
                      <a:lnTo>
                        <a:pt x="19510" y="21368"/>
                      </a:lnTo>
                      <a:lnTo>
                        <a:pt x="19858" y="21265"/>
                      </a:lnTo>
                      <a:lnTo>
                        <a:pt x="20090" y="21161"/>
                      </a:lnTo>
                      <a:lnTo>
                        <a:pt x="20439" y="21084"/>
                      </a:lnTo>
                      <a:lnTo>
                        <a:pt x="20903" y="21032"/>
                      </a:lnTo>
                      <a:lnTo>
                        <a:pt x="21252" y="20981"/>
                      </a:lnTo>
                      <a:lnTo>
                        <a:pt x="21600" y="20981"/>
                      </a:lnTo>
                      <a:lnTo>
                        <a:pt x="21484" y="20955"/>
                      </a:lnTo>
                      <a:lnTo>
                        <a:pt x="21484" y="20877"/>
                      </a:lnTo>
                      <a:lnTo>
                        <a:pt x="21368" y="20852"/>
                      </a:lnTo>
                      <a:lnTo>
                        <a:pt x="21368" y="20723"/>
                      </a:lnTo>
                      <a:lnTo>
                        <a:pt x="17652" y="20439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302" name="Shape 419"/>
                <p:cNvSpPr/>
                <p:nvPr/>
              </p:nvSpPr>
              <p:spPr>
                <a:xfrm>
                  <a:off x="366798" y="1334293"/>
                  <a:ext cx="188640" cy="1235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400" y="18681"/>
                      </a:moveTo>
                      <a:lnTo>
                        <a:pt x="17760" y="18681"/>
                      </a:lnTo>
                      <a:lnTo>
                        <a:pt x="16320" y="19265"/>
                      </a:lnTo>
                      <a:lnTo>
                        <a:pt x="12000" y="19265"/>
                      </a:lnTo>
                      <a:lnTo>
                        <a:pt x="11040" y="18681"/>
                      </a:lnTo>
                      <a:lnTo>
                        <a:pt x="10560" y="17222"/>
                      </a:lnTo>
                      <a:lnTo>
                        <a:pt x="9840" y="15178"/>
                      </a:lnTo>
                      <a:lnTo>
                        <a:pt x="9120" y="13719"/>
                      </a:lnTo>
                      <a:lnTo>
                        <a:pt x="7680" y="9632"/>
                      </a:lnTo>
                      <a:lnTo>
                        <a:pt x="6960" y="7005"/>
                      </a:lnTo>
                      <a:lnTo>
                        <a:pt x="6480" y="4086"/>
                      </a:lnTo>
                      <a:lnTo>
                        <a:pt x="6480" y="1168"/>
                      </a:lnTo>
                      <a:lnTo>
                        <a:pt x="3120" y="0"/>
                      </a:lnTo>
                      <a:lnTo>
                        <a:pt x="2640" y="4670"/>
                      </a:lnTo>
                      <a:lnTo>
                        <a:pt x="2640" y="5838"/>
                      </a:lnTo>
                      <a:lnTo>
                        <a:pt x="1920" y="6130"/>
                      </a:lnTo>
                      <a:lnTo>
                        <a:pt x="1680" y="6714"/>
                      </a:lnTo>
                      <a:lnTo>
                        <a:pt x="1200" y="7005"/>
                      </a:lnTo>
                      <a:lnTo>
                        <a:pt x="480" y="7589"/>
                      </a:lnTo>
                      <a:lnTo>
                        <a:pt x="0" y="7881"/>
                      </a:lnTo>
                      <a:lnTo>
                        <a:pt x="0" y="8173"/>
                      </a:lnTo>
                      <a:lnTo>
                        <a:pt x="240" y="8757"/>
                      </a:lnTo>
                      <a:lnTo>
                        <a:pt x="1200" y="9924"/>
                      </a:lnTo>
                      <a:lnTo>
                        <a:pt x="1680" y="10800"/>
                      </a:lnTo>
                      <a:lnTo>
                        <a:pt x="2160" y="11968"/>
                      </a:lnTo>
                      <a:lnTo>
                        <a:pt x="2640" y="12259"/>
                      </a:lnTo>
                      <a:lnTo>
                        <a:pt x="3120" y="13135"/>
                      </a:lnTo>
                      <a:lnTo>
                        <a:pt x="3360" y="13719"/>
                      </a:lnTo>
                      <a:lnTo>
                        <a:pt x="4560" y="15178"/>
                      </a:lnTo>
                      <a:lnTo>
                        <a:pt x="6000" y="15178"/>
                      </a:lnTo>
                      <a:lnTo>
                        <a:pt x="6000" y="16638"/>
                      </a:lnTo>
                      <a:lnTo>
                        <a:pt x="6240" y="17514"/>
                      </a:lnTo>
                      <a:lnTo>
                        <a:pt x="6480" y="17514"/>
                      </a:lnTo>
                      <a:lnTo>
                        <a:pt x="6960" y="17805"/>
                      </a:lnTo>
                      <a:lnTo>
                        <a:pt x="7680" y="17805"/>
                      </a:lnTo>
                      <a:lnTo>
                        <a:pt x="7920" y="18389"/>
                      </a:lnTo>
                      <a:lnTo>
                        <a:pt x="7920" y="20432"/>
                      </a:lnTo>
                      <a:lnTo>
                        <a:pt x="8160" y="21308"/>
                      </a:lnTo>
                      <a:lnTo>
                        <a:pt x="8400" y="21600"/>
                      </a:lnTo>
                      <a:lnTo>
                        <a:pt x="12240" y="21600"/>
                      </a:lnTo>
                      <a:lnTo>
                        <a:pt x="12960" y="21308"/>
                      </a:lnTo>
                      <a:lnTo>
                        <a:pt x="13680" y="21308"/>
                      </a:lnTo>
                      <a:lnTo>
                        <a:pt x="13920" y="20724"/>
                      </a:lnTo>
                      <a:lnTo>
                        <a:pt x="15120" y="20724"/>
                      </a:lnTo>
                      <a:lnTo>
                        <a:pt x="15840" y="21308"/>
                      </a:lnTo>
                      <a:lnTo>
                        <a:pt x="17520" y="21600"/>
                      </a:lnTo>
                      <a:lnTo>
                        <a:pt x="21600" y="18681"/>
                      </a:lnTo>
                      <a:lnTo>
                        <a:pt x="20400" y="1868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</p:grpSp>
          <p:grpSp>
            <p:nvGrpSpPr>
              <p:cNvPr id="218" name="Group 424"/>
              <p:cNvGrpSpPr/>
              <p:nvPr/>
            </p:nvGrpSpPr>
            <p:grpSpPr>
              <a:xfrm>
                <a:off x="2638852" y="3904673"/>
                <a:ext cx="574303" cy="1276346"/>
                <a:chOff x="0" y="0"/>
                <a:chExt cx="574301" cy="1276345"/>
              </a:xfrm>
            </p:grpSpPr>
            <p:sp>
              <p:nvSpPr>
                <p:cNvPr id="280" name="Shape 421"/>
                <p:cNvSpPr/>
                <p:nvPr/>
              </p:nvSpPr>
              <p:spPr>
                <a:xfrm>
                  <a:off x="314398" y="785828"/>
                  <a:ext cx="37729" cy="367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7855"/>
                      </a:moveTo>
                      <a:lnTo>
                        <a:pt x="8400" y="0"/>
                      </a:lnTo>
                      <a:lnTo>
                        <a:pt x="7200" y="1964"/>
                      </a:lnTo>
                      <a:lnTo>
                        <a:pt x="6000" y="2945"/>
                      </a:lnTo>
                      <a:lnTo>
                        <a:pt x="3600" y="2945"/>
                      </a:lnTo>
                      <a:lnTo>
                        <a:pt x="1200" y="5891"/>
                      </a:lnTo>
                      <a:lnTo>
                        <a:pt x="1200" y="6873"/>
                      </a:lnTo>
                      <a:lnTo>
                        <a:pt x="0" y="7855"/>
                      </a:lnTo>
                      <a:lnTo>
                        <a:pt x="0" y="12764"/>
                      </a:lnTo>
                      <a:lnTo>
                        <a:pt x="1200" y="13745"/>
                      </a:lnTo>
                      <a:lnTo>
                        <a:pt x="1200" y="14727"/>
                      </a:lnTo>
                      <a:lnTo>
                        <a:pt x="3600" y="17673"/>
                      </a:lnTo>
                      <a:lnTo>
                        <a:pt x="6000" y="18655"/>
                      </a:lnTo>
                      <a:lnTo>
                        <a:pt x="7200" y="20618"/>
                      </a:lnTo>
                      <a:lnTo>
                        <a:pt x="8400" y="21600"/>
                      </a:lnTo>
                      <a:lnTo>
                        <a:pt x="21600" y="21600"/>
                      </a:lnTo>
                      <a:lnTo>
                        <a:pt x="21600" y="7855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81" name="Shape 422"/>
                <p:cNvSpPr/>
                <p:nvPr/>
              </p:nvSpPr>
              <p:spPr>
                <a:xfrm>
                  <a:off x="337454" y="1172903"/>
                  <a:ext cx="123665" cy="1034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3484"/>
                      </a:lnTo>
                      <a:lnTo>
                        <a:pt x="732" y="6968"/>
                      </a:lnTo>
                      <a:lnTo>
                        <a:pt x="1831" y="10103"/>
                      </a:lnTo>
                      <a:lnTo>
                        <a:pt x="4027" y="14981"/>
                      </a:lnTo>
                      <a:lnTo>
                        <a:pt x="5125" y="17071"/>
                      </a:lnTo>
                      <a:lnTo>
                        <a:pt x="6590" y="19161"/>
                      </a:lnTo>
                      <a:lnTo>
                        <a:pt x="7322" y="20903"/>
                      </a:lnTo>
                      <a:lnTo>
                        <a:pt x="8786" y="21600"/>
                      </a:lnTo>
                      <a:lnTo>
                        <a:pt x="15010" y="21600"/>
                      </a:lnTo>
                      <a:lnTo>
                        <a:pt x="17573" y="20903"/>
                      </a:lnTo>
                      <a:lnTo>
                        <a:pt x="21600" y="20903"/>
                      </a:lnTo>
                      <a:lnTo>
                        <a:pt x="19769" y="20555"/>
                      </a:lnTo>
                      <a:lnTo>
                        <a:pt x="18305" y="19858"/>
                      </a:lnTo>
                      <a:lnTo>
                        <a:pt x="16841" y="19510"/>
                      </a:lnTo>
                      <a:lnTo>
                        <a:pt x="14644" y="18465"/>
                      </a:lnTo>
                      <a:lnTo>
                        <a:pt x="11715" y="15677"/>
                      </a:lnTo>
                      <a:lnTo>
                        <a:pt x="8786" y="13239"/>
                      </a:lnTo>
                      <a:lnTo>
                        <a:pt x="5858" y="10103"/>
                      </a:lnTo>
                      <a:lnTo>
                        <a:pt x="3295" y="6968"/>
                      </a:lnTo>
                      <a:lnTo>
                        <a:pt x="1831" y="3484"/>
                      </a:lnTo>
                      <a:lnTo>
                        <a:pt x="732" y="10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82" name="Shape 423"/>
                <p:cNvSpPr/>
                <p:nvPr/>
              </p:nvSpPr>
              <p:spPr>
                <a:xfrm>
                  <a:off x="0" y="0"/>
                  <a:ext cx="574302" cy="11762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737" y="5944"/>
                      </a:moveTo>
                      <a:lnTo>
                        <a:pt x="17816" y="5668"/>
                      </a:lnTo>
                      <a:lnTo>
                        <a:pt x="18210" y="5423"/>
                      </a:lnTo>
                      <a:lnTo>
                        <a:pt x="18683" y="5086"/>
                      </a:lnTo>
                      <a:lnTo>
                        <a:pt x="19235" y="4810"/>
                      </a:lnTo>
                      <a:lnTo>
                        <a:pt x="19866" y="4534"/>
                      </a:lnTo>
                      <a:lnTo>
                        <a:pt x="20418" y="4320"/>
                      </a:lnTo>
                      <a:lnTo>
                        <a:pt x="21127" y="4167"/>
                      </a:lnTo>
                      <a:lnTo>
                        <a:pt x="21600" y="4075"/>
                      </a:lnTo>
                      <a:lnTo>
                        <a:pt x="21600" y="2604"/>
                      </a:lnTo>
                      <a:lnTo>
                        <a:pt x="21127" y="2604"/>
                      </a:lnTo>
                      <a:lnTo>
                        <a:pt x="21048" y="2574"/>
                      </a:lnTo>
                      <a:lnTo>
                        <a:pt x="20812" y="2543"/>
                      </a:lnTo>
                      <a:lnTo>
                        <a:pt x="20733" y="2451"/>
                      </a:lnTo>
                      <a:lnTo>
                        <a:pt x="20575" y="2420"/>
                      </a:lnTo>
                      <a:lnTo>
                        <a:pt x="20418" y="2329"/>
                      </a:lnTo>
                      <a:lnTo>
                        <a:pt x="20418" y="2237"/>
                      </a:lnTo>
                      <a:lnTo>
                        <a:pt x="20575" y="2696"/>
                      </a:lnTo>
                      <a:lnTo>
                        <a:pt x="20733" y="2788"/>
                      </a:lnTo>
                      <a:lnTo>
                        <a:pt x="20733" y="3125"/>
                      </a:lnTo>
                      <a:lnTo>
                        <a:pt x="20102" y="3554"/>
                      </a:lnTo>
                      <a:lnTo>
                        <a:pt x="19629" y="3738"/>
                      </a:lnTo>
                      <a:lnTo>
                        <a:pt x="19077" y="3891"/>
                      </a:lnTo>
                      <a:lnTo>
                        <a:pt x="18604" y="3983"/>
                      </a:lnTo>
                      <a:lnTo>
                        <a:pt x="18210" y="4014"/>
                      </a:lnTo>
                      <a:lnTo>
                        <a:pt x="17737" y="3983"/>
                      </a:lnTo>
                      <a:lnTo>
                        <a:pt x="16791" y="3983"/>
                      </a:lnTo>
                      <a:lnTo>
                        <a:pt x="16318" y="3952"/>
                      </a:lnTo>
                      <a:lnTo>
                        <a:pt x="15845" y="3860"/>
                      </a:lnTo>
                      <a:lnTo>
                        <a:pt x="15609" y="3769"/>
                      </a:lnTo>
                      <a:lnTo>
                        <a:pt x="15372" y="3646"/>
                      </a:lnTo>
                      <a:lnTo>
                        <a:pt x="15293" y="3462"/>
                      </a:lnTo>
                      <a:lnTo>
                        <a:pt x="15293" y="3309"/>
                      </a:lnTo>
                      <a:lnTo>
                        <a:pt x="15372" y="3186"/>
                      </a:lnTo>
                      <a:lnTo>
                        <a:pt x="15924" y="2757"/>
                      </a:lnTo>
                      <a:lnTo>
                        <a:pt x="16239" y="2604"/>
                      </a:lnTo>
                      <a:lnTo>
                        <a:pt x="16397" y="2451"/>
                      </a:lnTo>
                      <a:lnTo>
                        <a:pt x="16476" y="2237"/>
                      </a:lnTo>
                      <a:lnTo>
                        <a:pt x="15609" y="2053"/>
                      </a:lnTo>
                      <a:lnTo>
                        <a:pt x="14820" y="1930"/>
                      </a:lnTo>
                      <a:lnTo>
                        <a:pt x="14111" y="1838"/>
                      </a:lnTo>
                      <a:lnTo>
                        <a:pt x="13323" y="1777"/>
                      </a:lnTo>
                      <a:lnTo>
                        <a:pt x="12613" y="1685"/>
                      </a:lnTo>
                      <a:lnTo>
                        <a:pt x="11825" y="1501"/>
                      </a:lnTo>
                      <a:lnTo>
                        <a:pt x="11194" y="1287"/>
                      </a:lnTo>
                      <a:lnTo>
                        <a:pt x="10406" y="1042"/>
                      </a:lnTo>
                      <a:lnTo>
                        <a:pt x="9933" y="797"/>
                      </a:lnTo>
                      <a:lnTo>
                        <a:pt x="9854" y="643"/>
                      </a:lnTo>
                      <a:lnTo>
                        <a:pt x="9696" y="521"/>
                      </a:lnTo>
                      <a:lnTo>
                        <a:pt x="9618" y="398"/>
                      </a:lnTo>
                      <a:lnTo>
                        <a:pt x="9381" y="276"/>
                      </a:lnTo>
                      <a:lnTo>
                        <a:pt x="9223" y="153"/>
                      </a:lnTo>
                      <a:lnTo>
                        <a:pt x="8908" y="0"/>
                      </a:lnTo>
                      <a:lnTo>
                        <a:pt x="8514" y="61"/>
                      </a:lnTo>
                      <a:lnTo>
                        <a:pt x="8199" y="92"/>
                      </a:lnTo>
                      <a:lnTo>
                        <a:pt x="7883" y="153"/>
                      </a:lnTo>
                      <a:lnTo>
                        <a:pt x="7647" y="153"/>
                      </a:lnTo>
                      <a:lnTo>
                        <a:pt x="7331" y="214"/>
                      </a:lnTo>
                      <a:lnTo>
                        <a:pt x="7016" y="306"/>
                      </a:lnTo>
                      <a:lnTo>
                        <a:pt x="6780" y="429"/>
                      </a:lnTo>
                      <a:lnTo>
                        <a:pt x="6543" y="643"/>
                      </a:lnTo>
                      <a:lnTo>
                        <a:pt x="6385" y="582"/>
                      </a:lnTo>
                      <a:lnTo>
                        <a:pt x="6228" y="490"/>
                      </a:lnTo>
                      <a:lnTo>
                        <a:pt x="5991" y="398"/>
                      </a:lnTo>
                      <a:lnTo>
                        <a:pt x="5676" y="214"/>
                      </a:lnTo>
                      <a:lnTo>
                        <a:pt x="5282" y="153"/>
                      </a:lnTo>
                      <a:lnTo>
                        <a:pt x="4966" y="92"/>
                      </a:lnTo>
                      <a:lnTo>
                        <a:pt x="4651" y="92"/>
                      </a:lnTo>
                      <a:lnTo>
                        <a:pt x="4178" y="153"/>
                      </a:lnTo>
                      <a:lnTo>
                        <a:pt x="3863" y="184"/>
                      </a:lnTo>
                      <a:lnTo>
                        <a:pt x="3469" y="276"/>
                      </a:lnTo>
                      <a:lnTo>
                        <a:pt x="2917" y="490"/>
                      </a:lnTo>
                      <a:lnTo>
                        <a:pt x="2759" y="582"/>
                      </a:lnTo>
                      <a:lnTo>
                        <a:pt x="2444" y="613"/>
                      </a:lnTo>
                      <a:lnTo>
                        <a:pt x="2286" y="643"/>
                      </a:lnTo>
                      <a:lnTo>
                        <a:pt x="2207" y="950"/>
                      </a:lnTo>
                      <a:lnTo>
                        <a:pt x="1971" y="1195"/>
                      </a:lnTo>
                      <a:lnTo>
                        <a:pt x="1813" y="1379"/>
                      </a:lnTo>
                      <a:lnTo>
                        <a:pt x="1498" y="1563"/>
                      </a:lnTo>
                      <a:lnTo>
                        <a:pt x="1261" y="1685"/>
                      </a:lnTo>
                      <a:lnTo>
                        <a:pt x="946" y="1838"/>
                      </a:lnTo>
                      <a:lnTo>
                        <a:pt x="788" y="1991"/>
                      </a:lnTo>
                      <a:lnTo>
                        <a:pt x="709" y="2145"/>
                      </a:lnTo>
                      <a:lnTo>
                        <a:pt x="788" y="2329"/>
                      </a:lnTo>
                      <a:lnTo>
                        <a:pt x="867" y="2482"/>
                      </a:lnTo>
                      <a:lnTo>
                        <a:pt x="946" y="2604"/>
                      </a:lnTo>
                      <a:lnTo>
                        <a:pt x="1182" y="2757"/>
                      </a:lnTo>
                      <a:lnTo>
                        <a:pt x="1340" y="2880"/>
                      </a:lnTo>
                      <a:lnTo>
                        <a:pt x="1419" y="3003"/>
                      </a:lnTo>
                      <a:lnTo>
                        <a:pt x="1498" y="3186"/>
                      </a:lnTo>
                      <a:lnTo>
                        <a:pt x="1498" y="3615"/>
                      </a:lnTo>
                      <a:lnTo>
                        <a:pt x="1340" y="3799"/>
                      </a:lnTo>
                      <a:lnTo>
                        <a:pt x="1025" y="4014"/>
                      </a:lnTo>
                      <a:lnTo>
                        <a:pt x="788" y="4228"/>
                      </a:lnTo>
                      <a:lnTo>
                        <a:pt x="473" y="4443"/>
                      </a:lnTo>
                      <a:lnTo>
                        <a:pt x="315" y="4657"/>
                      </a:lnTo>
                      <a:lnTo>
                        <a:pt x="79" y="4871"/>
                      </a:lnTo>
                      <a:lnTo>
                        <a:pt x="0" y="5147"/>
                      </a:lnTo>
                      <a:lnTo>
                        <a:pt x="0" y="6710"/>
                      </a:lnTo>
                      <a:lnTo>
                        <a:pt x="79" y="7016"/>
                      </a:lnTo>
                      <a:lnTo>
                        <a:pt x="709" y="7506"/>
                      </a:lnTo>
                      <a:lnTo>
                        <a:pt x="1025" y="7721"/>
                      </a:lnTo>
                      <a:lnTo>
                        <a:pt x="1419" y="7935"/>
                      </a:lnTo>
                      <a:lnTo>
                        <a:pt x="1734" y="8119"/>
                      </a:lnTo>
                      <a:lnTo>
                        <a:pt x="1971" y="8334"/>
                      </a:lnTo>
                      <a:lnTo>
                        <a:pt x="2050" y="8548"/>
                      </a:lnTo>
                      <a:lnTo>
                        <a:pt x="2050" y="8640"/>
                      </a:lnTo>
                      <a:lnTo>
                        <a:pt x="1971" y="8701"/>
                      </a:lnTo>
                      <a:lnTo>
                        <a:pt x="1971" y="8793"/>
                      </a:lnTo>
                      <a:lnTo>
                        <a:pt x="1892" y="8854"/>
                      </a:lnTo>
                      <a:lnTo>
                        <a:pt x="1734" y="8916"/>
                      </a:lnTo>
                      <a:lnTo>
                        <a:pt x="1655" y="8977"/>
                      </a:lnTo>
                      <a:lnTo>
                        <a:pt x="1498" y="9008"/>
                      </a:lnTo>
                      <a:lnTo>
                        <a:pt x="2050" y="9008"/>
                      </a:lnTo>
                      <a:lnTo>
                        <a:pt x="2050" y="9100"/>
                      </a:lnTo>
                      <a:lnTo>
                        <a:pt x="1971" y="9191"/>
                      </a:lnTo>
                      <a:lnTo>
                        <a:pt x="1892" y="9314"/>
                      </a:lnTo>
                      <a:lnTo>
                        <a:pt x="1813" y="9406"/>
                      </a:lnTo>
                      <a:lnTo>
                        <a:pt x="1655" y="9529"/>
                      </a:lnTo>
                      <a:lnTo>
                        <a:pt x="1655" y="9620"/>
                      </a:lnTo>
                      <a:lnTo>
                        <a:pt x="1498" y="9620"/>
                      </a:lnTo>
                      <a:lnTo>
                        <a:pt x="1655" y="9682"/>
                      </a:lnTo>
                      <a:lnTo>
                        <a:pt x="1655" y="9774"/>
                      </a:lnTo>
                      <a:lnTo>
                        <a:pt x="1892" y="9957"/>
                      </a:lnTo>
                      <a:lnTo>
                        <a:pt x="1971" y="10049"/>
                      </a:lnTo>
                      <a:lnTo>
                        <a:pt x="2050" y="10080"/>
                      </a:lnTo>
                      <a:lnTo>
                        <a:pt x="2050" y="10264"/>
                      </a:lnTo>
                      <a:lnTo>
                        <a:pt x="1971" y="10325"/>
                      </a:lnTo>
                      <a:lnTo>
                        <a:pt x="1892" y="10417"/>
                      </a:lnTo>
                      <a:lnTo>
                        <a:pt x="1734" y="10448"/>
                      </a:lnTo>
                      <a:lnTo>
                        <a:pt x="1655" y="10540"/>
                      </a:lnTo>
                      <a:lnTo>
                        <a:pt x="1498" y="10631"/>
                      </a:lnTo>
                      <a:lnTo>
                        <a:pt x="1419" y="10662"/>
                      </a:lnTo>
                      <a:lnTo>
                        <a:pt x="1419" y="10969"/>
                      </a:lnTo>
                      <a:lnTo>
                        <a:pt x="1498" y="11152"/>
                      </a:lnTo>
                      <a:lnTo>
                        <a:pt x="1734" y="11275"/>
                      </a:lnTo>
                      <a:lnTo>
                        <a:pt x="1813" y="11397"/>
                      </a:lnTo>
                      <a:lnTo>
                        <a:pt x="1971" y="11581"/>
                      </a:lnTo>
                      <a:lnTo>
                        <a:pt x="2050" y="11704"/>
                      </a:lnTo>
                      <a:lnTo>
                        <a:pt x="2207" y="11826"/>
                      </a:lnTo>
                      <a:lnTo>
                        <a:pt x="2286" y="12010"/>
                      </a:lnTo>
                      <a:lnTo>
                        <a:pt x="2207" y="12163"/>
                      </a:lnTo>
                      <a:lnTo>
                        <a:pt x="2207" y="12470"/>
                      </a:lnTo>
                      <a:lnTo>
                        <a:pt x="2050" y="12592"/>
                      </a:lnTo>
                      <a:lnTo>
                        <a:pt x="1971" y="12715"/>
                      </a:lnTo>
                      <a:lnTo>
                        <a:pt x="1971" y="12837"/>
                      </a:lnTo>
                      <a:lnTo>
                        <a:pt x="1892" y="12991"/>
                      </a:lnTo>
                      <a:lnTo>
                        <a:pt x="1892" y="13450"/>
                      </a:lnTo>
                      <a:lnTo>
                        <a:pt x="1971" y="13757"/>
                      </a:lnTo>
                      <a:lnTo>
                        <a:pt x="2207" y="14002"/>
                      </a:lnTo>
                      <a:lnTo>
                        <a:pt x="2365" y="14247"/>
                      </a:lnTo>
                      <a:lnTo>
                        <a:pt x="2838" y="14676"/>
                      </a:lnTo>
                      <a:lnTo>
                        <a:pt x="3311" y="15074"/>
                      </a:lnTo>
                      <a:lnTo>
                        <a:pt x="3863" y="15442"/>
                      </a:lnTo>
                      <a:lnTo>
                        <a:pt x="4336" y="15840"/>
                      </a:lnTo>
                      <a:lnTo>
                        <a:pt x="4493" y="16054"/>
                      </a:lnTo>
                      <a:lnTo>
                        <a:pt x="4651" y="16330"/>
                      </a:lnTo>
                      <a:lnTo>
                        <a:pt x="4730" y="16606"/>
                      </a:lnTo>
                      <a:lnTo>
                        <a:pt x="4809" y="16851"/>
                      </a:lnTo>
                      <a:lnTo>
                        <a:pt x="4809" y="17035"/>
                      </a:lnTo>
                      <a:lnTo>
                        <a:pt x="4888" y="17157"/>
                      </a:lnTo>
                      <a:lnTo>
                        <a:pt x="4966" y="17311"/>
                      </a:lnTo>
                      <a:lnTo>
                        <a:pt x="5203" y="17464"/>
                      </a:lnTo>
                      <a:lnTo>
                        <a:pt x="5439" y="17586"/>
                      </a:lnTo>
                      <a:lnTo>
                        <a:pt x="5518" y="17709"/>
                      </a:lnTo>
                      <a:lnTo>
                        <a:pt x="5676" y="17831"/>
                      </a:lnTo>
                      <a:lnTo>
                        <a:pt x="5755" y="18015"/>
                      </a:lnTo>
                      <a:lnTo>
                        <a:pt x="5676" y="18138"/>
                      </a:lnTo>
                      <a:lnTo>
                        <a:pt x="5676" y="18230"/>
                      </a:lnTo>
                      <a:lnTo>
                        <a:pt x="5518" y="18260"/>
                      </a:lnTo>
                      <a:lnTo>
                        <a:pt x="5518" y="18352"/>
                      </a:lnTo>
                      <a:lnTo>
                        <a:pt x="5439" y="18383"/>
                      </a:lnTo>
                      <a:lnTo>
                        <a:pt x="5439" y="18475"/>
                      </a:lnTo>
                      <a:lnTo>
                        <a:pt x="5282" y="18567"/>
                      </a:lnTo>
                      <a:lnTo>
                        <a:pt x="5282" y="19149"/>
                      </a:lnTo>
                      <a:lnTo>
                        <a:pt x="5124" y="19333"/>
                      </a:lnTo>
                      <a:lnTo>
                        <a:pt x="4966" y="19425"/>
                      </a:lnTo>
                      <a:lnTo>
                        <a:pt x="4888" y="19455"/>
                      </a:lnTo>
                      <a:lnTo>
                        <a:pt x="4809" y="19578"/>
                      </a:lnTo>
                      <a:lnTo>
                        <a:pt x="4809" y="19762"/>
                      </a:lnTo>
                      <a:lnTo>
                        <a:pt x="4888" y="19976"/>
                      </a:lnTo>
                      <a:lnTo>
                        <a:pt x="5124" y="20221"/>
                      </a:lnTo>
                      <a:lnTo>
                        <a:pt x="5676" y="20436"/>
                      </a:lnTo>
                      <a:lnTo>
                        <a:pt x="6070" y="20650"/>
                      </a:lnTo>
                      <a:lnTo>
                        <a:pt x="6701" y="20865"/>
                      </a:lnTo>
                      <a:lnTo>
                        <a:pt x="7253" y="20987"/>
                      </a:lnTo>
                      <a:lnTo>
                        <a:pt x="7726" y="21110"/>
                      </a:lnTo>
                      <a:lnTo>
                        <a:pt x="8199" y="21171"/>
                      </a:lnTo>
                      <a:lnTo>
                        <a:pt x="8672" y="21202"/>
                      </a:lnTo>
                      <a:lnTo>
                        <a:pt x="9302" y="21324"/>
                      </a:lnTo>
                      <a:lnTo>
                        <a:pt x="9696" y="21416"/>
                      </a:lnTo>
                      <a:lnTo>
                        <a:pt x="9933" y="21477"/>
                      </a:lnTo>
                      <a:lnTo>
                        <a:pt x="10721" y="21600"/>
                      </a:lnTo>
                      <a:lnTo>
                        <a:pt x="11115" y="21600"/>
                      </a:lnTo>
                      <a:lnTo>
                        <a:pt x="11115" y="21416"/>
                      </a:lnTo>
                      <a:lnTo>
                        <a:pt x="10958" y="21263"/>
                      </a:lnTo>
                      <a:lnTo>
                        <a:pt x="10958" y="21079"/>
                      </a:lnTo>
                      <a:lnTo>
                        <a:pt x="10879" y="20957"/>
                      </a:lnTo>
                      <a:lnTo>
                        <a:pt x="10879" y="20834"/>
                      </a:lnTo>
                      <a:lnTo>
                        <a:pt x="10800" y="20681"/>
                      </a:lnTo>
                      <a:lnTo>
                        <a:pt x="10800" y="20650"/>
                      </a:lnTo>
                      <a:lnTo>
                        <a:pt x="10721" y="20620"/>
                      </a:lnTo>
                      <a:lnTo>
                        <a:pt x="10879" y="20497"/>
                      </a:lnTo>
                      <a:lnTo>
                        <a:pt x="10958" y="20405"/>
                      </a:lnTo>
                      <a:lnTo>
                        <a:pt x="11115" y="20313"/>
                      </a:lnTo>
                      <a:lnTo>
                        <a:pt x="11273" y="20283"/>
                      </a:lnTo>
                      <a:lnTo>
                        <a:pt x="11431" y="20191"/>
                      </a:lnTo>
                      <a:lnTo>
                        <a:pt x="11667" y="20191"/>
                      </a:lnTo>
                      <a:lnTo>
                        <a:pt x="11746" y="20129"/>
                      </a:lnTo>
                      <a:lnTo>
                        <a:pt x="11431" y="19455"/>
                      </a:lnTo>
                      <a:lnTo>
                        <a:pt x="11273" y="19455"/>
                      </a:lnTo>
                      <a:lnTo>
                        <a:pt x="11273" y="19241"/>
                      </a:lnTo>
                      <a:lnTo>
                        <a:pt x="11588" y="19210"/>
                      </a:lnTo>
                      <a:lnTo>
                        <a:pt x="11746" y="19149"/>
                      </a:lnTo>
                      <a:lnTo>
                        <a:pt x="11904" y="19149"/>
                      </a:lnTo>
                      <a:lnTo>
                        <a:pt x="12140" y="19118"/>
                      </a:lnTo>
                      <a:lnTo>
                        <a:pt x="12613" y="18934"/>
                      </a:lnTo>
                      <a:lnTo>
                        <a:pt x="12613" y="18015"/>
                      </a:lnTo>
                      <a:lnTo>
                        <a:pt x="12140" y="18015"/>
                      </a:lnTo>
                      <a:lnTo>
                        <a:pt x="11588" y="17954"/>
                      </a:lnTo>
                      <a:lnTo>
                        <a:pt x="11115" y="17923"/>
                      </a:lnTo>
                      <a:lnTo>
                        <a:pt x="10642" y="17831"/>
                      </a:lnTo>
                      <a:lnTo>
                        <a:pt x="10248" y="17709"/>
                      </a:lnTo>
                      <a:lnTo>
                        <a:pt x="9933" y="17525"/>
                      </a:lnTo>
                      <a:lnTo>
                        <a:pt x="9775" y="17372"/>
                      </a:lnTo>
                      <a:lnTo>
                        <a:pt x="9775" y="17035"/>
                      </a:lnTo>
                      <a:lnTo>
                        <a:pt x="9933" y="16943"/>
                      </a:lnTo>
                      <a:lnTo>
                        <a:pt x="10169" y="16820"/>
                      </a:lnTo>
                      <a:lnTo>
                        <a:pt x="10406" y="16759"/>
                      </a:lnTo>
                      <a:lnTo>
                        <a:pt x="10800" y="16698"/>
                      </a:lnTo>
                      <a:lnTo>
                        <a:pt x="11115" y="16637"/>
                      </a:lnTo>
                      <a:lnTo>
                        <a:pt x="11588" y="16637"/>
                      </a:lnTo>
                      <a:lnTo>
                        <a:pt x="11667" y="16514"/>
                      </a:lnTo>
                      <a:lnTo>
                        <a:pt x="11667" y="16269"/>
                      </a:lnTo>
                      <a:lnTo>
                        <a:pt x="11746" y="16085"/>
                      </a:lnTo>
                      <a:lnTo>
                        <a:pt x="11825" y="15963"/>
                      </a:lnTo>
                      <a:lnTo>
                        <a:pt x="11825" y="15840"/>
                      </a:lnTo>
                      <a:lnTo>
                        <a:pt x="11904" y="15717"/>
                      </a:lnTo>
                      <a:lnTo>
                        <a:pt x="11904" y="15595"/>
                      </a:lnTo>
                      <a:lnTo>
                        <a:pt x="11825" y="15319"/>
                      </a:lnTo>
                      <a:lnTo>
                        <a:pt x="11667" y="15074"/>
                      </a:lnTo>
                      <a:lnTo>
                        <a:pt x="11431" y="14829"/>
                      </a:lnTo>
                      <a:lnTo>
                        <a:pt x="11194" y="14553"/>
                      </a:lnTo>
                      <a:lnTo>
                        <a:pt x="10879" y="14339"/>
                      </a:lnTo>
                      <a:lnTo>
                        <a:pt x="10406" y="13910"/>
                      </a:lnTo>
                      <a:lnTo>
                        <a:pt x="10406" y="13634"/>
                      </a:lnTo>
                      <a:lnTo>
                        <a:pt x="10800" y="13634"/>
                      </a:lnTo>
                      <a:lnTo>
                        <a:pt x="11194" y="13665"/>
                      </a:lnTo>
                      <a:lnTo>
                        <a:pt x="11588" y="13757"/>
                      </a:lnTo>
                      <a:lnTo>
                        <a:pt x="11982" y="13787"/>
                      </a:lnTo>
                      <a:lnTo>
                        <a:pt x="12377" y="13879"/>
                      </a:lnTo>
                      <a:lnTo>
                        <a:pt x="12771" y="13910"/>
                      </a:lnTo>
                      <a:lnTo>
                        <a:pt x="13165" y="13971"/>
                      </a:lnTo>
                      <a:lnTo>
                        <a:pt x="13401" y="14002"/>
                      </a:lnTo>
                      <a:lnTo>
                        <a:pt x="13638" y="13971"/>
                      </a:lnTo>
                      <a:lnTo>
                        <a:pt x="13796" y="13849"/>
                      </a:lnTo>
                      <a:lnTo>
                        <a:pt x="13874" y="13757"/>
                      </a:lnTo>
                      <a:lnTo>
                        <a:pt x="13874" y="13236"/>
                      </a:lnTo>
                      <a:lnTo>
                        <a:pt x="13796" y="13205"/>
                      </a:lnTo>
                      <a:lnTo>
                        <a:pt x="13796" y="13144"/>
                      </a:lnTo>
                      <a:lnTo>
                        <a:pt x="13717" y="13052"/>
                      </a:lnTo>
                      <a:lnTo>
                        <a:pt x="13638" y="12991"/>
                      </a:lnTo>
                      <a:lnTo>
                        <a:pt x="13638" y="12807"/>
                      </a:lnTo>
                      <a:lnTo>
                        <a:pt x="13480" y="12776"/>
                      </a:lnTo>
                      <a:lnTo>
                        <a:pt x="13401" y="12715"/>
                      </a:lnTo>
                      <a:lnTo>
                        <a:pt x="13323" y="12684"/>
                      </a:lnTo>
                      <a:lnTo>
                        <a:pt x="13323" y="12654"/>
                      </a:lnTo>
                      <a:lnTo>
                        <a:pt x="13244" y="12592"/>
                      </a:lnTo>
                      <a:lnTo>
                        <a:pt x="13244" y="12562"/>
                      </a:lnTo>
                      <a:lnTo>
                        <a:pt x="13323" y="12439"/>
                      </a:lnTo>
                      <a:lnTo>
                        <a:pt x="13480" y="12286"/>
                      </a:lnTo>
                      <a:lnTo>
                        <a:pt x="14111" y="12225"/>
                      </a:lnTo>
                      <a:lnTo>
                        <a:pt x="14426" y="12163"/>
                      </a:lnTo>
                      <a:lnTo>
                        <a:pt x="16634" y="12163"/>
                      </a:lnTo>
                      <a:lnTo>
                        <a:pt x="17658" y="12133"/>
                      </a:lnTo>
                      <a:lnTo>
                        <a:pt x="17974" y="12071"/>
                      </a:lnTo>
                      <a:lnTo>
                        <a:pt x="18368" y="12010"/>
                      </a:lnTo>
                      <a:lnTo>
                        <a:pt x="18762" y="11918"/>
                      </a:lnTo>
                      <a:lnTo>
                        <a:pt x="19077" y="11826"/>
                      </a:lnTo>
                      <a:lnTo>
                        <a:pt x="19472" y="11581"/>
                      </a:lnTo>
                      <a:lnTo>
                        <a:pt x="19866" y="11306"/>
                      </a:lnTo>
                      <a:lnTo>
                        <a:pt x="19945" y="10969"/>
                      </a:lnTo>
                      <a:lnTo>
                        <a:pt x="20102" y="10631"/>
                      </a:lnTo>
                      <a:lnTo>
                        <a:pt x="20102" y="10540"/>
                      </a:lnTo>
                      <a:lnTo>
                        <a:pt x="19945" y="10509"/>
                      </a:lnTo>
                      <a:lnTo>
                        <a:pt x="19866" y="10448"/>
                      </a:lnTo>
                      <a:lnTo>
                        <a:pt x="19708" y="10417"/>
                      </a:lnTo>
                      <a:lnTo>
                        <a:pt x="19629" y="10386"/>
                      </a:lnTo>
                      <a:lnTo>
                        <a:pt x="19393" y="10386"/>
                      </a:lnTo>
                      <a:lnTo>
                        <a:pt x="19314" y="10325"/>
                      </a:lnTo>
                      <a:lnTo>
                        <a:pt x="19235" y="10325"/>
                      </a:lnTo>
                      <a:lnTo>
                        <a:pt x="19235" y="10264"/>
                      </a:lnTo>
                      <a:lnTo>
                        <a:pt x="19156" y="10203"/>
                      </a:lnTo>
                      <a:lnTo>
                        <a:pt x="19156" y="9896"/>
                      </a:lnTo>
                      <a:lnTo>
                        <a:pt x="19235" y="9866"/>
                      </a:lnTo>
                      <a:lnTo>
                        <a:pt x="19235" y="9774"/>
                      </a:lnTo>
                      <a:lnTo>
                        <a:pt x="18920" y="9743"/>
                      </a:lnTo>
                      <a:lnTo>
                        <a:pt x="18604" y="9651"/>
                      </a:lnTo>
                      <a:lnTo>
                        <a:pt x="18210" y="9559"/>
                      </a:lnTo>
                      <a:lnTo>
                        <a:pt x="17422" y="9314"/>
                      </a:lnTo>
                      <a:lnTo>
                        <a:pt x="17264" y="9130"/>
                      </a:lnTo>
                      <a:lnTo>
                        <a:pt x="17107" y="9008"/>
                      </a:lnTo>
                      <a:lnTo>
                        <a:pt x="17107" y="6649"/>
                      </a:lnTo>
                      <a:lnTo>
                        <a:pt x="17185" y="6495"/>
                      </a:lnTo>
                      <a:lnTo>
                        <a:pt x="17264" y="6311"/>
                      </a:lnTo>
                      <a:lnTo>
                        <a:pt x="17422" y="6189"/>
                      </a:lnTo>
                      <a:lnTo>
                        <a:pt x="17737" y="6036"/>
                      </a:lnTo>
                      <a:lnTo>
                        <a:pt x="17737" y="594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</p:grpSp>
          <p:grpSp>
            <p:nvGrpSpPr>
              <p:cNvPr id="219" name="Group 427"/>
              <p:cNvGrpSpPr/>
              <p:nvPr/>
            </p:nvGrpSpPr>
            <p:grpSpPr>
              <a:xfrm>
                <a:off x="876124" y="1125075"/>
                <a:ext cx="2049880" cy="954897"/>
                <a:chOff x="0" y="0"/>
                <a:chExt cx="2049879" cy="954895"/>
              </a:xfrm>
            </p:grpSpPr>
            <p:sp>
              <p:nvSpPr>
                <p:cNvPr id="278" name="Shape 425"/>
                <p:cNvSpPr/>
                <p:nvPr/>
              </p:nvSpPr>
              <p:spPr>
                <a:xfrm>
                  <a:off x="1729192" y="313846"/>
                  <a:ext cx="75457" cy="300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0200" y="21600"/>
                      </a:lnTo>
                      <a:lnTo>
                        <a:pt x="12000" y="18000"/>
                      </a:lnTo>
                      <a:lnTo>
                        <a:pt x="13800" y="16800"/>
                      </a:lnTo>
                      <a:lnTo>
                        <a:pt x="15600" y="13200"/>
                      </a:lnTo>
                      <a:lnTo>
                        <a:pt x="17400" y="12000"/>
                      </a:lnTo>
                      <a:lnTo>
                        <a:pt x="18600" y="9600"/>
                      </a:lnTo>
                      <a:lnTo>
                        <a:pt x="19800" y="8400"/>
                      </a:lnTo>
                      <a:lnTo>
                        <a:pt x="21000" y="3600"/>
                      </a:lnTo>
                      <a:lnTo>
                        <a:pt x="21600" y="0"/>
                      </a:lnTo>
                      <a:lnTo>
                        <a:pt x="16800" y="0"/>
                      </a:lnTo>
                      <a:lnTo>
                        <a:pt x="13200" y="2400"/>
                      </a:lnTo>
                      <a:lnTo>
                        <a:pt x="9600" y="3600"/>
                      </a:lnTo>
                      <a:lnTo>
                        <a:pt x="6000" y="7200"/>
                      </a:lnTo>
                      <a:lnTo>
                        <a:pt x="2400" y="9600"/>
                      </a:lnTo>
                      <a:lnTo>
                        <a:pt x="600" y="168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79" name="Shape 426"/>
                <p:cNvSpPr/>
                <p:nvPr/>
              </p:nvSpPr>
              <p:spPr>
                <a:xfrm>
                  <a:off x="0" y="-1"/>
                  <a:ext cx="2049880" cy="9548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67" y="3814"/>
                      </a:moveTo>
                      <a:lnTo>
                        <a:pt x="21291" y="3965"/>
                      </a:lnTo>
                      <a:lnTo>
                        <a:pt x="21092" y="4078"/>
                      </a:lnTo>
                      <a:lnTo>
                        <a:pt x="20937" y="4229"/>
                      </a:lnTo>
                      <a:lnTo>
                        <a:pt x="20761" y="4380"/>
                      </a:lnTo>
                      <a:lnTo>
                        <a:pt x="20606" y="4494"/>
                      </a:lnTo>
                      <a:lnTo>
                        <a:pt x="20429" y="4607"/>
                      </a:lnTo>
                      <a:lnTo>
                        <a:pt x="20275" y="4758"/>
                      </a:lnTo>
                      <a:lnTo>
                        <a:pt x="20098" y="4871"/>
                      </a:lnTo>
                      <a:lnTo>
                        <a:pt x="19988" y="4947"/>
                      </a:lnTo>
                      <a:lnTo>
                        <a:pt x="19877" y="5173"/>
                      </a:lnTo>
                      <a:lnTo>
                        <a:pt x="19833" y="5362"/>
                      </a:lnTo>
                      <a:lnTo>
                        <a:pt x="19745" y="5627"/>
                      </a:lnTo>
                      <a:lnTo>
                        <a:pt x="19701" y="5853"/>
                      </a:lnTo>
                      <a:lnTo>
                        <a:pt x="19656" y="6042"/>
                      </a:lnTo>
                      <a:lnTo>
                        <a:pt x="19590" y="6193"/>
                      </a:lnTo>
                      <a:lnTo>
                        <a:pt x="19524" y="6306"/>
                      </a:lnTo>
                      <a:lnTo>
                        <a:pt x="19546" y="6382"/>
                      </a:lnTo>
                      <a:lnTo>
                        <a:pt x="19546" y="6420"/>
                      </a:lnTo>
                      <a:lnTo>
                        <a:pt x="19568" y="6457"/>
                      </a:lnTo>
                      <a:lnTo>
                        <a:pt x="19568" y="6571"/>
                      </a:lnTo>
                      <a:lnTo>
                        <a:pt x="19590" y="6533"/>
                      </a:lnTo>
                      <a:lnTo>
                        <a:pt x="19634" y="6533"/>
                      </a:lnTo>
                      <a:lnTo>
                        <a:pt x="19656" y="6457"/>
                      </a:lnTo>
                      <a:lnTo>
                        <a:pt x="19679" y="6420"/>
                      </a:lnTo>
                      <a:lnTo>
                        <a:pt x="19701" y="6420"/>
                      </a:lnTo>
                      <a:lnTo>
                        <a:pt x="19723" y="6382"/>
                      </a:lnTo>
                      <a:lnTo>
                        <a:pt x="19745" y="6306"/>
                      </a:lnTo>
                      <a:lnTo>
                        <a:pt x="19789" y="6457"/>
                      </a:lnTo>
                      <a:lnTo>
                        <a:pt x="19745" y="6646"/>
                      </a:lnTo>
                      <a:lnTo>
                        <a:pt x="19656" y="6797"/>
                      </a:lnTo>
                      <a:lnTo>
                        <a:pt x="19590" y="6835"/>
                      </a:lnTo>
                      <a:lnTo>
                        <a:pt x="19325" y="6835"/>
                      </a:lnTo>
                      <a:lnTo>
                        <a:pt x="19171" y="6873"/>
                      </a:lnTo>
                      <a:lnTo>
                        <a:pt x="19016" y="6873"/>
                      </a:lnTo>
                      <a:lnTo>
                        <a:pt x="18861" y="6948"/>
                      </a:lnTo>
                      <a:lnTo>
                        <a:pt x="18707" y="7062"/>
                      </a:lnTo>
                      <a:lnTo>
                        <a:pt x="18552" y="7099"/>
                      </a:lnTo>
                      <a:lnTo>
                        <a:pt x="18287" y="7326"/>
                      </a:lnTo>
                      <a:lnTo>
                        <a:pt x="18155" y="7401"/>
                      </a:lnTo>
                      <a:lnTo>
                        <a:pt x="18155" y="8119"/>
                      </a:lnTo>
                      <a:lnTo>
                        <a:pt x="18133" y="8308"/>
                      </a:lnTo>
                      <a:lnTo>
                        <a:pt x="18066" y="8459"/>
                      </a:lnTo>
                      <a:lnTo>
                        <a:pt x="18000" y="8572"/>
                      </a:lnTo>
                      <a:lnTo>
                        <a:pt x="17934" y="8723"/>
                      </a:lnTo>
                      <a:lnTo>
                        <a:pt x="17867" y="8836"/>
                      </a:lnTo>
                      <a:lnTo>
                        <a:pt x="17779" y="8950"/>
                      </a:lnTo>
                      <a:lnTo>
                        <a:pt x="17735" y="9138"/>
                      </a:lnTo>
                      <a:lnTo>
                        <a:pt x="17735" y="8836"/>
                      </a:lnTo>
                      <a:lnTo>
                        <a:pt x="17713" y="8836"/>
                      </a:lnTo>
                      <a:lnTo>
                        <a:pt x="17669" y="8799"/>
                      </a:lnTo>
                      <a:lnTo>
                        <a:pt x="17647" y="8723"/>
                      </a:lnTo>
                      <a:lnTo>
                        <a:pt x="17625" y="8685"/>
                      </a:lnTo>
                      <a:lnTo>
                        <a:pt x="17625" y="8459"/>
                      </a:lnTo>
                      <a:lnTo>
                        <a:pt x="17647" y="8383"/>
                      </a:lnTo>
                      <a:lnTo>
                        <a:pt x="17536" y="8383"/>
                      </a:lnTo>
                      <a:lnTo>
                        <a:pt x="17514" y="8610"/>
                      </a:lnTo>
                      <a:lnTo>
                        <a:pt x="17514" y="8799"/>
                      </a:lnTo>
                      <a:lnTo>
                        <a:pt x="17492" y="8950"/>
                      </a:lnTo>
                      <a:lnTo>
                        <a:pt x="17514" y="9101"/>
                      </a:lnTo>
                      <a:lnTo>
                        <a:pt x="17514" y="9214"/>
                      </a:lnTo>
                      <a:lnTo>
                        <a:pt x="17536" y="9327"/>
                      </a:lnTo>
                      <a:lnTo>
                        <a:pt x="17536" y="9629"/>
                      </a:lnTo>
                      <a:lnTo>
                        <a:pt x="17514" y="9780"/>
                      </a:lnTo>
                      <a:lnTo>
                        <a:pt x="17470" y="9894"/>
                      </a:lnTo>
                      <a:lnTo>
                        <a:pt x="17448" y="10007"/>
                      </a:lnTo>
                      <a:lnTo>
                        <a:pt x="17382" y="10158"/>
                      </a:lnTo>
                      <a:lnTo>
                        <a:pt x="17337" y="10271"/>
                      </a:lnTo>
                      <a:lnTo>
                        <a:pt x="17293" y="10347"/>
                      </a:lnTo>
                      <a:lnTo>
                        <a:pt x="17205" y="10460"/>
                      </a:lnTo>
                      <a:lnTo>
                        <a:pt x="17205" y="10271"/>
                      </a:lnTo>
                      <a:lnTo>
                        <a:pt x="17227" y="10045"/>
                      </a:lnTo>
                      <a:lnTo>
                        <a:pt x="17227" y="9252"/>
                      </a:lnTo>
                      <a:lnTo>
                        <a:pt x="17249" y="9063"/>
                      </a:lnTo>
                      <a:lnTo>
                        <a:pt x="17249" y="8836"/>
                      </a:lnTo>
                      <a:lnTo>
                        <a:pt x="17205" y="8874"/>
                      </a:lnTo>
                      <a:lnTo>
                        <a:pt x="17183" y="8950"/>
                      </a:lnTo>
                      <a:lnTo>
                        <a:pt x="17094" y="9101"/>
                      </a:lnTo>
                      <a:lnTo>
                        <a:pt x="17072" y="9214"/>
                      </a:lnTo>
                      <a:lnTo>
                        <a:pt x="17050" y="9365"/>
                      </a:lnTo>
                      <a:lnTo>
                        <a:pt x="17028" y="9478"/>
                      </a:lnTo>
                      <a:lnTo>
                        <a:pt x="17028" y="9629"/>
                      </a:lnTo>
                      <a:lnTo>
                        <a:pt x="16829" y="9629"/>
                      </a:lnTo>
                      <a:lnTo>
                        <a:pt x="16829" y="9743"/>
                      </a:lnTo>
                      <a:lnTo>
                        <a:pt x="16874" y="9856"/>
                      </a:lnTo>
                      <a:lnTo>
                        <a:pt x="16918" y="9931"/>
                      </a:lnTo>
                      <a:lnTo>
                        <a:pt x="16940" y="10045"/>
                      </a:lnTo>
                      <a:lnTo>
                        <a:pt x="16984" y="10158"/>
                      </a:lnTo>
                      <a:lnTo>
                        <a:pt x="17050" y="10196"/>
                      </a:lnTo>
                      <a:lnTo>
                        <a:pt x="17072" y="10271"/>
                      </a:lnTo>
                      <a:lnTo>
                        <a:pt x="17117" y="10271"/>
                      </a:lnTo>
                      <a:lnTo>
                        <a:pt x="17117" y="10724"/>
                      </a:lnTo>
                      <a:lnTo>
                        <a:pt x="17050" y="10800"/>
                      </a:lnTo>
                      <a:lnTo>
                        <a:pt x="16829" y="10800"/>
                      </a:lnTo>
                      <a:lnTo>
                        <a:pt x="16807" y="10724"/>
                      </a:lnTo>
                      <a:lnTo>
                        <a:pt x="16697" y="10724"/>
                      </a:lnTo>
                      <a:lnTo>
                        <a:pt x="16785" y="10876"/>
                      </a:lnTo>
                      <a:lnTo>
                        <a:pt x="16807" y="10951"/>
                      </a:lnTo>
                      <a:lnTo>
                        <a:pt x="16874" y="10989"/>
                      </a:lnTo>
                      <a:lnTo>
                        <a:pt x="16940" y="10989"/>
                      </a:lnTo>
                      <a:lnTo>
                        <a:pt x="16940" y="11140"/>
                      </a:lnTo>
                      <a:lnTo>
                        <a:pt x="16962" y="11215"/>
                      </a:lnTo>
                      <a:lnTo>
                        <a:pt x="16984" y="11329"/>
                      </a:lnTo>
                      <a:lnTo>
                        <a:pt x="17028" y="11366"/>
                      </a:lnTo>
                      <a:lnTo>
                        <a:pt x="17028" y="11404"/>
                      </a:lnTo>
                      <a:lnTo>
                        <a:pt x="17050" y="11480"/>
                      </a:lnTo>
                      <a:lnTo>
                        <a:pt x="17072" y="11480"/>
                      </a:lnTo>
                      <a:lnTo>
                        <a:pt x="16918" y="11782"/>
                      </a:lnTo>
                      <a:lnTo>
                        <a:pt x="16807" y="12084"/>
                      </a:lnTo>
                      <a:lnTo>
                        <a:pt x="16697" y="12348"/>
                      </a:lnTo>
                      <a:lnTo>
                        <a:pt x="16609" y="12613"/>
                      </a:lnTo>
                      <a:lnTo>
                        <a:pt x="16498" y="12839"/>
                      </a:lnTo>
                      <a:lnTo>
                        <a:pt x="16366" y="13103"/>
                      </a:lnTo>
                      <a:lnTo>
                        <a:pt x="16211" y="13292"/>
                      </a:lnTo>
                      <a:lnTo>
                        <a:pt x="15968" y="13481"/>
                      </a:lnTo>
                      <a:lnTo>
                        <a:pt x="15902" y="13557"/>
                      </a:lnTo>
                      <a:lnTo>
                        <a:pt x="15791" y="13745"/>
                      </a:lnTo>
                      <a:lnTo>
                        <a:pt x="15659" y="13934"/>
                      </a:lnTo>
                      <a:lnTo>
                        <a:pt x="15526" y="14199"/>
                      </a:lnTo>
                      <a:lnTo>
                        <a:pt x="15416" y="14425"/>
                      </a:lnTo>
                      <a:lnTo>
                        <a:pt x="15306" y="14614"/>
                      </a:lnTo>
                      <a:lnTo>
                        <a:pt x="15217" y="14803"/>
                      </a:lnTo>
                      <a:lnTo>
                        <a:pt x="15151" y="14878"/>
                      </a:lnTo>
                      <a:lnTo>
                        <a:pt x="14996" y="15029"/>
                      </a:lnTo>
                      <a:lnTo>
                        <a:pt x="14842" y="15143"/>
                      </a:lnTo>
                      <a:lnTo>
                        <a:pt x="14709" y="15294"/>
                      </a:lnTo>
                      <a:lnTo>
                        <a:pt x="14577" y="15520"/>
                      </a:lnTo>
                      <a:lnTo>
                        <a:pt x="14510" y="15747"/>
                      </a:lnTo>
                      <a:lnTo>
                        <a:pt x="14422" y="16011"/>
                      </a:lnTo>
                      <a:lnTo>
                        <a:pt x="14378" y="16351"/>
                      </a:lnTo>
                      <a:lnTo>
                        <a:pt x="14378" y="17975"/>
                      </a:lnTo>
                      <a:lnTo>
                        <a:pt x="14400" y="18126"/>
                      </a:lnTo>
                      <a:lnTo>
                        <a:pt x="14400" y="18730"/>
                      </a:lnTo>
                      <a:lnTo>
                        <a:pt x="14378" y="18881"/>
                      </a:lnTo>
                      <a:lnTo>
                        <a:pt x="14444" y="19712"/>
                      </a:lnTo>
                      <a:lnTo>
                        <a:pt x="14444" y="19976"/>
                      </a:lnTo>
                      <a:lnTo>
                        <a:pt x="14378" y="20769"/>
                      </a:lnTo>
                      <a:lnTo>
                        <a:pt x="14334" y="21071"/>
                      </a:lnTo>
                      <a:lnTo>
                        <a:pt x="14312" y="21298"/>
                      </a:lnTo>
                      <a:lnTo>
                        <a:pt x="14267" y="21487"/>
                      </a:lnTo>
                      <a:lnTo>
                        <a:pt x="14223" y="21600"/>
                      </a:lnTo>
                      <a:lnTo>
                        <a:pt x="13980" y="21600"/>
                      </a:lnTo>
                      <a:lnTo>
                        <a:pt x="13980" y="21411"/>
                      </a:lnTo>
                      <a:lnTo>
                        <a:pt x="13958" y="21222"/>
                      </a:lnTo>
                      <a:lnTo>
                        <a:pt x="13892" y="21147"/>
                      </a:lnTo>
                      <a:lnTo>
                        <a:pt x="13870" y="21034"/>
                      </a:lnTo>
                      <a:lnTo>
                        <a:pt x="13782" y="20807"/>
                      </a:lnTo>
                      <a:lnTo>
                        <a:pt x="13782" y="20127"/>
                      </a:lnTo>
                      <a:lnTo>
                        <a:pt x="13737" y="20090"/>
                      </a:lnTo>
                      <a:lnTo>
                        <a:pt x="13715" y="20014"/>
                      </a:lnTo>
                      <a:lnTo>
                        <a:pt x="13671" y="19976"/>
                      </a:lnTo>
                      <a:lnTo>
                        <a:pt x="13627" y="19863"/>
                      </a:lnTo>
                      <a:lnTo>
                        <a:pt x="13605" y="19712"/>
                      </a:lnTo>
                      <a:lnTo>
                        <a:pt x="13583" y="19599"/>
                      </a:lnTo>
                      <a:lnTo>
                        <a:pt x="13561" y="19448"/>
                      </a:lnTo>
                      <a:lnTo>
                        <a:pt x="13561" y="18201"/>
                      </a:lnTo>
                      <a:lnTo>
                        <a:pt x="13539" y="17975"/>
                      </a:lnTo>
                      <a:lnTo>
                        <a:pt x="13406" y="17522"/>
                      </a:lnTo>
                      <a:lnTo>
                        <a:pt x="13229" y="17295"/>
                      </a:lnTo>
                      <a:lnTo>
                        <a:pt x="12766" y="17295"/>
                      </a:lnTo>
                      <a:lnTo>
                        <a:pt x="12677" y="17257"/>
                      </a:lnTo>
                      <a:lnTo>
                        <a:pt x="12611" y="17257"/>
                      </a:lnTo>
                      <a:lnTo>
                        <a:pt x="12523" y="17182"/>
                      </a:lnTo>
                      <a:lnTo>
                        <a:pt x="12456" y="17144"/>
                      </a:lnTo>
                      <a:lnTo>
                        <a:pt x="12368" y="17144"/>
                      </a:lnTo>
                      <a:lnTo>
                        <a:pt x="12258" y="17069"/>
                      </a:lnTo>
                      <a:lnTo>
                        <a:pt x="12059" y="17069"/>
                      </a:lnTo>
                      <a:lnTo>
                        <a:pt x="12015" y="17031"/>
                      </a:lnTo>
                      <a:lnTo>
                        <a:pt x="11926" y="17031"/>
                      </a:lnTo>
                      <a:lnTo>
                        <a:pt x="11882" y="16993"/>
                      </a:lnTo>
                      <a:lnTo>
                        <a:pt x="11816" y="16917"/>
                      </a:lnTo>
                      <a:lnTo>
                        <a:pt x="11683" y="16804"/>
                      </a:lnTo>
                      <a:lnTo>
                        <a:pt x="11109" y="16804"/>
                      </a:lnTo>
                      <a:lnTo>
                        <a:pt x="10999" y="16880"/>
                      </a:lnTo>
                      <a:lnTo>
                        <a:pt x="10955" y="16993"/>
                      </a:lnTo>
                      <a:lnTo>
                        <a:pt x="10933" y="17069"/>
                      </a:lnTo>
                      <a:lnTo>
                        <a:pt x="10933" y="17257"/>
                      </a:lnTo>
                      <a:lnTo>
                        <a:pt x="10955" y="17333"/>
                      </a:lnTo>
                      <a:lnTo>
                        <a:pt x="10977" y="17446"/>
                      </a:lnTo>
                      <a:lnTo>
                        <a:pt x="11065" y="17597"/>
                      </a:lnTo>
                      <a:lnTo>
                        <a:pt x="11109" y="17710"/>
                      </a:lnTo>
                      <a:lnTo>
                        <a:pt x="11153" y="17937"/>
                      </a:lnTo>
                      <a:lnTo>
                        <a:pt x="11065" y="17975"/>
                      </a:lnTo>
                      <a:lnTo>
                        <a:pt x="10977" y="17975"/>
                      </a:lnTo>
                      <a:lnTo>
                        <a:pt x="10866" y="18050"/>
                      </a:lnTo>
                      <a:lnTo>
                        <a:pt x="10800" y="18050"/>
                      </a:lnTo>
                      <a:lnTo>
                        <a:pt x="10712" y="18088"/>
                      </a:lnTo>
                      <a:lnTo>
                        <a:pt x="10645" y="18088"/>
                      </a:lnTo>
                      <a:lnTo>
                        <a:pt x="10557" y="18126"/>
                      </a:lnTo>
                      <a:lnTo>
                        <a:pt x="10469" y="18126"/>
                      </a:lnTo>
                      <a:lnTo>
                        <a:pt x="10447" y="18088"/>
                      </a:lnTo>
                      <a:lnTo>
                        <a:pt x="10425" y="17975"/>
                      </a:lnTo>
                      <a:lnTo>
                        <a:pt x="10380" y="17862"/>
                      </a:lnTo>
                      <a:lnTo>
                        <a:pt x="10358" y="17786"/>
                      </a:lnTo>
                      <a:lnTo>
                        <a:pt x="10292" y="17710"/>
                      </a:lnTo>
                      <a:lnTo>
                        <a:pt x="10270" y="17597"/>
                      </a:lnTo>
                      <a:lnTo>
                        <a:pt x="10270" y="17559"/>
                      </a:lnTo>
                      <a:lnTo>
                        <a:pt x="10027" y="17862"/>
                      </a:lnTo>
                      <a:lnTo>
                        <a:pt x="9983" y="17824"/>
                      </a:lnTo>
                      <a:lnTo>
                        <a:pt x="9917" y="17786"/>
                      </a:lnTo>
                      <a:lnTo>
                        <a:pt x="9872" y="17710"/>
                      </a:lnTo>
                      <a:lnTo>
                        <a:pt x="9850" y="17597"/>
                      </a:lnTo>
                      <a:lnTo>
                        <a:pt x="9806" y="17559"/>
                      </a:lnTo>
                      <a:lnTo>
                        <a:pt x="9740" y="17522"/>
                      </a:lnTo>
                      <a:lnTo>
                        <a:pt x="9696" y="17522"/>
                      </a:lnTo>
                      <a:lnTo>
                        <a:pt x="9629" y="17446"/>
                      </a:lnTo>
                      <a:lnTo>
                        <a:pt x="9431" y="17559"/>
                      </a:lnTo>
                      <a:lnTo>
                        <a:pt x="9210" y="17710"/>
                      </a:lnTo>
                      <a:lnTo>
                        <a:pt x="8989" y="17937"/>
                      </a:lnTo>
                      <a:lnTo>
                        <a:pt x="8724" y="18239"/>
                      </a:lnTo>
                      <a:lnTo>
                        <a:pt x="8481" y="18541"/>
                      </a:lnTo>
                      <a:lnTo>
                        <a:pt x="8260" y="18881"/>
                      </a:lnTo>
                      <a:lnTo>
                        <a:pt x="8083" y="19183"/>
                      </a:lnTo>
                      <a:lnTo>
                        <a:pt x="7951" y="19448"/>
                      </a:lnTo>
                      <a:lnTo>
                        <a:pt x="7907" y="19561"/>
                      </a:lnTo>
                      <a:lnTo>
                        <a:pt x="7907" y="20278"/>
                      </a:lnTo>
                      <a:lnTo>
                        <a:pt x="7885" y="20467"/>
                      </a:lnTo>
                      <a:lnTo>
                        <a:pt x="7796" y="20769"/>
                      </a:lnTo>
                      <a:lnTo>
                        <a:pt x="7730" y="20769"/>
                      </a:lnTo>
                      <a:lnTo>
                        <a:pt x="7642" y="20731"/>
                      </a:lnTo>
                      <a:lnTo>
                        <a:pt x="7553" y="20656"/>
                      </a:lnTo>
                      <a:lnTo>
                        <a:pt x="7487" y="20543"/>
                      </a:lnTo>
                      <a:lnTo>
                        <a:pt x="7421" y="20467"/>
                      </a:lnTo>
                      <a:lnTo>
                        <a:pt x="7377" y="20354"/>
                      </a:lnTo>
                      <a:lnTo>
                        <a:pt x="7355" y="20203"/>
                      </a:lnTo>
                      <a:lnTo>
                        <a:pt x="7333" y="20014"/>
                      </a:lnTo>
                      <a:lnTo>
                        <a:pt x="7333" y="19712"/>
                      </a:lnTo>
                      <a:lnTo>
                        <a:pt x="7244" y="18881"/>
                      </a:lnTo>
                      <a:lnTo>
                        <a:pt x="7178" y="18390"/>
                      </a:lnTo>
                      <a:lnTo>
                        <a:pt x="7067" y="18050"/>
                      </a:lnTo>
                      <a:lnTo>
                        <a:pt x="6935" y="17673"/>
                      </a:lnTo>
                      <a:lnTo>
                        <a:pt x="6802" y="17446"/>
                      </a:lnTo>
                      <a:lnTo>
                        <a:pt x="6714" y="17408"/>
                      </a:lnTo>
                      <a:lnTo>
                        <a:pt x="6560" y="17408"/>
                      </a:lnTo>
                      <a:lnTo>
                        <a:pt x="6493" y="17446"/>
                      </a:lnTo>
                      <a:lnTo>
                        <a:pt x="6361" y="17559"/>
                      </a:lnTo>
                      <a:lnTo>
                        <a:pt x="6294" y="17673"/>
                      </a:lnTo>
                      <a:lnTo>
                        <a:pt x="6250" y="17786"/>
                      </a:lnTo>
                      <a:lnTo>
                        <a:pt x="6228" y="17937"/>
                      </a:lnTo>
                      <a:lnTo>
                        <a:pt x="6184" y="18050"/>
                      </a:lnTo>
                      <a:lnTo>
                        <a:pt x="6007" y="18050"/>
                      </a:lnTo>
                      <a:lnTo>
                        <a:pt x="5941" y="17975"/>
                      </a:lnTo>
                      <a:lnTo>
                        <a:pt x="5853" y="17786"/>
                      </a:lnTo>
                      <a:lnTo>
                        <a:pt x="5764" y="17559"/>
                      </a:lnTo>
                      <a:lnTo>
                        <a:pt x="5632" y="17031"/>
                      </a:lnTo>
                      <a:lnTo>
                        <a:pt x="5588" y="16766"/>
                      </a:lnTo>
                      <a:lnTo>
                        <a:pt x="5566" y="16540"/>
                      </a:lnTo>
                      <a:lnTo>
                        <a:pt x="5544" y="16464"/>
                      </a:lnTo>
                      <a:lnTo>
                        <a:pt x="5455" y="16389"/>
                      </a:lnTo>
                      <a:lnTo>
                        <a:pt x="5411" y="16313"/>
                      </a:lnTo>
                      <a:lnTo>
                        <a:pt x="5367" y="16087"/>
                      </a:lnTo>
                      <a:lnTo>
                        <a:pt x="5301" y="15936"/>
                      </a:lnTo>
                      <a:lnTo>
                        <a:pt x="5256" y="15747"/>
                      </a:lnTo>
                      <a:lnTo>
                        <a:pt x="5190" y="15634"/>
                      </a:lnTo>
                      <a:lnTo>
                        <a:pt x="5102" y="15520"/>
                      </a:lnTo>
                      <a:lnTo>
                        <a:pt x="4969" y="15483"/>
                      </a:lnTo>
                      <a:lnTo>
                        <a:pt x="4815" y="15483"/>
                      </a:lnTo>
                      <a:lnTo>
                        <a:pt x="4682" y="15520"/>
                      </a:lnTo>
                      <a:lnTo>
                        <a:pt x="4461" y="15747"/>
                      </a:lnTo>
                      <a:lnTo>
                        <a:pt x="4351" y="15822"/>
                      </a:lnTo>
                      <a:lnTo>
                        <a:pt x="4263" y="15936"/>
                      </a:lnTo>
                      <a:lnTo>
                        <a:pt x="4086" y="16011"/>
                      </a:lnTo>
                      <a:lnTo>
                        <a:pt x="3909" y="16049"/>
                      </a:lnTo>
                      <a:lnTo>
                        <a:pt x="3622" y="16011"/>
                      </a:lnTo>
                      <a:lnTo>
                        <a:pt x="3357" y="15822"/>
                      </a:lnTo>
                      <a:lnTo>
                        <a:pt x="3114" y="15634"/>
                      </a:lnTo>
                      <a:lnTo>
                        <a:pt x="2915" y="15407"/>
                      </a:lnTo>
                      <a:lnTo>
                        <a:pt x="2694" y="15218"/>
                      </a:lnTo>
                      <a:lnTo>
                        <a:pt x="2496" y="14992"/>
                      </a:lnTo>
                      <a:lnTo>
                        <a:pt x="2275" y="14841"/>
                      </a:lnTo>
                      <a:lnTo>
                        <a:pt x="2010" y="14803"/>
                      </a:lnTo>
                      <a:lnTo>
                        <a:pt x="1921" y="14803"/>
                      </a:lnTo>
                      <a:lnTo>
                        <a:pt x="1811" y="14841"/>
                      </a:lnTo>
                      <a:lnTo>
                        <a:pt x="1701" y="14841"/>
                      </a:lnTo>
                      <a:lnTo>
                        <a:pt x="1590" y="14878"/>
                      </a:lnTo>
                      <a:lnTo>
                        <a:pt x="1413" y="14878"/>
                      </a:lnTo>
                      <a:lnTo>
                        <a:pt x="1303" y="14841"/>
                      </a:lnTo>
                      <a:lnTo>
                        <a:pt x="1171" y="14803"/>
                      </a:lnTo>
                      <a:lnTo>
                        <a:pt x="1171" y="14690"/>
                      </a:lnTo>
                      <a:lnTo>
                        <a:pt x="1193" y="14576"/>
                      </a:lnTo>
                      <a:lnTo>
                        <a:pt x="1193" y="14312"/>
                      </a:lnTo>
                      <a:lnTo>
                        <a:pt x="1171" y="14199"/>
                      </a:lnTo>
                      <a:lnTo>
                        <a:pt x="1082" y="14085"/>
                      </a:lnTo>
                      <a:lnTo>
                        <a:pt x="861" y="13783"/>
                      </a:lnTo>
                      <a:lnTo>
                        <a:pt x="729" y="13632"/>
                      </a:lnTo>
                      <a:lnTo>
                        <a:pt x="618" y="13519"/>
                      </a:lnTo>
                      <a:lnTo>
                        <a:pt x="486" y="13406"/>
                      </a:lnTo>
                      <a:lnTo>
                        <a:pt x="331" y="13292"/>
                      </a:lnTo>
                      <a:lnTo>
                        <a:pt x="177" y="13255"/>
                      </a:lnTo>
                      <a:lnTo>
                        <a:pt x="177" y="13217"/>
                      </a:lnTo>
                      <a:lnTo>
                        <a:pt x="199" y="13103"/>
                      </a:lnTo>
                      <a:lnTo>
                        <a:pt x="199" y="12952"/>
                      </a:lnTo>
                      <a:lnTo>
                        <a:pt x="221" y="12877"/>
                      </a:lnTo>
                      <a:lnTo>
                        <a:pt x="221" y="12159"/>
                      </a:lnTo>
                      <a:lnTo>
                        <a:pt x="177" y="11404"/>
                      </a:lnTo>
                      <a:lnTo>
                        <a:pt x="133" y="10724"/>
                      </a:lnTo>
                      <a:lnTo>
                        <a:pt x="133" y="10347"/>
                      </a:lnTo>
                      <a:lnTo>
                        <a:pt x="110" y="10045"/>
                      </a:lnTo>
                      <a:lnTo>
                        <a:pt x="133" y="10045"/>
                      </a:lnTo>
                      <a:lnTo>
                        <a:pt x="133" y="10007"/>
                      </a:lnTo>
                      <a:lnTo>
                        <a:pt x="155" y="9931"/>
                      </a:lnTo>
                      <a:lnTo>
                        <a:pt x="177" y="9894"/>
                      </a:lnTo>
                      <a:lnTo>
                        <a:pt x="199" y="9780"/>
                      </a:lnTo>
                      <a:lnTo>
                        <a:pt x="199" y="9667"/>
                      </a:lnTo>
                      <a:lnTo>
                        <a:pt x="177" y="9629"/>
                      </a:lnTo>
                      <a:lnTo>
                        <a:pt x="155" y="9667"/>
                      </a:lnTo>
                      <a:lnTo>
                        <a:pt x="133" y="9743"/>
                      </a:lnTo>
                      <a:lnTo>
                        <a:pt x="66" y="9856"/>
                      </a:lnTo>
                      <a:lnTo>
                        <a:pt x="66" y="9894"/>
                      </a:lnTo>
                      <a:lnTo>
                        <a:pt x="44" y="10007"/>
                      </a:lnTo>
                      <a:lnTo>
                        <a:pt x="22" y="9894"/>
                      </a:lnTo>
                      <a:lnTo>
                        <a:pt x="22" y="9667"/>
                      </a:lnTo>
                      <a:lnTo>
                        <a:pt x="0" y="9592"/>
                      </a:lnTo>
                      <a:lnTo>
                        <a:pt x="0" y="8534"/>
                      </a:lnTo>
                      <a:lnTo>
                        <a:pt x="22" y="8383"/>
                      </a:lnTo>
                      <a:lnTo>
                        <a:pt x="22" y="8006"/>
                      </a:lnTo>
                      <a:lnTo>
                        <a:pt x="44" y="7779"/>
                      </a:lnTo>
                      <a:lnTo>
                        <a:pt x="221" y="7364"/>
                      </a:lnTo>
                      <a:lnTo>
                        <a:pt x="398" y="6835"/>
                      </a:lnTo>
                      <a:lnTo>
                        <a:pt x="530" y="6382"/>
                      </a:lnTo>
                      <a:lnTo>
                        <a:pt x="685" y="5891"/>
                      </a:lnTo>
                      <a:lnTo>
                        <a:pt x="817" y="5362"/>
                      </a:lnTo>
                      <a:lnTo>
                        <a:pt x="972" y="4909"/>
                      </a:lnTo>
                      <a:lnTo>
                        <a:pt x="1126" y="4494"/>
                      </a:lnTo>
                      <a:lnTo>
                        <a:pt x="1303" y="4078"/>
                      </a:lnTo>
                      <a:lnTo>
                        <a:pt x="1391" y="3890"/>
                      </a:lnTo>
                      <a:lnTo>
                        <a:pt x="1458" y="3701"/>
                      </a:lnTo>
                      <a:lnTo>
                        <a:pt x="1546" y="3172"/>
                      </a:lnTo>
                      <a:lnTo>
                        <a:pt x="1590" y="2945"/>
                      </a:lnTo>
                      <a:lnTo>
                        <a:pt x="1656" y="2681"/>
                      </a:lnTo>
                      <a:lnTo>
                        <a:pt x="1723" y="2492"/>
                      </a:lnTo>
                      <a:lnTo>
                        <a:pt x="1833" y="2266"/>
                      </a:lnTo>
                      <a:lnTo>
                        <a:pt x="1833" y="1586"/>
                      </a:lnTo>
                      <a:lnTo>
                        <a:pt x="1855" y="1435"/>
                      </a:lnTo>
                      <a:lnTo>
                        <a:pt x="1855" y="1208"/>
                      </a:lnTo>
                      <a:lnTo>
                        <a:pt x="1877" y="1171"/>
                      </a:lnTo>
                      <a:lnTo>
                        <a:pt x="2407" y="1171"/>
                      </a:lnTo>
                      <a:lnTo>
                        <a:pt x="2407" y="1322"/>
                      </a:lnTo>
                      <a:lnTo>
                        <a:pt x="2385" y="1473"/>
                      </a:lnTo>
                      <a:lnTo>
                        <a:pt x="2363" y="1662"/>
                      </a:lnTo>
                      <a:lnTo>
                        <a:pt x="2341" y="1737"/>
                      </a:lnTo>
                      <a:lnTo>
                        <a:pt x="2297" y="1850"/>
                      </a:lnTo>
                      <a:lnTo>
                        <a:pt x="2275" y="1964"/>
                      </a:lnTo>
                      <a:lnTo>
                        <a:pt x="2275" y="2115"/>
                      </a:lnTo>
                      <a:lnTo>
                        <a:pt x="2253" y="2228"/>
                      </a:lnTo>
                      <a:lnTo>
                        <a:pt x="2385" y="2115"/>
                      </a:lnTo>
                      <a:lnTo>
                        <a:pt x="2429" y="2001"/>
                      </a:lnTo>
                      <a:lnTo>
                        <a:pt x="2496" y="1926"/>
                      </a:lnTo>
                      <a:lnTo>
                        <a:pt x="2562" y="1662"/>
                      </a:lnTo>
                      <a:lnTo>
                        <a:pt x="2628" y="1322"/>
                      </a:lnTo>
                      <a:lnTo>
                        <a:pt x="2650" y="1020"/>
                      </a:lnTo>
                      <a:lnTo>
                        <a:pt x="2672" y="755"/>
                      </a:lnTo>
                      <a:lnTo>
                        <a:pt x="2672" y="604"/>
                      </a:lnTo>
                      <a:lnTo>
                        <a:pt x="2694" y="491"/>
                      </a:lnTo>
                      <a:lnTo>
                        <a:pt x="12434" y="378"/>
                      </a:lnTo>
                      <a:lnTo>
                        <a:pt x="12434" y="264"/>
                      </a:lnTo>
                      <a:lnTo>
                        <a:pt x="12390" y="227"/>
                      </a:lnTo>
                      <a:lnTo>
                        <a:pt x="12390" y="76"/>
                      </a:lnTo>
                      <a:lnTo>
                        <a:pt x="12368" y="0"/>
                      </a:lnTo>
                      <a:lnTo>
                        <a:pt x="12589" y="0"/>
                      </a:lnTo>
                      <a:lnTo>
                        <a:pt x="12589" y="227"/>
                      </a:lnTo>
                      <a:lnTo>
                        <a:pt x="12611" y="340"/>
                      </a:lnTo>
                      <a:lnTo>
                        <a:pt x="12633" y="491"/>
                      </a:lnTo>
                      <a:lnTo>
                        <a:pt x="12655" y="604"/>
                      </a:lnTo>
                      <a:lnTo>
                        <a:pt x="12721" y="642"/>
                      </a:lnTo>
                      <a:lnTo>
                        <a:pt x="12766" y="755"/>
                      </a:lnTo>
                      <a:lnTo>
                        <a:pt x="12854" y="755"/>
                      </a:lnTo>
                      <a:lnTo>
                        <a:pt x="12898" y="793"/>
                      </a:lnTo>
                      <a:lnTo>
                        <a:pt x="13141" y="793"/>
                      </a:lnTo>
                      <a:lnTo>
                        <a:pt x="13185" y="869"/>
                      </a:lnTo>
                      <a:lnTo>
                        <a:pt x="13229" y="869"/>
                      </a:lnTo>
                      <a:lnTo>
                        <a:pt x="13296" y="906"/>
                      </a:lnTo>
                      <a:lnTo>
                        <a:pt x="13340" y="944"/>
                      </a:lnTo>
                      <a:lnTo>
                        <a:pt x="13406" y="1020"/>
                      </a:lnTo>
                      <a:lnTo>
                        <a:pt x="13450" y="1057"/>
                      </a:lnTo>
                      <a:lnTo>
                        <a:pt x="13561" y="1057"/>
                      </a:lnTo>
                      <a:lnTo>
                        <a:pt x="13583" y="1020"/>
                      </a:lnTo>
                      <a:lnTo>
                        <a:pt x="13627" y="1020"/>
                      </a:lnTo>
                      <a:lnTo>
                        <a:pt x="13627" y="944"/>
                      </a:lnTo>
                      <a:lnTo>
                        <a:pt x="13671" y="944"/>
                      </a:lnTo>
                      <a:lnTo>
                        <a:pt x="13760" y="1171"/>
                      </a:lnTo>
                      <a:lnTo>
                        <a:pt x="13826" y="1208"/>
                      </a:lnTo>
                      <a:lnTo>
                        <a:pt x="13870" y="1284"/>
                      </a:lnTo>
                      <a:lnTo>
                        <a:pt x="13914" y="1322"/>
                      </a:lnTo>
                      <a:lnTo>
                        <a:pt x="14223" y="1322"/>
                      </a:lnTo>
                      <a:lnTo>
                        <a:pt x="14290" y="1284"/>
                      </a:lnTo>
                      <a:lnTo>
                        <a:pt x="14378" y="1057"/>
                      </a:lnTo>
                      <a:lnTo>
                        <a:pt x="14400" y="944"/>
                      </a:lnTo>
                      <a:lnTo>
                        <a:pt x="14400" y="869"/>
                      </a:lnTo>
                      <a:lnTo>
                        <a:pt x="14422" y="755"/>
                      </a:lnTo>
                      <a:lnTo>
                        <a:pt x="14444" y="680"/>
                      </a:lnTo>
                      <a:lnTo>
                        <a:pt x="14533" y="642"/>
                      </a:lnTo>
                      <a:lnTo>
                        <a:pt x="14577" y="604"/>
                      </a:lnTo>
                      <a:lnTo>
                        <a:pt x="14643" y="604"/>
                      </a:lnTo>
                      <a:lnTo>
                        <a:pt x="14709" y="529"/>
                      </a:lnTo>
                      <a:lnTo>
                        <a:pt x="14886" y="529"/>
                      </a:lnTo>
                      <a:lnTo>
                        <a:pt x="14930" y="491"/>
                      </a:lnTo>
                      <a:lnTo>
                        <a:pt x="15129" y="491"/>
                      </a:lnTo>
                      <a:lnTo>
                        <a:pt x="15129" y="793"/>
                      </a:lnTo>
                      <a:lnTo>
                        <a:pt x="15195" y="1020"/>
                      </a:lnTo>
                      <a:lnTo>
                        <a:pt x="15239" y="1208"/>
                      </a:lnTo>
                      <a:lnTo>
                        <a:pt x="15283" y="1322"/>
                      </a:lnTo>
                      <a:lnTo>
                        <a:pt x="15372" y="1435"/>
                      </a:lnTo>
                      <a:lnTo>
                        <a:pt x="15438" y="1473"/>
                      </a:lnTo>
                      <a:lnTo>
                        <a:pt x="15526" y="1586"/>
                      </a:lnTo>
                      <a:lnTo>
                        <a:pt x="15571" y="1737"/>
                      </a:lnTo>
                      <a:lnTo>
                        <a:pt x="15615" y="1850"/>
                      </a:lnTo>
                      <a:lnTo>
                        <a:pt x="15637" y="2001"/>
                      </a:lnTo>
                      <a:lnTo>
                        <a:pt x="15637" y="2152"/>
                      </a:lnTo>
                      <a:lnTo>
                        <a:pt x="15615" y="2266"/>
                      </a:lnTo>
                      <a:lnTo>
                        <a:pt x="15615" y="2643"/>
                      </a:lnTo>
                      <a:lnTo>
                        <a:pt x="15637" y="2757"/>
                      </a:lnTo>
                      <a:lnTo>
                        <a:pt x="15769" y="2870"/>
                      </a:lnTo>
                      <a:lnTo>
                        <a:pt x="15858" y="2870"/>
                      </a:lnTo>
                      <a:lnTo>
                        <a:pt x="15968" y="2908"/>
                      </a:lnTo>
                      <a:lnTo>
                        <a:pt x="16101" y="2908"/>
                      </a:lnTo>
                      <a:lnTo>
                        <a:pt x="16233" y="2870"/>
                      </a:lnTo>
                      <a:lnTo>
                        <a:pt x="16410" y="2870"/>
                      </a:lnTo>
                      <a:lnTo>
                        <a:pt x="16520" y="2908"/>
                      </a:lnTo>
                      <a:lnTo>
                        <a:pt x="16609" y="2945"/>
                      </a:lnTo>
                      <a:lnTo>
                        <a:pt x="16653" y="3059"/>
                      </a:lnTo>
                      <a:lnTo>
                        <a:pt x="16741" y="3172"/>
                      </a:lnTo>
                      <a:lnTo>
                        <a:pt x="16785" y="3285"/>
                      </a:lnTo>
                      <a:lnTo>
                        <a:pt x="16807" y="3436"/>
                      </a:lnTo>
                      <a:lnTo>
                        <a:pt x="16896" y="3587"/>
                      </a:lnTo>
                      <a:lnTo>
                        <a:pt x="16896" y="4078"/>
                      </a:lnTo>
                      <a:lnTo>
                        <a:pt x="16807" y="4116"/>
                      </a:lnTo>
                      <a:lnTo>
                        <a:pt x="16763" y="4154"/>
                      </a:lnTo>
                      <a:lnTo>
                        <a:pt x="16697" y="4154"/>
                      </a:lnTo>
                      <a:lnTo>
                        <a:pt x="16653" y="4229"/>
                      </a:lnTo>
                      <a:lnTo>
                        <a:pt x="16609" y="4267"/>
                      </a:lnTo>
                      <a:lnTo>
                        <a:pt x="16564" y="4267"/>
                      </a:lnTo>
                      <a:lnTo>
                        <a:pt x="16520" y="4343"/>
                      </a:lnTo>
                      <a:lnTo>
                        <a:pt x="16476" y="4380"/>
                      </a:lnTo>
                      <a:lnTo>
                        <a:pt x="16432" y="4267"/>
                      </a:lnTo>
                      <a:lnTo>
                        <a:pt x="16410" y="4154"/>
                      </a:lnTo>
                      <a:lnTo>
                        <a:pt x="16410" y="4116"/>
                      </a:lnTo>
                      <a:lnTo>
                        <a:pt x="16388" y="4078"/>
                      </a:lnTo>
                      <a:lnTo>
                        <a:pt x="16388" y="3965"/>
                      </a:lnTo>
                      <a:lnTo>
                        <a:pt x="16366" y="3890"/>
                      </a:lnTo>
                      <a:lnTo>
                        <a:pt x="16366" y="3701"/>
                      </a:lnTo>
                      <a:lnTo>
                        <a:pt x="16233" y="3701"/>
                      </a:lnTo>
                      <a:lnTo>
                        <a:pt x="16101" y="4078"/>
                      </a:lnTo>
                      <a:lnTo>
                        <a:pt x="16079" y="4229"/>
                      </a:lnTo>
                      <a:lnTo>
                        <a:pt x="16079" y="4380"/>
                      </a:lnTo>
                      <a:lnTo>
                        <a:pt x="16034" y="4683"/>
                      </a:lnTo>
                      <a:lnTo>
                        <a:pt x="15990" y="4871"/>
                      </a:lnTo>
                      <a:lnTo>
                        <a:pt x="15968" y="5022"/>
                      </a:lnTo>
                      <a:lnTo>
                        <a:pt x="15924" y="5211"/>
                      </a:lnTo>
                      <a:lnTo>
                        <a:pt x="15836" y="5362"/>
                      </a:lnTo>
                      <a:lnTo>
                        <a:pt x="15791" y="5513"/>
                      </a:lnTo>
                      <a:lnTo>
                        <a:pt x="15703" y="5627"/>
                      </a:lnTo>
                      <a:lnTo>
                        <a:pt x="15482" y="6004"/>
                      </a:lnTo>
                      <a:lnTo>
                        <a:pt x="15394" y="6193"/>
                      </a:lnTo>
                      <a:lnTo>
                        <a:pt x="15416" y="6193"/>
                      </a:lnTo>
                      <a:lnTo>
                        <a:pt x="15438" y="6269"/>
                      </a:lnTo>
                      <a:lnTo>
                        <a:pt x="15504" y="6269"/>
                      </a:lnTo>
                      <a:lnTo>
                        <a:pt x="15526" y="6193"/>
                      </a:lnTo>
                      <a:lnTo>
                        <a:pt x="15769" y="6193"/>
                      </a:lnTo>
                      <a:lnTo>
                        <a:pt x="15836" y="6155"/>
                      </a:lnTo>
                      <a:lnTo>
                        <a:pt x="15946" y="6155"/>
                      </a:lnTo>
                      <a:lnTo>
                        <a:pt x="16056" y="6117"/>
                      </a:lnTo>
                      <a:lnTo>
                        <a:pt x="16167" y="6117"/>
                      </a:lnTo>
                      <a:lnTo>
                        <a:pt x="16277" y="6042"/>
                      </a:lnTo>
                      <a:lnTo>
                        <a:pt x="16366" y="6004"/>
                      </a:lnTo>
                      <a:lnTo>
                        <a:pt x="16631" y="6004"/>
                      </a:lnTo>
                      <a:lnTo>
                        <a:pt x="16653" y="5929"/>
                      </a:lnTo>
                      <a:lnTo>
                        <a:pt x="16697" y="5929"/>
                      </a:lnTo>
                      <a:lnTo>
                        <a:pt x="17205" y="5627"/>
                      </a:lnTo>
                      <a:lnTo>
                        <a:pt x="17382" y="5513"/>
                      </a:lnTo>
                      <a:lnTo>
                        <a:pt x="17580" y="5362"/>
                      </a:lnTo>
                      <a:lnTo>
                        <a:pt x="17779" y="5173"/>
                      </a:lnTo>
                      <a:lnTo>
                        <a:pt x="17978" y="4947"/>
                      </a:lnTo>
                      <a:lnTo>
                        <a:pt x="18133" y="4683"/>
                      </a:lnTo>
                      <a:lnTo>
                        <a:pt x="18309" y="4418"/>
                      </a:lnTo>
                      <a:lnTo>
                        <a:pt x="18442" y="4078"/>
                      </a:lnTo>
                      <a:lnTo>
                        <a:pt x="18596" y="3701"/>
                      </a:lnTo>
                      <a:lnTo>
                        <a:pt x="19148" y="3701"/>
                      </a:lnTo>
                      <a:lnTo>
                        <a:pt x="19369" y="3625"/>
                      </a:lnTo>
                      <a:lnTo>
                        <a:pt x="19568" y="3587"/>
                      </a:lnTo>
                      <a:lnTo>
                        <a:pt x="19745" y="3550"/>
                      </a:lnTo>
                      <a:lnTo>
                        <a:pt x="19921" y="3474"/>
                      </a:lnTo>
                      <a:lnTo>
                        <a:pt x="20076" y="3436"/>
                      </a:lnTo>
                      <a:lnTo>
                        <a:pt x="20231" y="3323"/>
                      </a:lnTo>
                      <a:lnTo>
                        <a:pt x="20385" y="3172"/>
                      </a:lnTo>
                      <a:lnTo>
                        <a:pt x="20518" y="2945"/>
                      </a:lnTo>
                      <a:lnTo>
                        <a:pt x="20606" y="2757"/>
                      </a:lnTo>
                      <a:lnTo>
                        <a:pt x="20650" y="2606"/>
                      </a:lnTo>
                      <a:lnTo>
                        <a:pt x="20694" y="2379"/>
                      </a:lnTo>
                      <a:lnTo>
                        <a:pt x="20783" y="2152"/>
                      </a:lnTo>
                      <a:lnTo>
                        <a:pt x="20827" y="2001"/>
                      </a:lnTo>
                      <a:lnTo>
                        <a:pt x="20915" y="1850"/>
                      </a:lnTo>
                      <a:lnTo>
                        <a:pt x="21026" y="1737"/>
                      </a:lnTo>
                      <a:lnTo>
                        <a:pt x="21600" y="1737"/>
                      </a:lnTo>
                      <a:lnTo>
                        <a:pt x="21600" y="1850"/>
                      </a:lnTo>
                      <a:lnTo>
                        <a:pt x="21578" y="1964"/>
                      </a:lnTo>
                      <a:lnTo>
                        <a:pt x="21534" y="2115"/>
                      </a:lnTo>
                      <a:lnTo>
                        <a:pt x="21512" y="2266"/>
                      </a:lnTo>
                      <a:lnTo>
                        <a:pt x="21467" y="2417"/>
                      </a:lnTo>
                      <a:lnTo>
                        <a:pt x="21445" y="2530"/>
                      </a:lnTo>
                      <a:lnTo>
                        <a:pt x="21445" y="2606"/>
                      </a:lnTo>
                      <a:lnTo>
                        <a:pt x="21401" y="2681"/>
                      </a:lnTo>
                      <a:lnTo>
                        <a:pt x="21401" y="3701"/>
                      </a:lnTo>
                      <a:lnTo>
                        <a:pt x="21467" y="381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</p:grpSp>
          <p:grpSp>
            <p:nvGrpSpPr>
              <p:cNvPr id="220" name="Group 439"/>
              <p:cNvGrpSpPr/>
              <p:nvPr/>
            </p:nvGrpSpPr>
            <p:grpSpPr>
              <a:xfrm>
                <a:off x="0" y="366831"/>
                <a:ext cx="1345627" cy="578611"/>
                <a:chOff x="0" y="0"/>
                <a:chExt cx="1345626" cy="578610"/>
              </a:xfrm>
            </p:grpSpPr>
            <p:sp>
              <p:nvSpPr>
                <p:cNvPr id="267" name="Shape 428"/>
                <p:cNvSpPr/>
                <p:nvPr/>
              </p:nvSpPr>
              <p:spPr>
                <a:xfrm>
                  <a:off x="1020747" y="479945"/>
                  <a:ext cx="20961" cy="284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640" y="21600"/>
                      </a:moveTo>
                      <a:lnTo>
                        <a:pt x="12960" y="21600"/>
                      </a:lnTo>
                      <a:lnTo>
                        <a:pt x="17280" y="20329"/>
                      </a:lnTo>
                      <a:lnTo>
                        <a:pt x="19440" y="20329"/>
                      </a:lnTo>
                      <a:lnTo>
                        <a:pt x="19440" y="19059"/>
                      </a:lnTo>
                      <a:lnTo>
                        <a:pt x="21600" y="15247"/>
                      </a:lnTo>
                      <a:lnTo>
                        <a:pt x="21600" y="10165"/>
                      </a:lnTo>
                      <a:lnTo>
                        <a:pt x="19440" y="10165"/>
                      </a:lnTo>
                      <a:lnTo>
                        <a:pt x="6480" y="2541"/>
                      </a:lnTo>
                      <a:lnTo>
                        <a:pt x="2160" y="2541"/>
                      </a:lnTo>
                      <a:lnTo>
                        <a:pt x="0" y="0"/>
                      </a:lnTo>
                      <a:lnTo>
                        <a:pt x="0" y="15247"/>
                      </a:lnTo>
                      <a:lnTo>
                        <a:pt x="2160" y="19059"/>
                      </a:lnTo>
                      <a:lnTo>
                        <a:pt x="2160" y="20329"/>
                      </a:lnTo>
                      <a:lnTo>
                        <a:pt x="6480" y="20329"/>
                      </a:lnTo>
                      <a:lnTo>
                        <a:pt x="8640" y="216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68" name="Shape 429"/>
                <p:cNvSpPr/>
                <p:nvPr/>
              </p:nvSpPr>
              <p:spPr>
                <a:xfrm>
                  <a:off x="1010267" y="433121"/>
                  <a:ext cx="44017" cy="33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486" y="0"/>
                      </a:moveTo>
                      <a:lnTo>
                        <a:pt x="14400" y="2160"/>
                      </a:lnTo>
                      <a:lnTo>
                        <a:pt x="12343" y="3240"/>
                      </a:lnTo>
                      <a:lnTo>
                        <a:pt x="9257" y="7560"/>
                      </a:lnTo>
                      <a:lnTo>
                        <a:pt x="8229" y="8640"/>
                      </a:lnTo>
                      <a:lnTo>
                        <a:pt x="4114" y="15120"/>
                      </a:lnTo>
                      <a:lnTo>
                        <a:pt x="1029" y="19440"/>
                      </a:lnTo>
                      <a:lnTo>
                        <a:pt x="0" y="21600"/>
                      </a:lnTo>
                      <a:lnTo>
                        <a:pt x="7200" y="21600"/>
                      </a:lnTo>
                      <a:lnTo>
                        <a:pt x="9257" y="20520"/>
                      </a:lnTo>
                      <a:lnTo>
                        <a:pt x="12343" y="17280"/>
                      </a:lnTo>
                      <a:lnTo>
                        <a:pt x="14400" y="12960"/>
                      </a:lnTo>
                      <a:lnTo>
                        <a:pt x="15429" y="11880"/>
                      </a:lnTo>
                      <a:lnTo>
                        <a:pt x="17486" y="10800"/>
                      </a:lnTo>
                      <a:lnTo>
                        <a:pt x="19543" y="8640"/>
                      </a:lnTo>
                      <a:lnTo>
                        <a:pt x="21600" y="7560"/>
                      </a:lnTo>
                      <a:lnTo>
                        <a:pt x="17486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69" name="Shape 430"/>
                <p:cNvSpPr/>
                <p:nvPr/>
              </p:nvSpPr>
              <p:spPr>
                <a:xfrm>
                  <a:off x="999787" y="473256"/>
                  <a:ext cx="27249" cy="200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2600"/>
                      </a:lnTo>
                      <a:lnTo>
                        <a:pt x="1662" y="14400"/>
                      </a:lnTo>
                      <a:lnTo>
                        <a:pt x="6646" y="18000"/>
                      </a:lnTo>
                      <a:lnTo>
                        <a:pt x="8308" y="18000"/>
                      </a:lnTo>
                      <a:lnTo>
                        <a:pt x="11631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70" name="Shape 431"/>
                <p:cNvSpPr/>
                <p:nvPr/>
              </p:nvSpPr>
              <p:spPr>
                <a:xfrm>
                  <a:off x="1033323" y="496668"/>
                  <a:ext cx="35633" cy="501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360"/>
                      </a:moveTo>
                      <a:lnTo>
                        <a:pt x="0" y="11520"/>
                      </a:lnTo>
                      <a:lnTo>
                        <a:pt x="1271" y="13680"/>
                      </a:lnTo>
                      <a:lnTo>
                        <a:pt x="1271" y="14400"/>
                      </a:lnTo>
                      <a:lnTo>
                        <a:pt x="2541" y="16560"/>
                      </a:lnTo>
                      <a:lnTo>
                        <a:pt x="3812" y="17280"/>
                      </a:lnTo>
                      <a:lnTo>
                        <a:pt x="6353" y="19440"/>
                      </a:lnTo>
                      <a:lnTo>
                        <a:pt x="8894" y="20160"/>
                      </a:lnTo>
                      <a:lnTo>
                        <a:pt x="8894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17788" y="720"/>
                      </a:lnTo>
                      <a:lnTo>
                        <a:pt x="12706" y="2160"/>
                      </a:lnTo>
                      <a:lnTo>
                        <a:pt x="8894" y="2880"/>
                      </a:lnTo>
                      <a:lnTo>
                        <a:pt x="6353" y="3600"/>
                      </a:lnTo>
                      <a:lnTo>
                        <a:pt x="2541" y="5760"/>
                      </a:lnTo>
                      <a:lnTo>
                        <a:pt x="1271" y="7920"/>
                      </a:lnTo>
                      <a:lnTo>
                        <a:pt x="0" y="8640"/>
                      </a:lnTo>
                      <a:lnTo>
                        <a:pt x="0" y="936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71" name="Shape 432"/>
                <p:cNvSpPr/>
                <p:nvPr/>
              </p:nvSpPr>
              <p:spPr>
                <a:xfrm>
                  <a:off x="1045837" y="454861"/>
                  <a:ext cx="12701" cy="23413"/>
                </a:xfrm>
                <a:prstGeom prst="rect">
                  <a:avLst/>
                </a:pr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72" name="Shape 433"/>
                <p:cNvSpPr/>
                <p:nvPr/>
              </p:nvSpPr>
              <p:spPr>
                <a:xfrm>
                  <a:off x="136239" y="548509"/>
                  <a:ext cx="37729" cy="183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14400" y="21600"/>
                      </a:lnTo>
                      <a:lnTo>
                        <a:pt x="14400" y="19636"/>
                      </a:lnTo>
                      <a:lnTo>
                        <a:pt x="16800" y="17673"/>
                      </a:lnTo>
                      <a:lnTo>
                        <a:pt x="16800" y="11782"/>
                      </a:lnTo>
                      <a:lnTo>
                        <a:pt x="19200" y="11782"/>
                      </a:lnTo>
                      <a:lnTo>
                        <a:pt x="20400" y="9818"/>
                      </a:lnTo>
                      <a:lnTo>
                        <a:pt x="20400" y="3927"/>
                      </a:lnTo>
                      <a:lnTo>
                        <a:pt x="21600" y="3927"/>
                      </a:lnTo>
                      <a:lnTo>
                        <a:pt x="19200" y="1964"/>
                      </a:lnTo>
                      <a:lnTo>
                        <a:pt x="16800" y="1964"/>
                      </a:lnTo>
                      <a:lnTo>
                        <a:pt x="144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73" name="Shape 434"/>
                <p:cNvSpPr/>
                <p:nvPr/>
              </p:nvSpPr>
              <p:spPr>
                <a:xfrm>
                  <a:off x="69167" y="526769"/>
                  <a:ext cx="104801" cy="401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344" y="19800"/>
                      </a:moveTo>
                      <a:lnTo>
                        <a:pt x="8640" y="18000"/>
                      </a:lnTo>
                      <a:lnTo>
                        <a:pt x="10368" y="14400"/>
                      </a:lnTo>
                      <a:lnTo>
                        <a:pt x="11664" y="12600"/>
                      </a:lnTo>
                      <a:lnTo>
                        <a:pt x="13824" y="10800"/>
                      </a:lnTo>
                      <a:lnTo>
                        <a:pt x="15552" y="8100"/>
                      </a:lnTo>
                      <a:lnTo>
                        <a:pt x="18144" y="6300"/>
                      </a:lnTo>
                      <a:lnTo>
                        <a:pt x="19440" y="2700"/>
                      </a:lnTo>
                      <a:lnTo>
                        <a:pt x="21600" y="0"/>
                      </a:lnTo>
                      <a:lnTo>
                        <a:pt x="14256" y="0"/>
                      </a:lnTo>
                      <a:lnTo>
                        <a:pt x="12528" y="900"/>
                      </a:lnTo>
                      <a:lnTo>
                        <a:pt x="9936" y="2700"/>
                      </a:lnTo>
                      <a:lnTo>
                        <a:pt x="7344" y="6300"/>
                      </a:lnTo>
                      <a:lnTo>
                        <a:pt x="4752" y="8100"/>
                      </a:lnTo>
                      <a:lnTo>
                        <a:pt x="2592" y="12600"/>
                      </a:lnTo>
                      <a:lnTo>
                        <a:pt x="0" y="21600"/>
                      </a:lnTo>
                      <a:lnTo>
                        <a:pt x="2592" y="21600"/>
                      </a:lnTo>
                      <a:lnTo>
                        <a:pt x="3888" y="20700"/>
                      </a:lnTo>
                      <a:lnTo>
                        <a:pt x="4752" y="20700"/>
                      </a:lnTo>
                      <a:lnTo>
                        <a:pt x="5616" y="19800"/>
                      </a:lnTo>
                      <a:lnTo>
                        <a:pt x="7344" y="198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74" name="Shape 435"/>
                <p:cNvSpPr/>
                <p:nvPr/>
              </p:nvSpPr>
              <p:spPr>
                <a:xfrm>
                  <a:off x="-1" y="551853"/>
                  <a:ext cx="56593" cy="267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lnTo>
                        <a:pt x="20800" y="8100"/>
                      </a:lnTo>
                      <a:lnTo>
                        <a:pt x="20000" y="10800"/>
                      </a:lnTo>
                      <a:lnTo>
                        <a:pt x="17600" y="14850"/>
                      </a:lnTo>
                      <a:lnTo>
                        <a:pt x="16800" y="14850"/>
                      </a:lnTo>
                      <a:lnTo>
                        <a:pt x="15200" y="17550"/>
                      </a:lnTo>
                      <a:lnTo>
                        <a:pt x="15200" y="20250"/>
                      </a:lnTo>
                      <a:lnTo>
                        <a:pt x="14400" y="21600"/>
                      </a:lnTo>
                      <a:lnTo>
                        <a:pt x="0" y="21600"/>
                      </a:lnTo>
                      <a:lnTo>
                        <a:pt x="800" y="20250"/>
                      </a:lnTo>
                      <a:lnTo>
                        <a:pt x="1600" y="14850"/>
                      </a:lnTo>
                      <a:lnTo>
                        <a:pt x="4000" y="13500"/>
                      </a:lnTo>
                      <a:lnTo>
                        <a:pt x="7200" y="8100"/>
                      </a:lnTo>
                      <a:lnTo>
                        <a:pt x="8000" y="4050"/>
                      </a:lnTo>
                      <a:lnTo>
                        <a:pt x="9600" y="2700"/>
                      </a:lnTo>
                      <a:lnTo>
                        <a:pt x="10400" y="0"/>
                      </a:lnTo>
                      <a:lnTo>
                        <a:pt x="12000" y="0"/>
                      </a:lnTo>
                      <a:lnTo>
                        <a:pt x="14400" y="2700"/>
                      </a:lnTo>
                      <a:lnTo>
                        <a:pt x="21600" y="27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75" name="Shape 436"/>
                <p:cNvSpPr/>
                <p:nvPr/>
              </p:nvSpPr>
              <p:spPr>
                <a:xfrm>
                  <a:off x="419198" y="479945"/>
                  <a:ext cx="20961" cy="250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080"/>
                      </a:moveTo>
                      <a:lnTo>
                        <a:pt x="0" y="21600"/>
                      </a:lnTo>
                      <a:lnTo>
                        <a:pt x="8640" y="21600"/>
                      </a:lnTo>
                      <a:lnTo>
                        <a:pt x="12960" y="18720"/>
                      </a:lnTo>
                      <a:lnTo>
                        <a:pt x="19440" y="18720"/>
                      </a:lnTo>
                      <a:lnTo>
                        <a:pt x="19440" y="17280"/>
                      </a:lnTo>
                      <a:lnTo>
                        <a:pt x="21600" y="11520"/>
                      </a:lnTo>
                      <a:lnTo>
                        <a:pt x="21600" y="0"/>
                      </a:lnTo>
                      <a:lnTo>
                        <a:pt x="19440" y="2880"/>
                      </a:lnTo>
                      <a:lnTo>
                        <a:pt x="17280" y="2880"/>
                      </a:lnTo>
                      <a:lnTo>
                        <a:pt x="12960" y="4320"/>
                      </a:lnTo>
                      <a:lnTo>
                        <a:pt x="8640" y="7200"/>
                      </a:lnTo>
                      <a:lnTo>
                        <a:pt x="6480" y="7200"/>
                      </a:lnTo>
                      <a:lnTo>
                        <a:pt x="2160" y="10080"/>
                      </a:lnTo>
                      <a:lnTo>
                        <a:pt x="0" y="1008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76" name="Shape 437"/>
                <p:cNvSpPr/>
                <p:nvPr/>
              </p:nvSpPr>
              <p:spPr>
                <a:xfrm>
                  <a:off x="442254" y="426432"/>
                  <a:ext cx="104800" cy="685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664" y="0"/>
                      </a:moveTo>
                      <a:lnTo>
                        <a:pt x="11664" y="1580"/>
                      </a:lnTo>
                      <a:lnTo>
                        <a:pt x="11232" y="3161"/>
                      </a:lnTo>
                      <a:lnTo>
                        <a:pt x="11232" y="4215"/>
                      </a:lnTo>
                      <a:lnTo>
                        <a:pt x="10368" y="5795"/>
                      </a:lnTo>
                      <a:lnTo>
                        <a:pt x="10368" y="7376"/>
                      </a:lnTo>
                      <a:lnTo>
                        <a:pt x="9936" y="7902"/>
                      </a:lnTo>
                      <a:lnTo>
                        <a:pt x="9504" y="7902"/>
                      </a:lnTo>
                      <a:lnTo>
                        <a:pt x="8640" y="8429"/>
                      </a:lnTo>
                      <a:lnTo>
                        <a:pt x="1296" y="8429"/>
                      </a:lnTo>
                      <a:lnTo>
                        <a:pt x="864" y="9483"/>
                      </a:lnTo>
                      <a:lnTo>
                        <a:pt x="432" y="10010"/>
                      </a:lnTo>
                      <a:lnTo>
                        <a:pt x="0" y="11063"/>
                      </a:lnTo>
                      <a:lnTo>
                        <a:pt x="0" y="13698"/>
                      </a:lnTo>
                      <a:lnTo>
                        <a:pt x="432" y="15278"/>
                      </a:lnTo>
                      <a:lnTo>
                        <a:pt x="864" y="17385"/>
                      </a:lnTo>
                      <a:lnTo>
                        <a:pt x="1296" y="18966"/>
                      </a:lnTo>
                      <a:lnTo>
                        <a:pt x="2592" y="19493"/>
                      </a:lnTo>
                      <a:lnTo>
                        <a:pt x="3024" y="21073"/>
                      </a:lnTo>
                      <a:lnTo>
                        <a:pt x="3888" y="21600"/>
                      </a:lnTo>
                      <a:lnTo>
                        <a:pt x="4320" y="21600"/>
                      </a:lnTo>
                      <a:lnTo>
                        <a:pt x="6048" y="19493"/>
                      </a:lnTo>
                      <a:lnTo>
                        <a:pt x="7776" y="15805"/>
                      </a:lnTo>
                      <a:lnTo>
                        <a:pt x="9936" y="13171"/>
                      </a:lnTo>
                      <a:lnTo>
                        <a:pt x="12528" y="11063"/>
                      </a:lnTo>
                      <a:lnTo>
                        <a:pt x="15120" y="9483"/>
                      </a:lnTo>
                      <a:lnTo>
                        <a:pt x="18144" y="7902"/>
                      </a:lnTo>
                      <a:lnTo>
                        <a:pt x="20304" y="6322"/>
                      </a:lnTo>
                      <a:lnTo>
                        <a:pt x="21600" y="5795"/>
                      </a:lnTo>
                      <a:lnTo>
                        <a:pt x="21600" y="0"/>
                      </a:lnTo>
                      <a:lnTo>
                        <a:pt x="20304" y="527"/>
                      </a:lnTo>
                      <a:lnTo>
                        <a:pt x="18576" y="1580"/>
                      </a:lnTo>
                      <a:lnTo>
                        <a:pt x="17280" y="1580"/>
                      </a:lnTo>
                      <a:lnTo>
                        <a:pt x="15120" y="2107"/>
                      </a:lnTo>
                      <a:lnTo>
                        <a:pt x="12528" y="2107"/>
                      </a:lnTo>
                      <a:lnTo>
                        <a:pt x="12096" y="1580"/>
                      </a:lnTo>
                      <a:lnTo>
                        <a:pt x="11664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77" name="Shape 438"/>
                <p:cNvSpPr/>
                <p:nvPr/>
              </p:nvSpPr>
              <p:spPr>
                <a:xfrm>
                  <a:off x="180255" y="0"/>
                  <a:ext cx="1165372" cy="5551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899" y="21470"/>
                      </a:moveTo>
                      <a:lnTo>
                        <a:pt x="16822" y="21340"/>
                      </a:lnTo>
                      <a:lnTo>
                        <a:pt x="16744" y="21145"/>
                      </a:lnTo>
                      <a:lnTo>
                        <a:pt x="16705" y="20884"/>
                      </a:lnTo>
                      <a:lnTo>
                        <a:pt x="16705" y="19453"/>
                      </a:lnTo>
                      <a:lnTo>
                        <a:pt x="16666" y="19323"/>
                      </a:lnTo>
                      <a:lnTo>
                        <a:pt x="16627" y="18998"/>
                      </a:lnTo>
                      <a:lnTo>
                        <a:pt x="16627" y="16525"/>
                      </a:lnTo>
                      <a:lnTo>
                        <a:pt x="16511" y="16655"/>
                      </a:lnTo>
                      <a:lnTo>
                        <a:pt x="16161" y="16655"/>
                      </a:lnTo>
                      <a:lnTo>
                        <a:pt x="16006" y="16525"/>
                      </a:lnTo>
                      <a:lnTo>
                        <a:pt x="15889" y="16460"/>
                      </a:lnTo>
                      <a:lnTo>
                        <a:pt x="15812" y="16395"/>
                      </a:lnTo>
                      <a:lnTo>
                        <a:pt x="15734" y="16135"/>
                      </a:lnTo>
                      <a:lnTo>
                        <a:pt x="15423" y="17371"/>
                      </a:lnTo>
                      <a:lnTo>
                        <a:pt x="15384" y="16981"/>
                      </a:lnTo>
                      <a:lnTo>
                        <a:pt x="15268" y="16786"/>
                      </a:lnTo>
                      <a:lnTo>
                        <a:pt x="15229" y="16655"/>
                      </a:lnTo>
                      <a:lnTo>
                        <a:pt x="15151" y="16460"/>
                      </a:lnTo>
                      <a:lnTo>
                        <a:pt x="15112" y="16265"/>
                      </a:lnTo>
                      <a:lnTo>
                        <a:pt x="14996" y="15875"/>
                      </a:lnTo>
                      <a:lnTo>
                        <a:pt x="14996" y="15484"/>
                      </a:lnTo>
                      <a:lnTo>
                        <a:pt x="14646" y="15289"/>
                      </a:lnTo>
                      <a:lnTo>
                        <a:pt x="14258" y="15094"/>
                      </a:lnTo>
                      <a:lnTo>
                        <a:pt x="13908" y="15029"/>
                      </a:lnTo>
                      <a:lnTo>
                        <a:pt x="13519" y="14834"/>
                      </a:lnTo>
                      <a:lnTo>
                        <a:pt x="13209" y="14639"/>
                      </a:lnTo>
                      <a:lnTo>
                        <a:pt x="12820" y="14573"/>
                      </a:lnTo>
                      <a:lnTo>
                        <a:pt x="12199" y="14183"/>
                      </a:lnTo>
                      <a:lnTo>
                        <a:pt x="11771" y="14053"/>
                      </a:lnTo>
                      <a:lnTo>
                        <a:pt x="11616" y="13663"/>
                      </a:lnTo>
                      <a:lnTo>
                        <a:pt x="11577" y="13467"/>
                      </a:lnTo>
                      <a:lnTo>
                        <a:pt x="11538" y="13337"/>
                      </a:lnTo>
                      <a:lnTo>
                        <a:pt x="11499" y="13142"/>
                      </a:lnTo>
                      <a:lnTo>
                        <a:pt x="11460" y="13012"/>
                      </a:lnTo>
                      <a:lnTo>
                        <a:pt x="11305" y="12947"/>
                      </a:lnTo>
                      <a:lnTo>
                        <a:pt x="11033" y="12947"/>
                      </a:lnTo>
                      <a:lnTo>
                        <a:pt x="10878" y="13012"/>
                      </a:lnTo>
                      <a:lnTo>
                        <a:pt x="10800" y="13207"/>
                      </a:lnTo>
                      <a:lnTo>
                        <a:pt x="10761" y="13337"/>
                      </a:lnTo>
                      <a:lnTo>
                        <a:pt x="10645" y="13598"/>
                      </a:lnTo>
                      <a:lnTo>
                        <a:pt x="10606" y="13728"/>
                      </a:lnTo>
                      <a:lnTo>
                        <a:pt x="10567" y="13923"/>
                      </a:lnTo>
                      <a:lnTo>
                        <a:pt x="10528" y="14053"/>
                      </a:lnTo>
                      <a:lnTo>
                        <a:pt x="10334" y="14313"/>
                      </a:lnTo>
                      <a:lnTo>
                        <a:pt x="10023" y="14639"/>
                      </a:lnTo>
                      <a:lnTo>
                        <a:pt x="9635" y="14964"/>
                      </a:lnTo>
                      <a:lnTo>
                        <a:pt x="9246" y="15224"/>
                      </a:lnTo>
                      <a:lnTo>
                        <a:pt x="8819" y="15484"/>
                      </a:lnTo>
                      <a:lnTo>
                        <a:pt x="8430" y="15680"/>
                      </a:lnTo>
                      <a:lnTo>
                        <a:pt x="8119" y="15745"/>
                      </a:lnTo>
                      <a:lnTo>
                        <a:pt x="7886" y="15875"/>
                      </a:lnTo>
                      <a:lnTo>
                        <a:pt x="7847" y="15745"/>
                      </a:lnTo>
                      <a:lnTo>
                        <a:pt x="7886" y="15680"/>
                      </a:lnTo>
                      <a:lnTo>
                        <a:pt x="7964" y="15289"/>
                      </a:lnTo>
                      <a:lnTo>
                        <a:pt x="8042" y="15029"/>
                      </a:lnTo>
                      <a:lnTo>
                        <a:pt x="8042" y="14834"/>
                      </a:lnTo>
                      <a:lnTo>
                        <a:pt x="8081" y="14769"/>
                      </a:lnTo>
                      <a:lnTo>
                        <a:pt x="8042" y="14639"/>
                      </a:lnTo>
                      <a:lnTo>
                        <a:pt x="8314" y="14313"/>
                      </a:lnTo>
                      <a:lnTo>
                        <a:pt x="8586" y="14053"/>
                      </a:lnTo>
                      <a:lnTo>
                        <a:pt x="9091" y="14053"/>
                      </a:lnTo>
                      <a:lnTo>
                        <a:pt x="9285" y="13923"/>
                      </a:lnTo>
                      <a:lnTo>
                        <a:pt x="9440" y="13858"/>
                      </a:lnTo>
                      <a:lnTo>
                        <a:pt x="9557" y="13728"/>
                      </a:lnTo>
                      <a:lnTo>
                        <a:pt x="9751" y="13402"/>
                      </a:lnTo>
                      <a:lnTo>
                        <a:pt x="9790" y="13012"/>
                      </a:lnTo>
                      <a:lnTo>
                        <a:pt x="8858" y="13012"/>
                      </a:lnTo>
                      <a:lnTo>
                        <a:pt x="8624" y="13402"/>
                      </a:lnTo>
                      <a:lnTo>
                        <a:pt x="7925" y="14183"/>
                      </a:lnTo>
                      <a:lnTo>
                        <a:pt x="7692" y="14508"/>
                      </a:lnTo>
                      <a:lnTo>
                        <a:pt x="7459" y="14639"/>
                      </a:lnTo>
                      <a:lnTo>
                        <a:pt x="7226" y="14834"/>
                      </a:lnTo>
                      <a:lnTo>
                        <a:pt x="6954" y="15029"/>
                      </a:lnTo>
                      <a:lnTo>
                        <a:pt x="6837" y="15094"/>
                      </a:lnTo>
                      <a:lnTo>
                        <a:pt x="6721" y="15289"/>
                      </a:lnTo>
                      <a:lnTo>
                        <a:pt x="6682" y="15484"/>
                      </a:lnTo>
                      <a:lnTo>
                        <a:pt x="6527" y="15875"/>
                      </a:lnTo>
                      <a:lnTo>
                        <a:pt x="6449" y="16395"/>
                      </a:lnTo>
                      <a:lnTo>
                        <a:pt x="6371" y="16525"/>
                      </a:lnTo>
                      <a:lnTo>
                        <a:pt x="6332" y="16655"/>
                      </a:lnTo>
                      <a:lnTo>
                        <a:pt x="6177" y="16720"/>
                      </a:lnTo>
                      <a:lnTo>
                        <a:pt x="5944" y="16720"/>
                      </a:lnTo>
                      <a:lnTo>
                        <a:pt x="5788" y="16655"/>
                      </a:lnTo>
                      <a:lnTo>
                        <a:pt x="5517" y="16655"/>
                      </a:lnTo>
                      <a:lnTo>
                        <a:pt x="5478" y="16720"/>
                      </a:lnTo>
                      <a:lnTo>
                        <a:pt x="5245" y="16786"/>
                      </a:lnTo>
                      <a:lnTo>
                        <a:pt x="4934" y="17176"/>
                      </a:lnTo>
                      <a:lnTo>
                        <a:pt x="4778" y="17436"/>
                      </a:lnTo>
                      <a:lnTo>
                        <a:pt x="4662" y="17696"/>
                      </a:lnTo>
                      <a:lnTo>
                        <a:pt x="4545" y="17892"/>
                      </a:lnTo>
                      <a:lnTo>
                        <a:pt x="4468" y="18087"/>
                      </a:lnTo>
                      <a:lnTo>
                        <a:pt x="4001" y="18347"/>
                      </a:lnTo>
                      <a:lnTo>
                        <a:pt x="2991" y="19193"/>
                      </a:lnTo>
                      <a:lnTo>
                        <a:pt x="2797" y="19323"/>
                      </a:lnTo>
                      <a:lnTo>
                        <a:pt x="2564" y="19518"/>
                      </a:lnTo>
                      <a:lnTo>
                        <a:pt x="2292" y="19778"/>
                      </a:lnTo>
                      <a:lnTo>
                        <a:pt x="1981" y="20104"/>
                      </a:lnTo>
                      <a:lnTo>
                        <a:pt x="1709" y="20364"/>
                      </a:lnTo>
                      <a:lnTo>
                        <a:pt x="1437" y="20429"/>
                      </a:lnTo>
                      <a:lnTo>
                        <a:pt x="1243" y="20624"/>
                      </a:lnTo>
                      <a:lnTo>
                        <a:pt x="1010" y="20689"/>
                      </a:lnTo>
                      <a:lnTo>
                        <a:pt x="777" y="20819"/>
                      </a:lnTo>
                      <a:lnTo>
                        <a:pt x="544" y="21014"/>
                      </a:lnTo>
                      <a:lnTo>
                        <a:pt x="272" y="21275"/>
                      </a:lnTo>
                      <a:lnTo>
                        <a:pt x="39" y="21080"/>
                      </a:lnTo>
                      <a:lnTo>
                        <a:pt x="39" y="20624"/>
                      </a:lnTo>
                      <a:lnTo>
                        <a:pt x="0" y="20624"/>
                      </a:lnTo>
                      <a:lnTo>
                        <a:pt x="39" y="20559"/>
                      </a:lnTo>
                      <a:lnTo>
                        <a:pt x="39" y="20429"/>
                      </a:lnTo>
                      <a:lnTo>
                        <a:pt x="117" y="20234"/>
                      </a:lnTo>
                      <a:lnTo>
                        <a:pt x="272" y="20104"/>
                      </a:lnTo>
                      <a:lnTo>
                        <a:pt x="466" y="19908"/>
                      </a:lnTo>
                      <a:lnTo>
                        <a:pt x="622" y="19778"/>
                      </a:lnTo>
                      <a:lnTo>
                        <a:pt x="1010" y="19648"/>
                      </a:lnTo>
                      <a:lnTo>
                        <a:pt x="1243" y="19518"/>
                      </a:lnTo>
                      <a:lnTo>
                        <a:pt x="1360" y="19518"/>
                      </a:lnTo>
                      <a:lnTo>
                        <a:pt x="1515" y="19453"/>
                      </a:lnTo>
                      <a:lnTo>
                        <a:pt x="1865" y="19193"/>
                      </a:lnTo>
                      <a:lnTo>
                        <a:pt x="2253" y="18933"/>
                      </a:lnTo>
                      <a:lnTo>
                        <a:pt x="2564" y="18542"/>
                      </a:lnTo>
                      <a:lnTo>
                        <a:pt x="2836" y="18087"/>
                      </a:lnTo>
                      <a:lnTo>
                        <a:pt x="3186" y="17696"/>
                      </a:lnTo>
                      <a:lnTo>
                        <a:pt x="3458" y="17371"/>
                      </a:lnTo>
                      <a:lnTo>
                        <a:pt x="3729" y="16916"/>
                      </a:lnTo>
                      <a:lnTo>
                        <a:pt x="4001" y="16525"/>
                      </a:lnTo>
                      <a:lnTo>
                        <a:pt x="3924" y="16460"/>
                      </a:lnTo>
                      <a:lnTo>
                        <a:pt x="3885" y="16460"/>
                      </a:lnTo>
                      <a:lnTo>
                        <a:pt x="3768" y="16395"/>
                      </a:lnTo>
                      <a:lnTo>
                        <a:pt x="3652" y="16005"/>
                      </a:lnTo>
                      <a:lnTo>
                        <a:pt x="3496" y="15875"/>
                      </a:lnTo>
                      <a:lnTo>
                        <a:pt x="3458" y="15940"/>
                      </a:lnTo>
                      <a:lnTo>
                        <a:pt x="3419" y="16135"/>
                      </a:lnTo>
                      <a:lnTo>
                        <a:pt x="3302" y="16265"/>
                      </a:lnTo>
                      <a:lnTo>
                        <a:pt x="3263" y="16460"/>
                      </a:lnTo>
                      <a:lnTo>
                        <a:pt x="3186" y="16525"/>
                      </a:lnTo>
                      <a:lnTo>
                        <a:pt x="3147" y="16655"/>
                      </a:lnTo>
                      <a:lnTo>
                        <a:pt x="3030" y="16720"/>
                      </a:lnTo>
                      <a:lnTo>
                        <a:pt x="2681" y="16720"/>
                      </a:lnTo>
                      <a:lnTo>
                        <a:pt x="2486" y="16655"/>
                      </a:lnTo>
                      <a:lnTo>
                        <a:pt x="2253" y="16655"/>
                      </a:lnTo>
                      <a:lnTo>
                        <a:pt x="2059" y="16525"/>
                      </a:lnTo>
                      <a:lnTo>
                        <a:pt x="1865" y="16525"/>
                      </a:lnTo>
                      <a:lnTo>
                        <a:pt x="1748" y="16395"/>
                      </a:lnTo>
                      <a:lnTo>
                        <a:pt x="1709" y="16135"/>
                      </a:lnTo>
                      <a:lnTo>
                        <a:pt x="1748" y="15940"/>
                      </a:lnTo>
                      <a:lnTo>
                        <a:pt x="1826" y="15680"/>
                      </a:lnTo>
                      <a:lnTo>
                        <a:pt x="2020" y="15419"/>
                      </a:lnTo>
                      <a:lnTo>
                        <a:pt x="2214" y="15094"/>
                      </a:lnTo>
                      <a:lnTo>
                        <a:pt x="2447" y="14834"/>
                      </a:lnTo>
                      <a:lnTo>
                        <a:pt x="2758" y="14183"/>
                      </a:lnTo>
                      <a:lnTo>
                        <a:pt x="2836" y="13858"/>
                      </a:lnTo>
                      <a:lnTo>
                        <a:pt x="2681" y="14053"/>
                      </a:lnTo>
                      <a:lnTo>
                        <a:pt x="2447" y="14183"/>
                      </a:lnTo>
                      <a:lnTo>
                        <a:pt x="2253" y="14378"/>
                      </a:lnTo>
                      <a:lnTo>
                        <a:pt x="2059" y="14508"/>
                      </a:lnTo>
                      <a:lnTo>
                        <a:pt x="1865" y="14573"/>
                      </a:lnTo>
                      <a:lnTo>
                        <a:pt x="1709" y="14639"/>
                      </a:lnTo>
                      <a:lnTo>
                        <a:pt x="1515" y="14639"/>
                      </a:lnTo>
                      <a:lnTo>
                        <a:pt x="1282" y="14508"/>
                      </a:lnTo>
                      <a:lnTo>
                        <a:pt x="1282" y="14378"/>
                      </a:lnTo>
                      <a:lnTo>
                        <a:pt x="1709" y="13663"/>
                      </a:lnTo>
                      <a:lnTo>
                        <a:pt x="1942" y="13207"/>
                      </a:lnTo>
                      <a:lnTo>
                        <a:pt x="2176" y="12882"/>
                      </a:lnTo>
                      <a:lnTo>
                        <a:pt x="2409" y="12492"/>
                      </a:lnTo>
                      <a:lnTo>
                        <a:pt x="2681" y="12101"/>
                      </a:lnTo>
                      <a:lnTo>
                        <a:pt x="2914" y="11646"/>
                      </a:lnTo>
                      <a:lnTo>
                        <a:pt x="3186" y="11320"/>
                      </a:lnTo>
                      <a:lnTo>
                        <a:pt x="3302" y="11125"/>
                      </a:lnTo>
                      <a:lnTo>
                        <a:pt x="3458" y="10930"/>
                      </a:lnTo>
                      <a:lnTo>
                        <a:pt x="3535" y="10800"/>
                      </a:lnTo>
                      <a:lnTo>
                        <a:pt x="3691" y="10475"/>
                      </a:lnTo>
                      <a:lnTo>
                        <a:pt x="3768" y="10345"/>
                      </a:lnTo>
                      <a:lnTo>
                        <a:pt x="3924" y="10149"/>
                      </a:lnTo>
                      <a:lnTo>
                        <a:pt x="4001" y="9954"/>
                      </a:lnTo>
                      <a:lnTo>
                        <a:pt x="4118" y="9759"/>
                      </a:lnTo>
                      <a:lnTo>
                        <a:pt x="4506" y="10475"/>
                      </a:lnTo>
                      <a:lnTo>
                        <a:pt x="4701" y="10214"/>
                      </a:lnTo>
                      <a:lnTo>
                        <a:pt x="4856" y="9954"/>
                      </a:lnTo>
                      <a:lnTo>
                        <a:pt x="5012" y="9889"/>
                      </a:lnTo>
                      <a:lnTo>
                        <a:pt x="5206" y="9694"/>
                      </a:lnTo>
                      <a:lnTo>
                        <a:pt x="5672" y="9564"/>
                      </a:lnTo>
                      <a:lnTo>
                        <a:pt x="6099" y="9499"/>
                      </a:lnTo>
                      <a:lnTo>
                        <a:pt x="6410" y="9304"/>
                      </a:lnTo>
                      <a:lnTo>
                        <a:pt x="6721" y="9043"/>
                      </a:lnTo>
                      <a:lnTo>
                        <a:pt x="6876" y="8848"/>
                      </a:lnTo>
                      <a:lnTo>
                        <a:pt x="6954" y="8588"/>
                      </a:lnTo>
                      <a:lnTo>
                        <a:pt x="7071" y="8263"/>
                      </a:lnTo>
                      <a:lnTo>
                        <a:pt x="7148" y="7872"/>
                      </a:lnTo>
                      <a:lnTo>
                        <a:pt x="6721" y="7872"/>
                      </a:lnTo>
                      <a:lnTo>
                        <a:pt x="6643" y="7937"/>
                      </a:lnTo>
                      <a:lnTo>
                        <a:pt x="6604" y="8067"/>
                      </a:lnTo>
                      <a:lnTo>
                        <a:pt x="6488" y="8133"/>
                      </a:lnTo>
                      <a:lnTo>
                        <a:pt x="6410" y="8263"/>
                      </a:lnTo>
                      <a:lnTo>
                        <a:pt x="6332" y="8328"/>
                      </a:lnTo>
                      <a:lnTo>
                        <a:pt x="6216" y="8393"/>
                      </a:lnTo>
                      <a:lnTo>
                        <a:pt x="6138" y="8523"/>
                      </a:lnTo>
                      <a:lnTo>
                        <a:pt x="5944" y="8523"/>
                      </a:lnTo>
                      <a:lnTo>
                        <a:pt x="5788" y="8393"/>
                      </a:lnTo>
                      <a:lnTo>
                        <a:pt x="5672" y="8328"/>
                      </a:lnTo>
                      <a:lnTo>
                        <a:pt x="5517" y="8263"/>
                      </a:lnTo>
                      <a:lnTo>
                        <a:pt x="5361" y="8133"/>
                      </a:lnTo>
                      <a:lnTo>
                        <a:pt x="5245" y="8133"/>
                      </a:lnTo>
                      <a:lnTo>
                        <a:pt x="5128" y="8328"/>
                      </a:lnTo>
                      <a:lnTo>
                        <a:pt x="5167" y="8133"/>
                      </a:lnTo>
                      <a:lnTo>
                        <a:pt x="5322" y="7872"/>
                      </a:lnTo>
                      <a:lnTo>
                        <a:pt x="5478" y="7677"/>
                      </a:lnTo>
                      <a:lnTo>
                        <a:pt x="5866" y="7157"/>
                      </a:lnTo>
                      <a:lnTo>
                        <a:pt x="6216" y="6571"/>
                      </a:lnTo>
                      <a:lnTo>
                        <a:pt x="6371" y="6441"/>
                      </a:lnTo>
                      <a:lnTo>
                        <a:pt x="8391" y="6441"/>
                      </a:lnTo>
                      <a:lnTo>
                        <a:pt x="8430" y="6246"/>
                      </a:lnTo>
                      <a:lnTo>
                        <a:pt x="8547" y="6116"/>
                      </a:lnTo>
                      <a:lnTo>
                        <a:pt x="8935" y="6116"/>
                      </a:lnTo>
                      <a:lnTo>
                        <a:pt x="9052" y="6051"/>
                      </a:lnTo>
                      <a:lnTo>
                        <a:pt x="9013" y="5595"/>
                      </a:lnTo>
                      <a:lnTo>
                        <a:pt x="8858" y="5270"/>
                      </a:lnTo>
                      <a:lnTo>
                        <a:pt x="8702" y="5010"/>
                      </a:lnTo>
                      <a:lnTo>
                        <a:pt x="8547" y="4814"/>
                      </a:lnTo>
                      <a:lnTo>
                        <a:pt x="8353" y="4749"/>
                      </a:lnTo>
                      <a:lnTo>
                        <a:pt x="7964" y="4359"/>
                      </a:lnTo>
                      <a:lnTo>
                        <a:pt x="7886" y="4099"/>
                      </a:lnTo>
                      <a:lnTo>
                        <a:pt x="8197" y="3708"/>
                      </a:lnTo>
                      <a:lnTo>
                        <a:pt x="8469" y="3253"/>
                      </a:lnTo>
                      <a:lnTo>
                        <a:pt x="8663" y="3058"/>
                      </a:lnTo>
                      <a:lnTo>
                        <a:pt x="8819" y="2928"/>
                      </a:lnTo>
                      <a:lnTo>
                        <a:pt x="8935" y="2667"/>
                      </a:lnTo>
                      <a:lnTo>
                        <a:pt x="9129" y="2472"/>
                      </a:lnTo>
                      <a:lnTo>
                        <a:pt x="9751" y="2082"/>
                      </a:lnTo>
                      <a:lnTo>
                        <a:pt x="10295" y="1757"/>
                      </a:lnTo>
                      <a:lnTo>
                        <a:pt x="10800" y="1366"/>
                      </a:lnTo>
                      <a:lnTo>
                        <a:pt x="11305" y="1106"/>
                      </a:lnTo>
                      <a:lnTo>
                        <a:pt x="11810" y="716"/>
                      </a:lnTo>
                      <a:lnTo>
                        <a:pt x="12354" y="520"/>
                      </a:lnTo>
                      <a:lnTo>
                        <a:pt x="13519" y="260"/>
                      </a:lnTo>
                      <a:lnTo>
                        <a:pt x="13947" y="260"/>
                      </a:lnTo>
                      <a:lnTo>
                        <a:pt x="14024" y="195"/>
                      </a:lnTo>
                      <a:lnTo>
                        <a:pt x="14491" y="195"/>
                      </a:lnTo>
                      <a:lnTo>
                        <a:pt x="14685" y="65"/>
                      </a:lnTo>
                      <a:lnTo>
                        <a:pt x="14957" y="65"/>
                      </a:lnTo>
                      <a:lnTo>
                        <a:pt x="15035" y="0"/>
                      </a:lnTo>
                      <a:lnTo>
                        <a:pt x="15190" y="0"/>
                      </a:lnTo>
                      <a:lnTo>
                        <a:pt x="15229" y="65"/>
                      </a:lnTo>
                      <a:lnTo>
                        <a:pt x="15268" y="195"/>
                      </a:lnTo>
                      <a:lnTo>
                        <a:pt x="15229" y="260"/>
                      </a:lnTo>
                      <a:lnTo>
                        <a:pt x="16394" y="260"/>
                      </a:lnTo>
                      <a:lnTo>
                        <a:pt x="16822" y="390"/>
                      </a:lnTo>
                      <a:lnTo>
                        <a:pt x="17210" y="520"/>
                      </a:lnTo>
                      <a:lnTo>
                        <a:pt x="17676" y="716"/>
                      </a:lnTo>
                      <a:lnTo>
                        <a:pt x="18181" y="976"/>
                      </a:lnTo>
                      <a:lnTo>
                        <a:pt x="19580" y="1561"/>
                      </a:lnTo>
                      <a:lnTo>
                        <a:pt x="20046" y="1627"/>
                      </a:lnTo>
                      <a:lnTo>
                        <a:pt x="21017" y="1106"/>
                      </a:lnTo>
                      <a:lnTo>
                        <a:pt x="21095" y="1171"/>
                      </a:lnTo>
                      <a:lnTo>
                        <a:pt x="21134" y="1301"/>
                      </a:lnTo>
                      <a:lnTo>
                        <a:pt x="21250" y="1301"/>
                      </a:lnTo>
                      <a:lnTo>
                        <a:pt x="21328" y="1366"/>
                      </a:lnTo>
                      <a:lnTo>
                        <a:pt x="21367" y="1431"/>
                      </a:lnTo>
                      <a:lnTo>
                        <a:pt x="21483" y="1431"/>
                      </a:lnTo>
                      <a:lnTo>
                        <a:pt x="21522" y="1561"/>
                      </a:lnTo>
                      <a:lnTo>
                        <a:pt x="21600" y="1627"/>
                      </a:lnTo>
                      <a:lnTo>
                        <a:pt x="14607" y="13663"/>
                      </a:lnTo>
                      <a:lnTo>
                        <a:pt x="15928" y="13663"/>
                      </a:lnTo>
                      <a:lnTo>
                        <a:pt x="15889" y="13923"/>
                      </a:lnTo>
                      <a:lnTo>
                        <a:pt x="15812" y="14313"/>
                      </a:lnTo>
                      <a:lnTo>
                        <a:pt x="15734" y="14378"/>
                      </a:lnTo>
                      <a:lnTo>
                        <a:pt x="15734" y="14573"/>
                      </a:lnTo>
                      <a:lnTo>
                        <a:pt x="15695" y="14639"/>
                      </a:lnTo>
                      <a:lnTo>
                        <a:pt x="15695" y="14834"/>
                      </a:lnTo>
                      <a:lnTo>
                        <a:pt x="15656" y="15029"/>
                      </a:lnTo>
                      <a:lnTo>
                        <a:pt x="15695" y="15094"/>
                      </a:lnTo>
                      <a:lnTo>
                        <a:pt x="15734" y="15224"/>
                      </a:lnTo>
                      <a:lnTo>
                        <a:pt x="15850" y="15289"/>
                      </a:lnTo>
                      <a:lnTo>
                        <a:pt x="15889" y="15419"/>
                      </a:lnTo>
                      <a:lnTo>
                        <a:pt x="15967" y="15484"/>
                      </a:lnTo>
                      <a:lnTo>
                        <a:pt x="16278" y="15484"/>
                      </a:lnTo>
                      <a:lnTo>
                        <a:pt x="16433" y="15419"/>
                      </a:lnTo>
                      <a:lnTo>
                        <a:pt x="16588" y="15289"/>
                      </a:lnTo>
                      <a:lnTo>
                        <a:pt x="16666" y="15094"/>
                      </a:lnTo>
                      <a:lnTo>
                        <a:pt x="16744" y="15029"/>
                      </a:lnTo>
                      <a:lnTo>
                        <a:pt x="16860" y="14834"/>
                      </a:lnTo>
                      <a:lnTo>
                        <a:pt x="16977" y="14769"/>
                      </a:lnTo>
                      <a:lnTo>
                        <a:pt x="17132" y="14639"/>
                      </a:lnTo>
                      <a:lnTo>
                        <a:pt x="17171" y="14964"/>
                      </a:lnTo>
                      <a:lnTo>
                        <a:pt x="17210" y="15094"/>
                      </a:lnTo>
                      <a:lnTo>
                        <a:pt x="17327" y="15419"/>
                      </a:lnTo>
                      <a:lnTo>
                        <a:pt x="17482" y="15940"/>
                      </a:lnTo>
                      <a:lnTo>
                        <a:pt x="17560" y="16395"/>
                      </a:lnTo>
                      <a:lnTo>
                        <a:pt x="17599" y="16720"/>
                      </a:lnTo>
                      <a:lnTo>
                        <a:pt x="17637" y="17176"/>
                      </a:lnTo>
                      <a:lnTo>
                        <a:pt x="17637" y="17436"/>
                      </a:lnTo>
                      <a:lnTo>
                        <a:pt x="17560" y="17827"/>
                      </a:lnTo>
                      <a:lnTo>
                        <a:pt x="17482" y="18022"/>
                      </a:lnTo>
                      <a:lnTo>
                        <a:pt x="17443" y="18087"/>
                      </a:lnTo>
                      <a:lnTo>
                        <a:pt x="17404" y="18282"/>
                      </a:lnTo>
                      <a:lnTo>
                        <a:pt x="17404" y="18477"/>
                      </a:lnTo>
                      <a:lnTo>
                        <a:pt x="17365" y="18607"/>
                      </a:lnTo>
                      <a:lnTo>
                        <a:pt x="17404" y="18933"/>
                      </a:lnTo>
                      <a:lnTo>
                        <a:pt x="17404" y="19063"/>
                      </a:lnTo>
                      <a:lnTo>
                        <a:pt x="17560" y="19453"/>
                      </a:lnTo>
                      <a:lnTo>
                        <a:pt x="17599" y="19648"/>
                      </a:lnTo>
                      <a:lnTo>
                        <a:pt x="17637" y="19778"/>
                      </a:lnTo>
                      <a:lnTo>
                        <a:pt x="17676" y="20104"/>
                      </a:lnTo>
                      <a:lnTo>
                        <a:pt x="17715" y="20234"/>
                      </a:lnTo>
                      <a:lnTo>
                        <a:pt x="17676" y="20559"/>
                      </a:lnTo>
                      <a:lnTo>
                        <a:pt x="17599" y="20689"/>
                      </a:lnTo>
                      <a:lnTo>
                        <a:pt x="17482" y="21014"/>
                      </a:lnTo>
                      <a:lnTo>
                        <a:pt x="17327" y="21275"/>
                      </a:lnTo>
                      <a:lnTo>
                        <a:pt x="17171" y="21470"/>
                      </a:lnTo>
                      <a:lnTo>
                        <a:pt x="16977" y="21600"/>
                      </a:lnTo>
                      <a:lnTo>
                        <a:pt x="16705" y="21600"/>
                      </a:lnTo>
                      <a:lnTo>
                        <a:pt x="16899" y="2147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</p:grpSp>
          <p:sp>
            <p:nvSpPr>
              <p:cNvPr id="221" name="Shape 440"/>
              <p:cNvSpPr/>
              <p:nvPr/>
            </p:nvSpPr>
            <p:spPr>
              <a:xfrm>
                <a:off x="1006075" y="1081584"/>
                <a:ext cx="108993" cy="75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5" y="3287"/>
                    </a:lnTo>
                    <a:lnTo>
                      <a:pt x="1662" y="7513"/>
                    </a:lnTo>
                    <a:lnTo>
                      <a:pt x="3738" y="10800"/>
                    </a:lnTo>
                    <a:lnTo>
                      <a:pt x="6646" y="14087"/>
                    </a:lnTo>
                    <a:lnTo>
                      <a:pt x="9138" y="17374"/>
                    </a:lnTo>
                    <a:lnTo>
                      <a:pt x="12046" y="19722"/>
                    </a:lnTo>
                    <a:lnTo>
                      <a:pt x="14538" y="21130"/>
                    </a:lnTo>
                    <a:lnTo>
                      <a:pt x="17031" y="21600"/>
                    </a:lnTo>
                    <a:lnTo>
                      <a:pt x="17862" y="21600"/>
                    </a:lnTo>
                    <a:lnTo>
                      <a:pt x="18277" y="21130"/>
                    </a:lnTo>
                    <a:lnTo>
                      <a:pt x="19523" y="21130"/>
                    </a:lnTo>
                    <a:lnTo>
                      <a:pt x="19938" y="20661"/>
                    </a:lnTo>
                    <a:lnTo>
                      <a:pt x="21600" y="20661"/>
                    </a:lnTo>
                    <a:lnTo>
                      <a:pt x="20354" y="19252"/>
                    </a:lnTo>
                    <a:lnTo>
                      <a:pt x="19938" y="17843"/>
                    </a:lnTo>
                    <a:lnTo>
                      <a:pt x="19108" y="16435"/>
                    </a:lnTo>
                    <a:lnTo>
                      <a:pt x="18277" y="15496"/>
                    </a:lnTo>
                    <a:lnTo>
                      <a:pt x="17446" y="14087"/>
                    </a:lnTo>
                    <a:lnTo>
                      <a:pt x="17031" y="12678"/>
                    </a:lnTo>
                    <a:lnTo>
                      <a:pt x="17031" y="9391"/>
                    </a:lnTo>
                    <a:lnTo>
                      <a:pt x="15785" y="9391"/>
                    </a:lnTo>
                    <a:lnTo>
                      <a:pt x="14538" y="8922"/>
                    </a:lnTo>
                    <a:lnTo>
                      <a:pt x="13292" y="7513"/>
                    </a:lnTo>
                    <a:lnTo>
                      <a:pt x="12046" y="7043"/>
                    </a:lnTo>
                    <a:lnTo>
                      <a:pt x="11215" y="5635"/>
                    </a:lnTo>
                    <a:lnTo>
                      <a:pt x="9969" y="3757"/>
                    </a:lnTo>
                    <a:lnTo>
                      <a:pt x="9554" y="1878"/>
                    </a:lnTo>
                    <a:lnTo>
                      <a:pt x="9138" y="470"/>
                    </a:lnTo>
                    <a:lnTo>
                      <a:pt x="5815" y="470"/>
                    </a:lnTo>
                    <a:lnTo>
                      <a:pt x="49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22" name="Shape 441"/>
              <p:cNvSpPr/>
              <p:nvPr/>
            </p:nvSpPr>
            <p:spPr>
              <a:xfrm>
                <a:off x="957867" y="945441"/>
                <a:ext cx="46113" cy="926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82" y="19244"/>
                    </a:moveTo>
                    <a:lnTo>
                      <a:pt x="21600" y="5105"/>
                    </a:lnTo>
                    <a:lnTo>
                      <a:pt x="21600" y="2356"/>
                    </a:lnTo>
                    <a:lnTo>
                      <a:pt x="19636" y="2356"/>
                    </a:lnTo>
                    <a:lnTo>
                      <a:pt x="16691" y="1571"/>
                    </a:lnTo>
                    <a:lnTo>
                      <a:pt x="12764" y="1571"/>
                    </a:lnTo>
                    <a:lnTo>
                      <a:pt x="11782" y="1178"/>
                    </a:lnTo>
                    <a:lnTo>
                      <a:pt x="11782" y="0"/>
                    </a:lnTo>
                    <a:lnTo>
                      <a:pt x="0" y="0"/>
                    </a:lnTo>
                    <a:lnTo>
                      <a:pt x="0" y="11782"/>
                    </a:lnTo>
                    <a:lnTo>
                      <a:pt x="982" y="13353"/>
                    </a:lnTo>
                    <a:lnTo>
                      <a:pt x="1964" y="15316"/>
                    </a:lnTo>
                    <a:lnTo>
                      <a:pt x="1964" y="17280"/>
                    </a:lnTo>
                    <a:lnTo>
                      <a:pt x="5891" y="20422"/>
                    </a:lnTo>
                    <a:lnTo>
                      <a:pt x="6873" y="21600"/>
                    </a:lnTo>
                    <a:lnTo>
                      <a:pt x="7855" y="21600"/>
                    </a:lnTo>
                    <a:lnTo>
                      <a:pt x="7855" y="21207"/>
                    </a:lnTo>
                    <a:lnTo>
                      <a:pt x="8836" y="20422"/>
                    </a:lnTo>
                    <a:lnTo>
                      <a:pt x="8836" y="20029"/>
                    </a:lnTo>
                    <a:lnTo>
                      <a:pt x="10800" y="19244"/>
                    </a:lnTo>
                    <a:lnTo>
                      <a:pt x="11782" y="1924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23" name="Shape 442"/>
              <p:cNvSpPr/>
              <p:nvPr/>
            </p:nvSpPr>
            <p:spPr>
              <a:xfrm>
                <a:off x="2693348" y="618318"/>
                <a:ext cx="67073" cy="41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300"/>
                    </a:moveTo>
                    <a:lnTo>
                      <a:pt x="1350" y="18000"/>
                    </a:lnTo>
                    <a:lnTo>
                      <a:pt x="2025" y="18000"/>
                    </a:lnTo>
                    <a:lnTo>
                      <a:pt x="2700" y="18900"/>
                    </a:lnTo>
                    <a:lnTo>
                      <a:pt x="3375" y="18900"/>
                    </a:lnTo>
                    <a:lnTo>
                      <a:pt x="4050" y="19800"/>
                    </a:lnTo>
                    <a:lnTo>
                      <a:pt x="6750" y="19800"/>
                    </a:lnTo>
                    <a:lnTo>
                      <a:pt x="8100" y="21600"/>
                    </a:lnTo>
                    <a:lnTo>
                      <a:pt x="12150" y="18900"/>
                    </a:lnTo>
                    <a:lnTo>
                      <a:pt x="14850" y="15300"/>
                    </a:lnTo>
                    <a:lnTo>
                      <a:pt x="16875" y="13500"/>
                    </a:lnTo>
                    <a:lnTo>
                      <a:pt x="18225" y="10800"/>
                    </a:lnTo>
                    <a:lnTo>
                      <a:pt x="20250" y="8100"/>
                    </a:lnTo>
                    <a:lnTo>
                      <a:pt x="20925" y="3600"/>
                    </a:lnTo>
                    <a:lnTo>
                      <a:pt x="21600" y="900"/>
                    </a:lnTo>
                    <a:lnTo>
                      <a:pt x="18225" y="0"/>
                    </a:lnTo>
                    <a:lnTo>
                      <a:pt x="14850" y="0"/>
                    </a:lnTo>
                    <a:lnTo>
                      <a:pt x="11475" y="900"/>
                    </a:lnTo>
                    <a:lnTo>
                      <a:pt x="8100" y="3600"/>
                    </a:lnTo>
                    <a:lnTo>
                      <a:pt x="6075" y="7200"/>
                    </a:lnTo>
                    <a:lnTo>
                      <a:pt x="2700" y="9000"/>
                    </a:lnTo>
                    <a:lnTo>
                      <a:pt x="1350" y="13500"/>
                    </a:lnTo>
                    <a:lnTo>
                      <a:pt x="0" y="153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24" name="Shape 443"/>
              <p:cNvSpPr/>
              <p:nvPr/>
            </p:nvSpPr>
            <p:spPr>
              <a:xfrm>
                <a:off x="2666100" y="862242"/>
                <a:ext cx="50305" cy="22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3600" y="21600"/>
                    </a:lnTo>
                    <a:lnTo>
                      <a:pt x="8100" y="20057"/>
                    </a:lnTo>
                    <a:lnTo>
                      <a:pt x="9900" y="18514"/>
                    </a:lnTo>
                    <a:lnTo>
                      <a:pt x="12600" y="13886"/>
                    </a:lnTo>
                    <a:lnTo>
                      <a:pt x="15300" y="12343"/>
                    </a:lnTo>
                    <a:lnTo>
                      <a:pt x="18000" y="7714"/>
                    </a:lnTo>
                    <a:lnTo>
                      <a:pt x="20700" y="6171"/>
                    </a:lnTo>
                    <a:lnTo>
                      <a:pt x="21600" y="0"/>
                    </a:lnTo>
                    <a:lnTo>
                      <a:pt x="18000" y="0"/>
                    </a:lnTo>
                    <a:lnTo>
                      <a:pt x="14400" y="1543"/>
                    </a:lnTo>
                    <a:lnTo>
                      <a:pt x="11700" y="1543"/>
                    </a:lnTo>
                    <a:lnTo>
                      <a:pt x="9000" y="6171"/>
                    </a:lnTo>
                    <a:lnTo>
                      <a:pt x="6300" y="7714"/>
                    </a:lnTo>
                    <a:lnTo>
                      <a:pt x="3600" y="12343"/>
                    </a:lnTo>
                    <a:lnTo>
                      <a:pt x="1800" y="18514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25" name="Shape 444"/>
              <p:cNvSpPr/>
              <p:nvPr/>
            </p:nvSpPr>
            <p:spPr>
              <a:xfrm>
                <a:off x="2555013" y="981368"/>
                <a:ext cx="27248" cy="20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08"/>
                    </a:moveTo>
                    <a:lnTo>
                      <a:pt x="0" y="11631"/>
                    </a:lnTo>
                    <a:lnTo>
                      <a:pt x="1662" y="13292"/>
                    </a:lnTo>
                    <a:lnTo>
                      <a:pt x="1662" y="14954"/>
                    </a:lnTo>
                    <a:lnTo>
                      <a:pt x="3323" y="19938"/>
                    </a:lnTo>
                    <a:lnTo>
                      <a:pt x="3323" y="21600"/>
                    </a:lnTo>
                    <a:lnTo>
                      <a:pt x="21600" y="21600"/>
                    </a:lnTo>
                    <a:lnTo>
                      <a:pt x="21600" y="1662"/>
                    </a:lnTo>
                    <a:lnTo>
                      <a:pt x="18277" y="1662"/>
                    </a:lnTo>
                    <a:lnTo>
                      <a:pt x="18277" y="0"/>
                    </a:lnTo>
                    <a:lnTo>
                      <a:pt x="9969" y="0"/>
                    </a:lnTo>
                    <a:lnTo>
                      <a:pt x="6646" y="1662"/>
                    </a:lnTo>
                    <a:lnTo>
                      <a:pt x="3323" y="1662"/>
                    </a:lnTo>
                    <a:lnTo>
                      <a:pt x="1662" y="6646"/>
                    </a:lnTo>
                    <a:lnTo>
                      <a:pt x="0" y="6646"/>
                    </a:lnTo>
                    <a:lnTo>
                      <a:pt x="0" y="830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26" name="Shape 445"/>
              <p:cNvSpPr/>
              <p:nvPr/>
            </p:nvSpPr>
            <p:spPr>
              <a:xfrm>
                <a:off x="2448117" y="400867"/>
                <a:ext cx="98513" cy="321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360"/>
                    </a:moveTo>
                    <a:lnTo>
                      <a:pt x="3217" y="19440"/>
                    </a:lnTo>
                    <a:lnTo>
                      <a:pt x="6894" y="21600"/>
                    </a:lnTo>
                    <a:lnTo>
                      <a:pt x="12409" y="21600"/>
                    </a:lnTo>
                    <a:lnTo>
                      <a:pt x="14706" y="19440"/>
                    </a:lnTo>
                    <a:lnTo>
                      <a:pt x="17004" y="19440"/>
                    </a:lnTo>
                    <a:lnTo>
                      <a:pt x="19302" y="18360"/>
                    </a:lnTo>
                    <a:lnTo>
                      <a:pt x="21600" y="18360"/>
                    </a:lnTo>
                    <a:lnTo>
                      <a:pt x="21140" y="10800"/>
                    </a:lnTo>
                    <a:lnTo>
                      <a:pt x="19302" y="2160"/>
                    </a:lnTo>
                    <a:lnTo>
                      <a:pt x="18383" y="1080"/>
                    </a:lnTo>
                    <a:lnTo>
                      <a:pt x="15166" y="0"/>
                    </a:lnTo>
                    <a:lnTo>
                      <a:pt x="11949" y="0"/>
                    </a:lnTo>
                    <a:lnTo>
                      <a:pt x="8272" y="2160"/>
                    </a:lnTo>
                    <a:lnTo>
                      <a:pt x="4596" y="8640"/>
                    </a:lnTo>
                    <a:lnTo>
                      <a:pt x="1838" y="12960"/>
                    </a:lnTo>
                    <a:lnTo>
                      <a:pt x="0" y="1836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27" name="Shape 446"/>
              <p:cNvSpPr/>
              <p:nvPr/>
            </p:nvSpPr>
            <p:spPr>
              <a:xfrm>
                <a:off x="2412485" y="274178"/>
                <a:ext cx="48209" cy="245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513" y="0"/>
                    </a:lnTo>
                    <a:lnTo>
                      <a:pt x="6574" y="2880"/>
                    </a:lnTo>
                    <a:lnTo>
                      <a:pt x="3757" y="2880"/>
                    </a:lnTo>
                    <a:lnTo>
                      <a:pt x="1878" y="4320"/>
                    </a:lnTo>
                    <a:lnTo>
                      <a:pt x="939" y="8640"/>
                    </a:lnTo>
                    <a:lnTo>
                      <a:pt x="0" y="8640"/>
                    </a:lnTo>
                    <a:lnTo>
                      <a:pt x="0" y="11520"/>
                    </a:lnTo>
                    <a:lnTo>
                      <a:pt x="1878" y="17280"/>
                    </a:lnTo>
                    <a:lnTo>
                      <a:pt x="4696" y="21600"/>
                    </a:lnTo>
                    <a:lnTo>
                      <a:pt x="9391" y="21600"/>
                    </a:lnTo>
                    <a:lnTo>
                      <a:pt x="12209" y="20160"/>
                    </a:lnTo>
                    <a:lnTo>
                      <a:pt x="13148" y="20160"/>
                    </a:lnTo>
                    <a:lnTo>
                      <a:pt x="15026" y="17280"/>
                    </a:lnTo>
                    <a:lnTo>
                      <a:pt x="17843" y="14400"/>
                    </a:lnTo>
                    <a:lnTo>
                      <a:pt x="18783" y="11520"/>
                    </a:lnTo>
                    <a:lnTo>
                      <a:pt x="19722" y="1008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28" name="Shape 447"/>
              <p:cNvSpPr/>
              <p:nvPr/>
            </p:nvSpPr>
            <p:spPr>
              <a:xfrm>
                <a:off x="3353585" y="1187474"/>
                <a:ext cx="50305" cy="39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600"/>
                    </a:moveTo>
                    <a:lnTo>
                      <a:pt x="0" y="14400"/>
                    </a:lnTo>
                    <a:lnTo>
                      <a:pt x="900" y="18000"/>
                    </a:lnTo>
                    <a:lnTo>
                      <a:pt x="3600" y="20700"/>
                    </a:lnTo>
                    <a:lnTo>
                      <a:pt x="6300" y="21600"/>
                    </a:lnTo>
                    <a:lnTo>
                      <a:pt x="14400" y="21600"/>
                    </a:lnTo>
                    <a:lnTo>
                      <a:pt x="18000" y="18900"/>
                    </a:lnTo>
                    <a:lnTo>
                      <a:pt x="20700" y="13500"/>
                    </a:lnTo>
                    <a:lnTo>
                      <a:pt x="20700" y="9900"/>
                    </a:lnTo>
                    <a:lnTo>
                      <a:pt x="21600" y="6300"/>
                    </a:lnTo>
                    <a:lnTo>
                      <a:pt x="21600" y="0"/>
                    </a:lnTo>
                    <a:lnTo>
                      <a:pt x="20700" y="0"/>
                    </a:lnTo>
                    <a:lnTo>
                      <a:pt x="18000" y="900"/>
                    </a:lnTo>
                    <a:lnTo>
                      <a:pt x="13500" y="2700"/>
                    </a:lnTo>
                    <a:lnTo>
                      <a:pt x="9000" y="3600"/>
                    </a:lnTo>
                    <a:lnTo>
                      <a:pt x="6300" y="6300"/>
                    </a:lnTo>
                    <a:lnTo>
                      <a:pt x="1800" y="8100"/>
                    </a:lnTo>
                    <a:lnTo>
                      <a:pt x="0" y="9900"/>
                    </a:lnTo>
                    <a:lnTo>
                      <a:pt x="0" y="12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29" name="Shape 448"/>
              <p:cNvSpPr/>
              <p:nvPr/>
            </p:nvSpPr>
            <p:spPr>
              <a:xfrm>
                <a:off x="3055954" y="1109948"/>
                <a:ext cx="71265" cy="321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18" y="6480"/>
                    </a:moveTo>
                    <a:lnTo>
                      <a:pt x="15247" y="6480"/>
                    </a:lnTo>
                    <a:lnTo>
                      <a:pt x="13341" y="4320"/>
                    </a:lnTo>
                    <a:lnTo>
                      <a:pt x="12706" y="4320"/>
                    </a:lnTo>
                    <a:lnTo>
                      <a:pt x="10800" y="1080"/>
                    </a:lnTo>
                    <a:lnTo>
                      <a:pt x="8894" y="1080"/>
                    </a:lnTo>
                    <a:lnTo>
                      <a:pt x="7624" y="0"/>
                    </a:lnTo>
                    <a:lnTo>
                      <a:pt x="0" y="0"/>
                    </a:lnTo>
                    <a:lnTo>
                      <a:pt x="1271" y="4320"/>
                    </a:lnTo>
                    <a:lnTo>
                      <a:pt x="3176" y="9720"/>
                    </a:lnTo>
                    <a:lnTo>
                      <a:pt x="4447" y="12960"/>
                    </a:lnTo>
                    <a:lnTo>
                      <a:pt x="7624" y="17280"/>
                    </a:lnTo>
                    <a:lnTo>
                      <a:pt x="8894" y="18360"/>
                    </a:lnTo>
                    <a:lnTo>
                      <a:pt x="10800" y="19440"/>
                    </a:lnTo>
                    <a:lnTo>
                      <a:pt x="12706" y="21600"/>
                    </a:lnTo>
                    <a:lnTo>
                      <a:pt x="16518" y="21600"/>
                    </a:lnTo>
                    <a:lnTo>
                      <a:pt x="17153" y="19440"/>
                    </a:lnTo>
                    <a:lnTo>
                      <a:pt x="18424" y="19440"/>
                    </a:lnTo>
                    <a:lnTo>
                      <a:pt x="19694" y="18360"/>
                    </a:lnTo>
                    <a:lnTo>
                      <a:pt x="20329" y="17280"/>
                    </a:lnTo>
                    <a:lnTo>
                      <a:pt x="20965" y="17280"/>
                    </a:lnTo>
                    <a:lnTo>
                      <a:pt x="21600" y="14040"/>
                    </a:lnTo>
                    <a:lnTo>
                      <a:pt x="20965" y="12960"/>
                    </a:lnTo>
                    <a:lnTo>
                      <a:pt x="20329" y="10800"/>
                    </a:lnTo>
                    <a:lnTo>
                      <a:pt x="19694" y="9720"/>
                    </a:lnTo>
                    <a:lnTo>
                      <a:pt x="18424" y="8640"/>
                    </a:lnTo>
                    <a:lnTo>
                      <a:pt x="17788" y="6480"/>
                    </a:lnTo>
                    <a:lnTo>
                      <a:pt x="16518" y="648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0" name="Shape 449"/>
              <p:cNvSpPr/>
              <p:nvPr/>
            </p:nvSpPr>
            <p:spPr>
              <a:xfrm>
                <a:off x="3093682" y="1187474"/>
                <a:ext cx="29345" cy="1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200"/>
                    </a:moveTo>
                    <a:lnTo>
                      <a:pt x="1543" y="19200"/>
                    </a:lnTo>
                    <a:lnTo>
                      <a:pt x="3086" y="21600"/>
                    </a:lnTo>
                    <a:lnTo>
                      <a:pt x="12343" y="21600"/>
                    </a:lnTo>
                    <a:lnTo>
                      <a:pt x="13886" y="19200"/>
                    </a:lnTo>
                    <a:lnTo>
                      <a:pt x="20057" y="12000"/>
                    </a:lnTo>
                    <a:lnTo>
                      <a:pt x="21600" y="9600"/>
                    </a:lnTo>
                    <a:lnTo>
                      <a:pt x="21600" y="0"/>
                    </a:lnTo>
                    <a:lnTo>
                      <a:pt x="0" y="192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1" name="Shape 450"/>
              <p:cNvSpPr/>
              <p:nvPr/>
            </p:nvSpPr>
            <p:spPr>
              <a:xfrm>
                <a:off x="3110450" y="1242309"/>
                <a:ext cx="35633" cy="26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788" y="2880"/>
                    </a:lnTo>
                    <a:lnTo>
                      <a:pt x="15247" y="4320"/>
                    </a:lnTo>
                    <a:lnTo>
                      <a:pt x="12706" y="8640"/>
                    </a:lnTo>
                    <a:lnTo>
                      <a:pt x="8894" y="11520"/>
                    </a:lnTo>
                    <a:lnTo>
                      <a:pt x="7624" y="14400"/>
                    </a:lnTo>
                    <a:lnTo>
                      <a:pt x="3812" y="1728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2" name="Shape 451"/>
              <p:cNvSpPr/>
              <p:nvPr/>
            </p:nvSpPr>
            <p:spPr>
              <a:xfrm>
                <a:off x="2791860" y="644791"/>
                <a:ext cx="35632" cy="26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65" y="1350"/>
                    </a:moveTo>
                    <a:lnTo>
                      <a:pt x="0" y="10800"/>
                    </a:lnTo>
                    <a:lnTo>
                      <a:pt x="0" y="21600"/>
                    </a:lnTo>
                    <a:lnTo>
                      <a:pt x="12706" y="21600"/>
                    </a:lnTo>
                    <a:lnTo>
                      <a:pt x="15247" y="18900"/>
                    </a:lnTo>
                    <a:lnTo>
                      <a:pt x="17788" y="17550"/>
                    </a:lnTo>
                    <a:lnTo>
                      <a:pt x="20329" y="12150"/>
                    </a:lnTo>
                    <a:lnTo>
                      <a:pt x="20329" y="10800"/>
                    </a:lnTo>
                    <a:lnTo>
                      <a:pt x="21600" y="8100"/>
                    </a:lnTo>
                    <a:lnTo>
                      <a:pt x="21600" y="0"/>
                    </a:lnTo>
                    <a:lnTo>
                      <a:pt x="17788" y="0"/>
                    </a:lnTo>
                    <a:lnTo>
                      <a:pt x="15247" y="1350"/>
                    </a:lnTo>
                    <a:lnTo>
                      <a:pt x="10165" y="135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3" name="Shape 452"/>
              <p:cNvSpPr/>
              <p:nvPr/>
            </p:nvSpPr>
            <p:spPr>
              <a:xfrm>
                <a:off x="2504709" y="219342"/>
                <a:ext cx="31441" cy="20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2960" y="21600"/>
                    </a:lnTo>
                    <a:lnTo>
                      <a:pt x="17280" y="19800"/>
                    </a:lnTo>
                    <a:lnTo>
                      <a:pt x="18720" y="14400"/>
                    </a:lnTo>
                    <a:lnTo>
                      <a:pt x="20160" y="12600"/>
                    </a:lnTo>
                    <a:lnTo>
                      <a:pt x="20160" y="9000"/>
                    </a:lnTo>
                    <a:lnTo>
                      <a:pt x="21600" y="7200"/>
                    </a:lnTo>
                    <a:lnTo>
                      <a:pt x="21600" y="0"/>
                    </a:lnTo>
                    <a:lnTo>
                      <a:pt x="20160" y="0"/>
                    </a:lnTo>
                    <a:lnTo>
                      <a:pt x="17280" y="3600"/>
                    </a:lnTo>
                    <a:lnTo>
                      <a:pt x="12960" y="3600"/>
                    </a:lnTo>
                    <a:lnTo>
                      <a:pt x="8640" y="9000"/>
                    </a:lnTo>
                    <a:lnTo>
                      <a:pt x="2880" y="14400"/>
                    </a:lnTo>
                    <a:lnTo>
                      <a:pt x="1440" y="198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4" name="Shape 453"/>
              <p:cNvSpPr/>
              <p:nvPr/>
            </p:nvSpPr>
            <p:spPr>
              <a:xfrm>
                <a:off x="2578068" y="149379"/>
                <a:ext cx="20961" cy="24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2960" y="21600"/>
                    </a:lnTo>
                    <a:lnTo>
                      <a:pt x="19440" y="18720"/>
                    </a:lnTo>
                    <a:lnTo>
                      <a:pt x="21600" y="17280"/>
                    </a:lnTo>
                    <a:lnTo>
                      <a:pt x="21600" y="10080"/>
                    </a:lnTo>
                    <a:lnTo>
                      <a:pt x="19440" y="4320"/>
                    </a:lnTo>
                    <a:lnTo>
                      <a:pt x="194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5" name="Shape 454"/>
              <p:cNvSpPr/>
              <p:nvPr/>
            </p:nvSpPr>
            <p:spPr>
              <a:xfrm>
                <a:off x="2559205" y="190979"/>
                <a:ext cx="77552" cy="321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05" y="0"/>
                    </a:moveTo>
                    <a:lnTo>
                      <a:pt x="6422" y="2160"/>
                    </a:lnTo>
                    <a:lnTo>
                      <a:pt x="3503" y="2160"/>
                    </a:lnTo>
                    <a:lnTo>
                      <a:pt x="2335" y="3240"/>
                    </a:lnTo>
                    <a:lnTo>
                      <a:pt x="1751" y="4320"/>
                    </a:lnTo>
                    <a:lnTo>
                      <a:pt x="584" y="4320"/>
                    </a:lnTo>
                    <a:lnTo>
                      <a:pt x="0" y="8640"/>
                    </a:lnTo>
                    <a:lnTo>
                      <a:pt x="0" y="10800"/>
                    </a:lnTo>
                    <a:lnTo>
                      <a:pt x="584" y="12960"/>
                    </a:lnTo>
                    <a:lnTo>
                      <a:pt x="2335" y="15120"/>
                    </a:lnTo>
                    <a:lnTo>
                      <a:pt x="3503" y="19440"/>
                    </a:lnTo>
                    <a:lnTo>
                      <a:pt x="5838" y="20520"/>
                    </a:lnTo>
                    <a:lnTo>
                      <a:pt x="6422" y="21600"/>
                    </a:lnTo>
                    <a:lnTo>
                      <a:pt x="11092" y="21600"/>
                    </a:lnTo>
                    <a:lnTo>
                      <a:pt x="14011" y="20520"/>
                    </a:lnTo>
                    <a:lnTo>
                      <a:pt x="15762" y="19440"/>
                    </a:lnTo>
                    <a:lnTo>
                      <a:pt x="19265" y="12960"/>
                    </a:lnTo>
                    <a:lnTo>
                      <a:pt x="19849" y="8640"/>
                    </a:lnTo>
                    <a:lnTo>
                      <a:pt x="21016" y="4320"/>
                    </a:lnTo>
                    <a:lnTo>
                      <a:pt x="21600" y="0"/>
                    </a:lnTo>
                    <a:lnTo>
                      <a:pt x="700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6" name="Shape 455"/>
              <p:cNvSpPr/>
              <p:nvPr/>
            </p:nvSpPr>
            <p:spPr>
              <a:xfrm>
                <a:off x="2626276" y="177742"/>
                <a:ext cx="102705" cy="567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3967" y="21600"/>
                    </a:lnTo>
                    <a:lnTo>
                      <a:pt x="6171" y="20329"/>
                    </a:lnTo>
                    <a:lnTo>
                      <a:pt x="8376" y="19694"/>
                    </a:lnTo>
                    <a:lnTo>
                      <a:pt x="11020" y="17788"/>
                    </a:lnTo>
                    <a:lnTo>
                      <a:pt x="13665" y="16518"/>
                    </a:lnTo>
                    <a:lnTo>
                      <a:pt x="16751" y="12706"/>
                    </a:lnTo>
                    <a:lnTo>
                      <a:pt x="18955" y="9529"/>
                    </a:lnTo>
                    <a:lnTo>
                      <a:pt x="20278" y="6988"/>
                    </a:lnTo>
                    <a:lnTo>
                      <a:pt x="21600" y="2541"/>
                    </a:lnTo>
                    <a:lnTo>
                      <a:pt x="19396" y="1906"/>
                    </a:lnTo>
                    <a:lnTo>
                      <a:pt x="16751" y="635"/>
                    </a:lnTo>
                    <a:lnTo>
                      <a:pt x="13665" y="635"/>
                    </a:lnTo>
                    <a:lnTo>
                      <a:pt x="11020" y="0"/>
                    </a:lnTo>
                    <a:lnTo>
                      <a:pt x="8816" y="0"/>
                    </a:lnTo>
                    <a:lnTo>
                      <a:pt x="7053" y="635"/>
                    </a:lnTo>
                    <a:lnTo>
                      <a:pt x="4849" y="1906"/>
                    </a:lnTo>
                    <a:lnTo>
                      <a:pt x="3967" y="4447"/>
                    </a:lnTo>
                    <a:lnTo>
                      <a:pt x="4408" y="5718"/>
                    </a:lnTo>
                    <a:lnTo>
                      <a:pt x="4408" y="6988"/>
                    </a:lnTo>
                    <a:lnTo>
                      <a:pt x="4849" y="7624"/>
                    </a:lnTo>
                    <a:lnTo>
                      <a:pt x="5731" y="8259"/>
                    </a:lnTo>
                    <a:lnTo>
                      <a:pt x="6171" y="9529"/>
                    </a:lnTo>
                    <a:lnTo>
                      <a:pt x="4849" y="10165"/>
                    </a:lnTo>
                    <a:lnTo>
                      <a:pt x="3967" y="13976"/>
                    </a:lnTo>
                    <a:lnTo>
                      <a:pt x="2645" y="14612"/>
                    </a:lnTo>
                    <a:lnTo>
                      <a:pt x="2204" y="17153"/>
                    </a:lnTo>
                    <a:lnTo>
                      <a:pt x="1763" y="19059"/>
                    </a:lnTo>
                    <a:lnTo>
                      <a:pt x="882" y="19694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7" name="Shape 456"/>
              <p:cNvSpPr/>
              <p:nvPr/>
            </p:nvSpPr>
            <p:spPr>
              <a:xfrm>
                <a:off x="2724788" y="207997"/>
                <a:ext cx="58689" cy="37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4727"/>
                    </a:moveTo>
                    <a:lnTo>
                      <a:pt x="771" y="18655"/>
                    </a:lnTo>
                    <a:lnTo>
                      <a:pt x="1543" y="18655"/>
                    </a:lnTo>
                    <a:lnTo>
                      <a:pt x="3857" y="19636"/>
                    </a:lnTo>
                    <a:lnTo>
                      <a:pt x="4629" y="21600"/>
                    </a:lnTo>
                    <a:lnTo>
                      <a:pt x="16971" y="21600"/>
                    </a:lnTo>
                    <a:lnTo>
                      <a:pt x="18514" y="19636"/>
                    </a:lnTo>
                    <a:lnTo>
                      <a:pt x="20057" y="18655"/>
                    </a:lnTo>
                    <a:lnTo>
                      <a:pt x="20829" y="17673"/>
                    </a:lnTo>
                    <a:lnTo>
                      <a:pt x="21600" y="14727"/>
                    </a:lnTo>
                    <a:lnTo>
                      <a:pt x="21600" y="6873"/>
                    </a:lnTo>
                    <a:lnTo>
                      <a:pt x="20829" y="5891"/>
                    </a:lnTo>
                    <a:lnTo>
                      <a:pt x="20057" y="2945"/>
                    </a:lnTo>
                    <a:lnTo>
                      <a:pt x="20057" y="1964"/>
                    </a:lnTo>
                    <a:lnTo>
                      <a:pt x="18514" y="0"/>
                    </a:lnTo>
                    <a:lnTo>
                      <a:pt x="17743" y="0"/>
                    </a:lnTo>
                    <a:lnTo>
                      <a:pt x="0" y="1472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8" name="Shape 457"/>
              <p:cNvSpPr/>
              <p:nvPr/>
            </p:nvSpPr>
            <p:spPr>
              <a:xfrm>
                <a:off x="2653524" y="105889"/>
                <a:ext cx="113185" cy="45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00" y="18514"/>
                    </a:moveTo>
                    <a:lnTo>
                      <a:pt x="9600" y="18514"/>
                    </a:lnTo>
                    <a:lnTo>
                      <a:pt x="7200" y="21600"/>
                    </a:lnTo>
                    <a:lnTo>
                      <a:pt x="3600" y="21600"/>
                    </a:lnTo>
                    <a:lnTo>
                      <a:pt x="3600" y="18514"/>
                    </a:lnTo>
                    <a:lnTo>
                      <a:pt x="4000" y="17743"/>
                    </a:lnTo>
                    <a:lnTo>
                      <a:pt x="4000" y="15429"/>
                    </a:lnTo>
                    <a:lnTo>
                      <a:pt x="4400" y="14657"/>
                    </a:lnTo>
                    <a:lnTo>
                      <a:pt x="4400" y="13114"/>
                    </a:lnTo>
                    <a:lnTo>
                      <a:pt x="1600" y="13114"/>
                    </a:lnTo>
                    <a:lnTo>
                      <a:pt x="0" y="10029"/>
                    </a:lnTo>
                    <a:lnTo>
                      <a:pt x="0" y="3857"/>
                    </a:lnTo>
                    <a:lnTo>
                      <a:pt x="1200" y="1543"/>
                    </a:lnTo>
                    <a:lnTo>
                      <a:pt x="2000" y="771"/>
                    </a:lnTo>
                    <a:lnTo>
                      <a:pt x="3600" y="0"/>
                    </a:lnTo>
                    <a:lnTo>
                      <a:pt x="11600" y="0"/>
                    </a:lnTo>
                    <a:lnTo>
                      <a:pt x="12800" y="771"/>
                    </a:lnTo>
                    <a:lnTo>
                      <a:pt x="14400" y="771"/>
                    </a:lnTo>
                    <a:lnTo>
                      <a:pt x="16400" y="1543"/>
                    </a:lnTo>
                    <a:lnTo>
                      <a:pt x="17200" y="3086"/>
                    </a:lnTo>
                    <a:lnTo>
                      <a:pt x="18400" y="3857"/>
                    </a:lnTo>
                    <a:lnTo>
                      <a:pt x="20000" y="6171"/>
                    </a:lnTo>
                    <a:lnTo>
                      <a:pt x="21600" y="6171"/>
                    </a:lnTo>
                    <a:lnTo>
                      <a:pt x="21600" y="12343"/>
                    </a:lnTo>
                    <a:lnTo>
                      <a:pt x="20400" y="14657"/>
                    </a:lnTo>
                    <a:lnTo>
                      <a:pt x="19600" y="17743"/>
                    </a:lnTo>
                    <a:lnTo>
                      <a:pt x="18400" y="18514"/>
                    </a:lnTo>
                    <a:lnTo>
                      <a:pt x="14800" y="18514"/>
                    </a:lnTo>
                    <a:lnTo>
                      <a:pt x="13600" y="17743"/>
                    </a:lnTo>
                    <a:lnTo>
                      <a:pt x="12400" y="15429"/>
                    </a:lnTo>
                    <a:lnTo>
                      <a:pt x="13600" y="15429"/>
                    </a:lnTo>
                    <a:lnTo>
                      <a:pt x="14000" y="185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39" name="Shape 458"/>
              <p:cNvSpPr/>
              <p:nvPr/>
            </p:nvSpPr>
            <p:spPr>
              <a:xfrm>
                <a:off x="2789764" y="117234"/>
                <a:ext cx="83840" cy="321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40" y="21600"/>
                    </a:moveTo>
                    <a:lnTo>
                      <a:pt x="8640" y="21600"/>
                    </a:lnTo>
                    <a:lnTo>
                      <a:pt x="11880" y="19440"/>
                    </a:lnTo>
                    <a:lnTo>
                      <a:pt x="14040" y="19440"/>
                    </a:lnTo>
                    <a:lnTo>
                      <a:pt x="15660" y="18360"/>
                    </a:lnTo>
                    <a:lnTo>
                      <a:pt x="18360" y="17280"/>
                    </a:lnTo>
                    <a:lnTo>
                      <a:pt x="19440" y="12960"/>
                    </a:lnTo>
                    <a:lnTo>
                      <a:pt x="19980" y="9720"/>
                    </a:lnTo>
                    <a:lnTo>
                      <a:pt x="21600" y="6480"/>
                    </a:lnTo>
                    <a:lnTo>
                      <a:pt x="18360" y="2160"/>
                    </a:lnTo>
                    <a:lnTo>
                      <a:pt x="11880" y="0"/>
                    </a:lnTo>
                    <a:lnTo>
                      <a:pt x="7020" y="0"/>
                    </a:lnTo>
                    <a:lnTo>
                      <a:pt x="3780" y="1080"/>
                    </a:lnTo>
                    <a:lnTo>
                      <a:pt x="1080" y="1080"/>
                    </a:lnTo>
                    <a:lnTo>
                      <a:pt x="0" y="2160"/>
                    </a:lnTo>
                    <a:lnTo>
                      <a:pt x="0" y="17280"/>
                    </a:lnTo>
                    <a:lnTo>
                      <a:pt x="1080" y="19440"/>
                    </a:lnTo>
                    <a:lnTo>
                      <a:pt x="3240" y="19440"/>
                    </a:lnTo>
                    <a:lnTo>
                      <a:pt x="3780" y="21600"/>
                    </a:lnTo>
                    <a:lnTo>
                      <a:pt x="594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0" name="Shape 459"/>
              <p:cNvSpPr/>
              <p:nvPr/>
            </p:nvSpPr>
            <p:spPr>
              <a:xfrm>
                <a:off x="2775092" y="162615"/>
                <a:ext cx="60784" cy="41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193" y="0"/>
                    </a:moveTo>
                    <a:lnTo>
                      <a:pt x="6703" y="0"/>
                    </a:lnTo>
                    <a:lnTo>
                      <a:pt x="4469" y="1728"/>
                    </a:lnTo>
                    <a:lnTo>
                      <a:pt x="2979" y="1728"/>
                    </a:lnTo>
                    <a:lnTo>
                      <a:pt x="2234" y="2592"/>
                    </a:lnTo>
                    <a:lnTo>
                      <a:pt x="1490" y="6048"/>
                    </a:lnTo>
                    <a:lnTo>
                      <a:pt x="745" y="6912"/>
                    </a:lnTo>
                    <a:lnTo>
                      <a:pt x="0" y="9504"/>
                    </a:lnTo>
                    <a:lnTo>
                      <a:pt x="0" y="12096"/>
                    </a:lnTo>
                    <a:lnTo>
                      <a:pt x="745" y="12960"/>
                    </a:lnTo>
                    <a:lnTo>
                      <a:pt x="1490" y="14688"/>
                    </a:lnTo>
                    <a:lnTo>
                      <a:pt x="2234" y="18144"/>
                    </a:lnTo>
                    <a:lnTo>
                      <a:pt x="6703" y="19872"/>
                    </a:lnTo>
                    <a:lnTo>
                      <a:pt x="8193" y="19872"/>
                    </a:lnTo>
                    <a:lnTo>
                      <a:pt x="10428" y="21600"/>
                    </a:lnTo>
                    <a:lnTo>
                      <a:pt x="13407" y="21600"/>
                    </a:lnTo>
                    <a:lnTo>
                      <a:pt x="14897" y="19872"/>
                    </a:lnTo>
                    <a:lnTo>
                      <a:pt x="17131" y="19008"/>
                    </a:lnTo>
                    <a:lnTo>
                      <a:pt x="17876" y="18144"/>
                    </a:lnTo>
                    <a:lnTo>
                      <a:pt x="20110" y="14688"/>
                    </a:lnTo>
                    <a:lnTo>
                      <a:pt x="21600" y="9504"/>
                    </a:lnTo>
                    <a:lnTo>
                      <a:pt x="21600" y="6912"/>
                    </a:lnTo>
                    <a:lnTo>
                      <a:pt x="819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1" name="Shape 460"/>
              <p:cNvSpPr/>
              <p:nvPr/>
            </p:nvSpPr>
            <p:spPr>
              <a:xfrm>
                <a:off x="2402005" y="147488"/>
                <a:ext cx="71265" cy="170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64"/>
                    </a:moveTo>
                    <a:lnTo>
                      <a:pt x="635" y="9818"/>
                    </a:lnTo>
                    <a:lnTo>
                      <a:pt x="1906" y="11782"/>
                    </a:lnTo>
                    <a:lnTo>
                      <a:pt x="1906" y="17673"/>
                    </a:lnTo>
                    <a:lnTo>
                      <a:pt x="2541" y="19636"/>
                    </a:lnTo>
                    <a:lnTo>
                      <a:pt x="3176" y="19636"/>
                    </a:lnTo>
                    <a:lnTo>
                      <a:pt x="3812" y="21600"/>
                    </a:lnTo>
                    <a:lnTo>
                      <a:pt x="6353" y="21600"/>
                    </a:lnTo>
                    <a:lnTo>
                      <a:pt x="21600" y="9818"/>
                    </a:lnTo>
                    <a:lnTo>
                      <a:pt x="19059" y="7855"/>
                    </a:lnTo>
                    <a:lnTo>
                      <a:pt x="15247" y="1964"/>
                    </a:lnTo>
                    <a:lnTo>
                      <a:pt x="12071" y="1964"/>
                    </a:lnTo>
                    <a:lnTo>
                      <a:pt x="9529" y="0"/>
                    </a:lnTo>
                    <a:lnTo>
                      <a:pt x="4447" y="0"/>
                    </a:lnTo>
                    <a:lnTo>
                      <a:pt x="2541" y="1964"/>
                    </a:lnTo>
                    <a:lnTo>
                      <a:pt x="0" y="196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2" name="Shape 461"/>
              <p:cNvSpPr/>
              <p:nvPr/>
            </p:nvSpPr>
            <p:spPr>
              <a:xfrm>
                <a:off x="2435541" y="111562"/>
                <a:ext cx="111089" cy="34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960"/>
                    </a:moveTo>
                    <a:lnTo>
                      <a:pt x="408" y="14040"/>
                    </a:lnTo>
                    <a:lnTo>
                      <a:pt x="1223" y="17280"/>
                    </a:lnTo>
                    <a:lnTo>
                      <a:pt x="3260" y="18360"/>
                    </a:lnTo>
                    <a:lnTo>
                      <a:pt x="6113" y="20520"/>
                    </a:lnTo>
                    <a:lnTo>
                      <a:pt x="8151" y="20520"/>
                    </a:lnTo>
                    <a:lnTo>
                      <a:pt x="9781" y="21600"/>
                    </a:lnTo>
                    <a:lnTo>
                      <a:pt x="12226" y="21600"/>
                    </a:lnTo>
                    <a:lnTo>
                      <a:pt x="21600" y="12960"/>
                    </a:lnTo>
                    <a:lnTo>
                      <a:pt x="19970" y="11880"/>
                    </a:lnTo>
                    <a:lnTo>
                      <a:pt x="17525" y="8640"/>
                    </a:lnTo>
                    <a:lnTo>
                      <a:pt x="13857" y="4320"/>
                    </a:lnTo>
                    <a:lnTo>
                      <a:pt x="10596" y="1080"/>
                    </a:lnTo>
                    <a:lnTo>
                      <a:pt x="6521" y="0"/>
                    </a:lnTo>
                    <a:lnTo>
                      <a:pt x="2853" y="1080"/>
                    </a:lnTo>
                    <a:lnTo>
                      <a:pt x="1630" y="3240"/>
                    </a:lnTo>
                    <a:lnTo>
                      <a:pt x="815" y="4320"/>
                    </a:lnTo>
                    <a:lnTo>
                      <a:pt x="0" y="8640"/>
                    </a:lnTo>
                    <a:lnTo>
                      <a:pt x="0" y="1296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3" name="Shape 462"/>
              <p:cNvSpPr/>
              <p:nvPr/>
            </p:nvSpPr>
            <p:spPr>
              <a:xfrm>
                <a:off x="2869411" y="610755"/>
                <a:ext cx="27249" cy="189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927"/>
                    </a:moveTo>
                    <a:lnTo>
                      <a:pt x="0" y="7855"/>
                    </a:lnTo>
                    <a:lnTo>
                      <a:pt x="1662" y="13745"/>
                    </a:lnTo>
                    <a:lnTo>
                      <a:pt x="3323" y="17673"/>
                    </a:lnTo>
                    <a:lnTo>
                      <a:pt x="6646" y="17673"/>
                    </a:lnTo>
                    <a:lnTo>
                      <a:pt x="9969" y="21600"/>
                    </a:lnTo>
                    <a:lnTo>
                      <a:pt x="21600" y="21600"/>
                    </a:lnTo>
                    <a:lnTo>
                      <a:pt x="21600" y="3927"/>
                    </a:lnTo>
                    <a:lnTo>
                      <a:pt x="18277" y="3927"/>
                    </a:lnTo>
                    <a:lnTo>
                      <a:pt x="13292" y="0"/>
                    </a:lnTo>
                    <a:lnTo>
                      <a:pt x="1662" y="0"/>
                    </a:lnTo>
                    <a:lnTo>
                      <a:pt x="0" y="392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4" name="Shape 463"/>
              <p:cNvSpPr/>
              <p:nvPr/>
            </p:nvSpPr>
            <p:spPr>
              <a:xfrm>
                <a:off x="3099970" y="1212055"/>
                <a:ext cx="37729" cy="453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6000" y="20000"/>
                    </a:lnTo>
                    <a:lnTo>
                      <a:pt x="10800" y="18400"/>
                    </a:lnTo>
                    <a:lnTo>
                      <a:pt x="13200" y="15200"/>
                    </a:lnTo>
                    <a:lnTo>
                      <a:pt x="16800" y="13600"/>
                    </a:lnTo>
                    <a:lnTo>
                      <a:pt x="19200" y="11200"/>
                    </a:lnTo>
                    <a:lnTo>
                      <a:pt x="20400" y="8000"/>
                    </a:lnTo>
                    <a:lnTo>
                      <a:pt x="21600" y="3200"/>
                    </a:lnTo>
                    <a:lnTo>
                      <a:pt x="21600" y="0"/>
                    </a:lnTo>
                    <a:lnTo>
                      <a:pt x="19200" y="1600"/>
                    </a:lnTo>
                    <a:lnTo>
                      <a:pt x="13200" y="2400"/>
                    </a:lnTo>
                    <a:lnTo>
                      <a:pt x="10800" y="4800"/>
                    </a:lnTo>
                    <a:lnTo>
                      <a:pt x="7200" y="6400"/>
                    </a:lnTo>
                    <a:lnTo>
                      <a:pt x="6000" y="8000"/>
                    </a:lnTo>
                    <a:lnTo>
                      <a:pt x="2400" y="9600"/>
                    </a:lnTo>
                    <a:lnTo>
                      <a:pt x="0" y="120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5" name="Shape 464"/>
              <p:cNvSpPr/>
              <p:nvPr/>
            </p:nvSpPr>
            <p:spPr>
              <a:xfrm>
                <a:off x="3003555" y="1217728"/>
                <a:ext cx="73360" cy="39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23" y="0"/>
                    </a:moveTo>
                    <a:lnTo>
                      <a:pt x="7406" y="0"/>
                    </a:lnTo>
                    <a:lnTo>
                      <a:pt x="6789" y="900"/>
                    </a:lnTo>
                    <a:lnTo>
                      <a:pt x="3086" y="3600"/>
                    </a:lnTo>
                    <a:lnTo>
                      <a:pt x="2469" y="6300"/>
                    </a:lnTo>
                    <a:lnTo>
                      <a:pt x="1234" y="8100"/>
                    </a:lnTo>
                    <a:lnTo>
                      <a:pt x="617" y="9900"/>
                    </a:lnTo>
                    <a:lnTo>
                      <a:pt x="0" y="12600"/>
                    </a:lnTo>
                    <a:lnTo>
                      <a:pt x="1234" y="13500"/>
                    </a:lnTo>
                    <a:lnTo>
                      <a:pt x="3703" y="14400"/>
                    </a:lnTo>
                    <a:lnTo>
                      <a:pt x="4937" y="18000"/>
                    </a:lnTo>
                    <a:lnTo>
                      <a:pt x="7406" y="19800"/>
                    </a:lnTo>
                    <a:lnTo>
                      <a:pt x="9257" y="20700"/>
                    </a:lnTo>
                    <a:lnTo>
                      <a:pt x="11109" y="20700"/>
                    </a:lnTo>
                    <a:lnTo>
                      <a:pt x="12960" y="21600"/>
                    </a:lnTo>
                    <a:lnTo>
                      <a:pt x="19131" y="21600"/>
                    </a:lnTo>
                    <a:lnTo>
                      <a:pt x="20366" y="19800"/>
                    </a:lnTo>
                    <a:lnTo>
                      <a:pt x="20983" y="19800"/>
                    </a:lnTo>
                    <a:lnTo>
                      <a:pt x="21600" y="18000"/>
                    </a:lnTo>
                    <a:lnTo>
                      <a:pt x="21600" y="17100"/>
                    </a:lnTo>
                    <a:lnTo>
                      <a:pt x="20366" y="14400"/>
                    </a:lnTo>
                    <a:lnTo>
                      <a:pt x="15429" y="12600"/>
                    </a:lnTo>
                    <a:lnTo>
                      <a:pt x="12960" y="9900"/>
                    </a:lnTo>
                    <a:lnTo>
                      <a:pt x="9257" y="6300"/>
                    </a:lnTo>
                    <a:lnTo>
                      <a:pt x="8640" y="2700"/>
                    </a:lnTo>
                    <a:lnTo>
                      <a:pt x="802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6" name="Shape 465"/>
              <p:cNvSpPr/>
              <p:nvPr/>
            </p:nvSpPr>
            <p:spPr>
              <a:xfrm>
                <a:off x="966251" y="332795"/>
                <a:ext cx="2404103" cy="1070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38" y="19346"/>
                    </a:moveTo>
                    <a:lnTo>
                      <a:pt x="17438" y="18437"/>
                    </a:lnTo>
                    <a:lnTo>
                      <a:pt x="17476" y="18370"/>
                    </a:lnTo>
                    <a:lnTo>
                      <a:pt x="17476" y="18303"/>
                    </a:lnTo>
                    <a:lnTo>
                      <a:pt x="17495" y="18202"/>
                    </a:lnTo>
                    <a:lnTo>
                      <a:pt x="17532" y="18067"/>
                    </a:lnTo>
                    <a:lnTo>
                      <a:pt x="17551" y="17933"/>
                    </a:lnTo>
                    <a:lnTo>
                      <a:pt x="17589" y="17798"/>
                    </a:lnTo>
                    <a:lnTo>
                      <a:pt x="17608" y="17697"/>
                    </a:lnTo>
                    <a:lnTo>
                      <a:pt x="17608" y="17596"/>
                    </a:lnTo>
                    <a:lnTo>
                      <a:pt x="17118" y="17596"/>
                    </a:lnTo>
                    <a:lnTo>
                      <a:pt x="17024" y="17697"/>
                    </a:lnTo>
                    <a:lnTo>
                      <a:pt x="16949" y="17832"/>
                    </a:lnTo>
                    <a:lnTo>
                      <a:pt x="16911" y="17966"/>
                    </a:lnTo>
                    <a:lnTo>
                      <a:pt x="16836" y="18168"/>
                    </a:lnTo>
                    <a:lnTo>
                      <a:pt x="16798" y="18370"/>
                    </a:lnTo>
                    <a:lnTo>
                      <a:pt x="16760" y="18505"/>
                    </a:lnTo>
                    <a:lnTo>
                      <a:pt x="16685" y="18673"/>
                    </a:lnTo>
                    <a:lnTo>
                      <a:pt x="16572" y="18875"/>
                    </a:lnTo>
                    <a:lnTo>
                      <a:pt x="16440" y="19009"/>
                    </a:lnTo>
                    <a:lnTo>
                      <a:pt x="16308" y="19110"/>
                    </a:lnTo>
                    <a:lnTo>
                      <a:pt x="16158" y="19144"/>
                    </a:lnTo>
                    <a:lnTo>
                      <a:pt x="16007" y="19211"/>
                    </a:lnTo>
                    <a:lnTo>
                      <a:pt x="15856" y="19245"/>
                    </a:lnTo>
                    <a:lnTo>
                      <a:pt x="15687" y="19279"/>
                    </a:lnTo>
                    <a:lnTo>
                      <a:pt x="15499" y="19346"/>
                    </a:lnTo>
                    <a:lnTo>
                      <a:pt x="15028" y="19346"/>
                    </a:lnTo>
                    <a:lnTo>
                      <a:pt x="14896" y="19682"/>
                    </a:lnTo>
                    <a:lnTo>
                      <a:pt x="14783" y="19985"/>
                    </a:lnTo>
                    <a:lnTo>
                      <a:pt x="14632" y="20221"/>
                    </a:lnTo>
                    <a:lnTo>
                      <a:pt x="14500" y="20456"/>
                    </a:lnTo>
                    <a:lnTo>
                      <a:pt x="14331" y="20658"/>
                    </a:lnTo>
                    <a:lnTo>
                      <a:pt x="14161" y="20826"/>
                    </a:lnTo>
                    <a:lnTo>
                      <a:pt x="13992" y="20927"/>
                    </a:lnTo>
                    <a:lnTo>
                      <a:pt x="13841" y="21028"/>
                    </a:lnTo>
                    <a:lnTo>
                      <a:pt x="13408" y="21297"/>
                    </a:lnTo>
                    <a:lnTo>
                      <a:pt x="13371" y="21297"/>
                    </a:lnTo>
                    <a:lnTo>
                      <a:pt x="13352" y="21364"/>
                    </a:lnTo>
                    <a:lnTo>
                      <a:pt x="13126" y="21364"/>
                    </a:lnTo>
                    <a:lnTo>
                      <a:pt x="13050" y="21398"/>
                    </a:lnTo>
                    <a:lnTo>
                      <a:pt x="12975" y="21465"/>
                    </a:lnTo>
                    <a:lnTo>
                      <a:pt x="12881" y="21465"/>
                    </a:lnTo>
                    <a:lnTo>
                      <a:pt x="12787" y="21499"/>
                    </a:lnTo>
                    <a:lnTo>
                      <a:pt x="12693" y="21499"/>
                    </a:lnTo>
                    <a:lnTo>
                      <a:pt x="12636" y="21533"/>
                    </a:lnTo>
                    <a:lnTo>
                      <a:pt x="12429" y="21533"/>
                    </a:lnTo>
                    <a:lnTo>
                      <a:pt x="12410" y="21600"/>
                    </a:lnTo>
                    <a:lnTo>
                      <a:pt x="12354" y="21600"/>
                    </a:lnTo>
                    <a:lnTo>
                      <a:pt x="12335" y="21533"/>
                    </a:lnTo>
                    <a:lnTo>
                      <a:pt x="12316" y="21533"/>
                    </a:lnTo>
                    <a:lnTo>
                      <a:pt x="12391" y="21364"/>
                    </a:lnTo>
                    <a:lnTo>
                      <a:pt x="12580" y="21028"/>
                    </a:lnTo>
                    <a:lnTo>
                      <a:pt x="12655" y="20927"/>
                    </a:lnTo>
                    <a:lnTo>
                      <a:pt x="12693" y="20826"/>
                    </a:lnTo>
                    <a:lnTo>
                      <a:pt x="12768" y="20692"/>
                    </a:lnTo>
                    <a:lnTo>
                      <a:pt x="12806" y="20523"/>
                    </a:lnTo>
                    <a:lnTo>
                      <a:pt x="12824" y="20389"/>
                    </a:lnTo>
                    <a:lnTo>
                      <a:pt x="12862" y="20221"/>
                    </a:lnTo>
                    <a:lnTo>
                      <a:pt x="12900" y="19951"/>
                    </a:lnTo>
                    <a:lnTo>
                      <a:pt x="12900" y="19817"/>
                    </a:lnTo>
                    <a:lnTo>
                      <a:pt x="12919" y="19682"/>
                    </a:lnTo>
                    <a:lnTo>
                      <a:pt x="12975" y="19514"/>
                    </a:lnTo>
                    <a:lnTo>
                      <a:pt x="13013" y="19346"/>
                    </a:lnTo>
                    <a:lnTo>
                      <a:pt x="13126" y="19346"/>
                    </a:lnTo>
                    <a:lnTo>
                      <a:pt x="13126" y="19514"/>
                    </a:lnTo>
                    <a:lnTo>
                      <a:pt x="13145" y="19581"/>
                    </a:lnTo>
                    <a:lnTo>
                      <a:pt x="13145" y="19682"/>
                    </a:lnTo>
                    <a:lnTo>
                      <a:pt x="13163" y="19716"/>
                    </a:lnTo>
                    <a:lnTo>
                      <a:pt x="13163" y="19750"/>
                    </a:lnTo>
                    <a:lnTo>
                      <a:pt x="13182" y="19850"/>
                    </a:lnTo>
                    <a:lnTo>
                      <a:pt x="13220" y="19951"/>
                    </a:lnTo>
                    <a:lnTo>
                      <a:pt x="13258" y="19918"/>
                    </a:lnTo>
                    <a:lnTo>
                      <a:pt x="13295" y="19850"/>
                    </a:lnTo>
                    <a:lnTo>
                      <a:pt x="13333" y="19850"/>
                    </a:lnTo>
                    <a:lnTo>
                      <a:pt x="13371" y="19817"/>
                    </a:lnTo>
                    <a:lnTo>
                      <a:pt x="13408" y="19750"/>
                    </a:lnTo>
                    <a:lnTo>
                      <a:pt x="13465" y="19750"/>
                    </a:lnTo>
                    <a:lnTo>
                      <a:pt x="13502" y="19716"/>
                    </a:lnTo>
                    <a:lnTo>
                      <a:pt x="13578" y="19682"/>
                    </a:lnTo>
                    <a:lnTo>
                      <a:pt x="13578" y="19245"/>
                    </a:lnTo>
                    <a:lnTo>
                      <a:pt x="13502" y="19110"/>
                    </a:lnTo>
                    <a:lnTo>
                      <a:pt x="13484" y="18976"/>
                    </a:lnTo>
                    <a:lnTo>
                      <a:pt x="13446" y="18875"/>
                    </a:lnTo>
                    <a:lnTo>
                      <a:pt x="13371" y="18774"/>
                    </a:lnTo>
                    <a:lnTo>
                      <a:pt x="13333" y="18673"/>
                    </a:lnTo>
                    <a:lnTo>
                      <a:pt x="13258" y="18639"/>
                    </a:lnTo>
                    <a:lnTo>
                      <a:pt x="13163" y="18606"/>
                    </a:lnTo>
                    <a:lnTo>
                      <a:pt x="13013" y="18606"/>
                    </a:lnTo>
                    <a:lnTo>
                      <a:pt x="12919" y="18639"/>
                    </a:lnTo>
                    <a:lnTo>
                      <a:pt x="12806" y="18639"/>
                    </a:lnTo>
                    <a:lnTo>
                      <a:pt x="12711" y="18606"/>
                    </a:lnTo>
                    <a:lnTo>
                      <a:pt x="12636" y="18606"/>
                    </a:lnTo>
                    <a:lnTo>
                      <a:pt x="12523" y="18505"/>
                    </a:lnTo>
                    <a:lnTo>
                      <a:pt x="12504" y="18404"/>
                    </a:lnTo>
                    <a:lnTo>
                      <a:pt x="12504" y="18067"/>
                    </a:lnTo>
                    <a:lnTo>
                      <a:pt x="12523" y="17966"/>
                    </a:lnTo>
                    <a:lnTo>
                      <a:pt x="12523" y="17832"/>
                    </a:lnTo>
                    <a:lnTo>
                      <a:pt x="12504" y="17697"/>
                    </a:lnTo>
                    <a:lnTo>
                      <a:pt x="12467" y="17596"/>
                    </a:lnTo>
                    <a:lnTo>
                      <a:pt x="12429" y="17462"/>
                    </a:lnTo>
                    <a:lnTo>
                      <a:pt x="12354" y="17361"/>
                    </a:lnTo>
                    <a:lnTo>
                      <a:pt x="12297" y="17327"/>
                    </a:lnTo>
                    <a:lnTo>
                      <a:pt x="12222" y="17226"/>
                    </a:lnTo>
                    <a:lnTo>
                      <a:pt x="12184" y="17125"/>
                    </a:lnTo>
                    <a:lnTo>
                      <a:pt x="12146" y="16957"/>
                    </a:lnTo>
                    <a:lnTo>
                      <a:pt x="12090" y="16755"/>
                    </a:lnTo>
                    <a:lnTo>
                      <a:pt x="12090" y="16486"/>
                    </a:lnTo>
                    <a:lnTo>
                      <a:pt x="11920" y="16486"/>
                    </a:lnTo>
                    <a:lnTo>
                      <a:pt x="11883" y="16520"/>
                    </a:lnTo>
                    <a:lnTo>
                      <a:pt x="11732" y="16520"/>
                    </a:lnTo>
                    <a:lnTo>
                      <a:pt x="11676" y="16587"/>
                    </a:lnTo>
                    <a:lnTo>
                      <a:pt x="11619" y="16587"/>
                    </a:lnTo>
                    <a:lnTo>
                      <a:pt x="11582" y="16621"/>
                    </a:lnTo>
                    <a:lnTo>
                      <a:pt x="11506" y="16654"/>
                    </a:lnTo>
                    <a:lnTo>
                      <a:pt x="11487" y="16721"/>
                    </a:lnTo>
                    <a:lnTo>
                      <a:pt x="11469" y="16822"/>
                    </a:lnTo>
                    <a:lnTo>
                      <a:pt x="11469" y="16890"/>
                    </a:lnTo>
                    <a:lnTo>
                      <a:pt x="11450" y="16991"/>
                    </a:lnTo>
                    <a:lnTo>
                      <a:pt x="11374" y="17193"/>
                    </a:lnTo>
                    <a:lnTo>
                      <a:pt x="11318" y="17226"/>
                    </a:lnTo>
                    <a:lnTo>
                      <a:pt x="11054" y="17226"/>
                    </a:lnTo>
                    <a:lnTo>
                      <a:pt x="11017" y="17193"/>
                    </a:lnTo>
                    <a:lnTo>
                      <a:pt x="10979" y="17125"/>
                    </a:lnTo>
                    <a:lnTo>
                      <a:pt x="10922" y="17092"/>
                    </a:lnTo>
                    <a:lnTo>
                      <a:pt x="10847" y="16890"/>
                    </a:lnTo>
                    <a:lnTo>
                      <a:pt x="10809" y="16890"/>
                    </a:lnTo>
                    <a:lnTo>
                      <a:pt x="10809" y="16957"/>
                    </a:lnTo>
                    <a:lnTo>
                      <a:pt x="10772" y="16957"/>
                    </a:lnTo>
                    <a:lnTo>
                      <a:pt x="10753" y="16991"/>
                    </a:lnTo>
                    <a:lnTo>
                      <a:pt x="10659" y="16991"/>
                    </a:lnTo>
                    <a:lnTo>
                      <a:pt x="10621" y="16957"/>
                    </a:lnTo>
                    <a:lnTo>
                      <a:pt x="10565" y="16890"/>
                    </a:lnTo>
                    <a:lnTo>
                      <a:pt x="10527" y="16856"/>
                    </a:lnTo>
                    <a:lnTo>
                      <a:pt x="10470" y="16822"/>
                    </a:lnTo>
                    <a:lnTo>
                      <a:pt x="10433" y="16822"/>
                    </a:lnTo>
                    <a:lnTo>
                      <a:pt x="10395" y="16755"/>
                    </a:lnTo>
                    <a:lnTo>
                      <a:pt x="10188" y="16755"/>
                    </a:lnTo>
                    <a:lnTo>
                      <a:pt x="10150" y="16721"/>
                    </a:lnTo>
                    <a:lnTo>
                      <a:pt x="10075" y="16721"/>
                    </a:lnTo>
                    <a:lnTo>
                      <a:pt x="10037" y="16621"/>
                    </a:lnTo>
                    <a:lnTo>
                      <a:pt x="9981" y="16587"/>
                    </a:lnTo>
                    <a:lnTo>
                      <a:pt x="9962" y="16486"/>
                    </a:lnTo>
                    <a:lnTo>
                      <a:pt x="9943" y="16351"/>
                    </a:lnTo>
                    <a:lnTo>
                      <a:pt x="9924" y="16250"/>
                    </a:lnTo>
                    <a:lnTo>
                      <a:pt x="9924" y="16015"/>
                    </a:lnTo>
                    <a:lnTo>
                      <a:pt x="9736" y="16015"/>
                    </a:lnTo>
                    <a:lnTo>
                      <a:pt x="9755" y="16082"/>
                    </a:lnTo>
                    <a:lnTo>
                      <a:pt x="9755" y="16250"/>
                    </a:lnTo>
                    <a:lnTo>
                      <a:pt x="9793" y="16284"/>
                    </a:lnTo>
                    <a:lnTo>
                      <a:pt x="9793" y="16385"/>
                    </a:lnTo>
                    <a:lnTo>
                      <a:pt x="1488" y="16486"/>
                    </a:lnTo>
                    <a:lnTo>
                      <a:pt x="1525" y="16351"/>
                    </a:lnTo>
                    <a:lnTo>
                      <a:pt x="1525" y="16217"/>
                    </a:lnTo>
                    <a:lnTo>
                      <a:pt x="1488" y="16116"/>
                    </a:lnTo>
                    <a:lnTo>
                      <a:pt x="1488" y="15981"/>
                    </a:lnTo>
                    <a:lnTo>
                      <a:pt x="1450" y="15948"/>
                    </a:lnTo>
                    <a:lnTo>
                      <a:pt x="1431" y="15880"/>
                    </a:lnTo>
                    <a:lnTo>
                      <a:pt x="1375" y="15779"/>
                    </a:lnTo>
                    <a:lnTo>
                      <a:pt x="1375" y="15746"/>
                    </a:lnTo>
                    <a:lnTo>
                      <a:pt x="1356" y="15712"/>
                    </a:lnTo>
                    <a:lnTo>
                      <a:pt x="1356" y="15611"/>
                    </a:lnTo>
                    <a:lnTo>
                      <a:pt x="1262" y="15611"/>
                    </a:lnTo>
                    <a:lnTo>
                      <a:pt x="1243" y="15544"/>
                    </a:lnTo>
                    <a:lnTo>
                      <a:pt x="1224" y="15510"/>
                    </a:lnTo>
                    <a:lnTo>
                      <a:pt x="1224" y="15477"/>
                    </a:lnTo>
                    <a:lnTo>
                      <a:pt x="1205" y="15409"/>
                    </a:lnTo>
                    <a:lnTo>
                      <a:pt x="1205" y="15376"/>
                    </a:lnTo>
                    <a:lnTo>
                      <a:pt x="1111" y="15308"/>
                    </a:lnTo>
                    <a:lnTo>
                      <a:pt x="1055" y="15241"/>
                    </a:lnTo>
                    <a:lnTo>
                      <a:pt x="960" y="15174"/>
                    </a:lnTo>
                    <a:lnTo>
                      <a:pt x="829" y="14938"/>
                    </a:lnTo>
                    <a:lnTo>
                      <a:pt x="772" y="14871"/>
                    </a:lnTo>
                    <a:lnTo>
                      <a:pt x="734" y="14770"/>
                    </a:lnTo>
                    <a:lnTo>
                      <a:pt x="716" y="14703"/>
                    </a:lnTo>
                    <a:lnTo>
                      <a:pt x="734" y="14535"/>
                    </a:lnTo>
                    <a:lnTo>
                      <a:pt x="772" y="14434"/>
                    </a:lnTo>
                    <a:lnTo>
                      <a:pt x="829" y="14299"/>
                    </a:lnTo>
                    <a:lnTo>
                      <a:pt x="885" y="14198"/>
                    </a:lnTo>
                    <a:lnTo>
                      <a:pt x="960" y="14097"/>
                    </a:lnTo>
                    <a:lnTo>
                      <a:pt x="1017" y="13996"/>
                    </a:lnTo>
                    <a:lnTo>
                      <a:pt x="1092" y="13963"/>
                    </a:lnTo>
                    <a:lnTo>
                      <a:pt x="1111" y="13862"/>
                    </a:lnTo>
                    <a:lnTo>
                      <a:pt x="1055" y="13862"/>
                    </a:lnTo>
                    <a:lnTo>
                      <a:pt x="998" y="13828"/>
                    </a:lnTo>
                    <a:lnTo>
                      <a:pt x="942" y="13828"/>
                    </a:lnTo>
                    <a:lnTo>
                      <a:pt x="885" y="13727"/>
                    </a:lnTo>
                    <a:lnTo>
                      <a:pt x="885" y="13626"/>
                    </a:lnTo>
                    <a:lnTo>
                      <a:pt x="866" y="13525"/>
                    </a:lnTo>
                    <a:lnTo>
                      <a:pt x="866" y="13256"/>
                    </a:lnTo>
                    <a:lnTo>
                      <a:pt x="885" y="13155"/>
                    </a:lnTo>
                    <a:lnTo>
                      <a:pt x="716" y="13155"/>
                    </a:lnTo>
                    <a:lnTo>
                      <a:pt x="753" y="13021"/>
                    </a:lnTo>
                    <a:lnTo>
                      <a:pt x="753" y="12987"/>
                    </a:lnTo>
                    <a:lnTo>
                      <a:pt x="734" y="12920"/>
                    </a:lnTo>
                    <a:lnTo>
                      <a:pt x="716" y="12920"/>
                    </a:lnTo>
                    <a:lnTo>
                      <a:pt x="716" y="12886"/>
                    </a:lnTo>
                    <a:lnTo>
                      <a:pt x="678" y="12886"/>
                    </a:lnTo>
                    <a:lnTo>
                      <a:pt x="659" y="12852"/>
                    </a:lnTo>
                    <a:lnTo>
                      <a:pt x="640" y="12852"/>
                    </a:lnTo>
                    <a:lnTo>
                      <a:pt x="659" y="12684"/>
                    </a:lnTo>
                    <a:lnTo>
                      <a:pt x="678" y="12617"/>
                    </a:lnTo>
                    <a:lnTo>
                      <a:pt x="716" y="12550"/>
                    </a:lnTo>
                    <a:lnTo>
                      <a:pt x="753" y="12516"/>
                    </a:lnTo>
                    <a:lnTo>
                      <a:pt x="772" y="12449"/>
                    </a:lnTo>
                    <a:lnTo>
                      <a:pt x="829" y="12415"/>
                    </a:lnTo>
                    <a:lnTo>
                      <a:pt x="847" y="12314"/>
                    </a:lnTo>
                    <a:lnTo>
                      <a:pt x="885" y="12280"/>
                    </a:lnTo>
                    <a:lnTo>
                      <a:pt x="847" y="12179"/>
                    </a:lnTo>
                    <a:lnTo>
                      <a:pt x="847" y="12079"/>
                    </a:lnTo>
                    <a:lnTo>
                      <a:pt x="979" y="11843"/>
                    </a:lnTo>
                    <a:lnTo>
                      <a:pt x="1017" y="11809"/>
                    </a:lnTo>
                    <a:lnTo>
                      <a:pt x="1092" y="11776"/>
                    </a:lnTo>
                    <a:lnTo>
                      <a:pt x="1130" y="11809"/>
                    </a:lnTo>
                    <a:lnTo>
                      <a:pt x="1205" y="11776"/>
                    </a:lnTo>
                    <a:lnTo>
                      <a:pt x="1262" y="11708"/>
                    </a:lnTo>
                    <a:lnTo>
                      <a:pt x="1337" y="11607"/>
                    </a:lnTo>
                    <a:lnTo>
                      <a:pt x="1412" y="11540"/>
                    </a:lnTo>
                    <a:lnTo>
                      <a:pt x="1450" y="11372"/>
                    </a:lnTo>
                    <a:lnTo>
                      <a:pt x="1469" y="11237"/>
                    </a:lnTo>
                    <a:lnTo>
                      <a:pt x="1488" y="11136"/>
                    </a:lnTo>
                    <a:lnTo>
                      <a:pt x="1469" y="11069"/>
                    </a:lnTo>
                    <a:lnTo>
                      <a:pt x="1450" y="10901"/>
                    </a:lnTo>
                    <a:lnTo>
                      <a:pt x="1431" y="10834"/>
                    </a:lnTo>
                    <a:lnTo>
                      <a:pt x="1412" y="10733"/>
                    </a:lnTo>
                    <a:lnTo>
                      <a:pt x="1337" y="10531"/>
                    </a:lnTo>
                    <a:lnTo>
                      <a:pt x="1337" y="10464"/>
                    </a:lnTo>
                    <a:lnTo>
                      <a:pt x="1318" y="10295"/>
                    </a:lnTo>
                    <a:lnTo>
                      <a:pt x="1337" y="10228"/>
                    </a:lnTo>
                    <a:lnTo>
                      <a:pt x="1337" y="10127"/>
                    </a:lnTo>
                    <a:lnTo>
                      <a:pt x="1356" y="10026"/>
                    </a:lnTo>
                    <a:lnTo>
                      <a:pt x="1375" y="9993"/>
                    </a:lnTo>
                    <a:lnTo>
                      <a:pt x="1412" y="9892"/>
                    </a:lnTo>
                    <a:lnTo>
                      <a:pt x="1450" y="9690"/>
                    </a:lnTo>
                    <a:lnTo>
                      <a:pt x="1450" y="9555"/>
                    </a:lnTo>
                    <a:lnTo>
                      <a:pt x="1431" y="9320"/>
                    </a:lnTo>
                    <a:lnTo>
                      <a:pt x="1412" y="9151"/>
                    </a:lnTo>
                    <a:lnTo>
                      <a:pt x="1375" y="8950"/>
                    </a:lnTo>
                    <a:lnTo>
                      <a:pt x="1299" y="8680"/>
                    </a:lnTo>
                    <a:lnTo>
                      <a:pt x="1243" y="8512"/>
                    </a:lnTo>
                    <a:lnTo>
                      <a:pt x="1224" y="8445"/>
                    </a:lnTo>
                    <a:lnTo>
                      <a:pt x="1205" y="8277"/>
                    </a:lnTo>
                    <a:lnTo>
                      <a:pt x="1130" y="8344"/>
                    </a:lnTo>
                    <a:lnTo>
                      <a:pt x="1073" y="8378"/>
                    </a:lnTo>
                    <a:lnTo>
                      <a:pt x="1017" y="8479"/>
                    </a:lnTo>
                    <a:lnTo>
                      <a:pt x="979" y="8512"/>
                    </a:lnTo>
                    <a:lnTo>
                      <a:pt x="942" y="8613"/>
                    </a:lnTo>
                    <a:lnTo>
                      <a:pt x="866" y="8680"/>
                    </a:lnTo>
                    <a:lnTo>
                      <a:pt x="791" y="8714"/>
                    </a:lnTo>
                    <a:lnTo>
                      <a:pt x="659" y="8714"/>
                    </a:lnTo>
                    <a:lnTo>
                      <a:pt x="621" y="8680"/>
                    </a:lnTo>
                    <a:lnTo>
                      <a:pt x="603" y="8613"/>
                    </a:lnTo>
                    <a:lnTo>
                      <a:pt x="546" y="8579"/>
                    </a:lnTo>
                    <a:lnTo>
                      <a:pt x="527" y="8512"/>
                    </a:lnTo>
                    <a:lnTo>
                      <a:pt x="508" y="8479"/>
                    </a:lnTo>
                    <a:lnTo>
                      <a:pt x="527" y="8378"/>
                    </a:lnTo>
                    <a:lnTo>
                      <a:pt x="527" y="8277"/>
                    </a:lnTo>
                    <a:lnTo>
                      <a:pt x="546" y="8243"/>
                    </a:lnTo>
                    <a:lnTo>
                      <a:pt x="546" y="8142"/>
                    </a:lnTo>
                    <a:lnTo>
                      <a:pt x="584" y="8108"/>
                    </a:lnTo>
                    <a:lnTo>
                      <a:pt x="621" y="7907"/>
                    </a:lnTo>
                    <a:lnTo>
                      <a:pt x="640" y="7772"/>
                    </a:lnTo>
                    <a:lnTo>
                      <a:pt x="0" y="7772"/>
                    </a:lnTo>
                    <a:lnTo>
                      <a:pt x="3371" y="1548"/>
                    </a:lnTo>
                    <a:lnTo>
                      <a:pt x="3409" y="1548"/>
                    </a:lnTo>
                    <a:lnTo>
                      <a:pt x="3427" y="1514"/>
                    </a:lnTo>
                    <a:lnTo>
                      <a:pt x="3484" y="1514"/>
                    </a:lnTo>
                    <a:lnTo>
                      <a:pt x="3503" y="1447"/>
                    </a:lnTo>
                    <a:lnTo>
                      <a:pt x="3616" y="1447"/>
                    </a:lnTo>
                    <a:lnTo>
                      <a:pt x="3710" y="1514"/>
                    </a:lnTo>
                    <a:lnTo>
                      <a:pt x="3804" y="1548"/>
                    </a:lnTo>
                    <a:lnTo>
                      <a:pt x="3898" y="1649"/>
                    </a:lnTo>
                    <a:lnTo>
                      <a:pt x="3955" y="1783"/>
                    </a:lnTo>
                    <a:lnTo>
                      <a:pt x="4049" y="1918"/>
                    </a:lnTo>
                    <a:lnTo>
                      <a:pt x="4237" y="2120"/>
                    </a:lnTo>
                    <a:lnTo>
                      <a:pt x="4350" y="2120"/>
                    </a:lnTo>
                    <a:lnTo>
                      <a:pt x="5442" y="1447"/>
                    </a:lnTo>
                    <a:lnTo>
                      <a:pt x="6516" y="1447"/>
                    </a:lnTo>
                    <a:lnTo>
                      <a:pt x="6572" y="1413"/>
                    </a:lnTo>
                    <a:lnTo>
                      <a:pt x="6648" y="1379"/>
                    </a:lnTo>
                    <a:lnTo>
                      <a:pt x="6685" y="1279"/>
                    </a:lnTo>
                    <a:lnTo>
                      <a:pt x="6779" y="1211"/>
                    </a:lnTo>
                    <a:lnTo>
                      <a:pt x="6930" y="1144"/>
                    </a:lnTo>
                    <a:lnTo>
                      <a:pt x="6911" y="1211"/>
                    </a:lnTo>
                    <a:lnTo>
                      <a:pt x="6930" y="1379"/>
                    </a:lnTo>
                    <a:lnTo>
                      <a:pt x="6930" y="1447"/>
                    </a:lnTo>
                    <a:lnTo>
                      <a:pt x="6987" y="1615"/>
                    </a:lnTo>
                    <a:lnTo>
                      <a:pt x="7005" y="1649"/>
                    </a:lnTo>
                    <a:lnTo>
                      <a:pt x="7043" y="1750"/>
                    </a:lnTo>
                    <a:lnTo>
                      <a:pt x="7100" y="1783"/>
                    </a:lnTo>
                    <a:lnTo>
                      <a:pt x="7250" y="1783"/>
                    </a:lnTo>
                    <a:lnTo>
                      <a:pt x="7288" y="1750"/>
                    </a:lnTo>
                    <a:lnTo>
                      <a:pt x="7344" y="1682"/>
                    </a:lnTo>
                    <a:lnTo>
                      <a:pt x="7363" y="1649"/>
                    </a:lnTo>
                    <a:lnTo>
                      <a:pt x="7401" y="1615"/>
                    </a:lnTo>
                    <a:lnTo>
                      <a:pt x="7457" y="1548"/>
                    </a:lnTo>
                    <a:lnTo>
                      <a:pt x="7495" y="1548"/>
                    </a:lnTo>
                    <a:lnTo>
                      <a:pt x="7514" y="1615"/>
                    </a:lnTo>
                    <a:lnTo>
                      <a:pt x="7570" y="1615"/>
                    </a:lnTo>
                    <a:lnTo>
                      <a:pt x="7627" y="1649"/>
                    </a:lnTo>
                    <a:lnTo>
                      <a:pt x="7683" y="1649"/>
                    </a:lnTo>
                    <a:lnTo>
                      <a:pt x="7759" y="1615"/>
                    </a:lnTo>
                    <a:lnTo>
                      <a:pt x="7834" y="1615"/>
                    </a:lnTo>
                    <a:lnTo>
                      <a:pt x="7872" y="1548"/>
                    </a:lnTo>
                    <a:lnTo>
                      <a:pt x="7966" y="1548"/>
                    </a:lnTo>
                    <a:lnTo>
                      <a:pt x="8022" y="1514"/>
                    </a:lnTo>
                    <a:lnTo>
                      <a:pt x="8079" y="1514"/>
                    </a:lnTo>
                    <a:lnTo>
                      <a:pt x="8098" y="1447"/>
                    </a:lnTo>
                    <a:lnTo>
                      <a:pt x="8229" y="1447"/>
                    </a:lnTo>
                    <a:lnTo>
                      <a:pt x="8399" y="1548"/>
                    </a:lnTo>
                    <a:lnTo>
                      <a:pt x="8587" y="1649"/>
                    </a:lnTo>
                    <a:lnTo>
                      <a:pt x="8794" y="1750"/>
                    </a:lnTo>
                    <a:lnTo>
                      <a:pt x="9020" y="1884"/>
                    </a:lnTo>
                    <a:lnTo>
                      <a:pt x="9228" y="1985"/>
                    </a:lnTo>
                    <a:lnTo>
                      <a:pt x="9397" y="2120"/>
                    </a:lnTo>
                    <a:lnTo>
                      <a:pt x="9510" y="2221"/>
                    </a:lnTo>
                    <a:lnTo>
                      <a:pt x="9397" y="2355"/>
                    </a:lnTo>
                    <a:lnTo>
                      <a:pt x="9359" y="2389"/>
                    </a:lnTo>
                    <a:lnTo>
                      <a:pt x="9322" y="2456"/>
                    </a:lnTo>
                    <a:lnTo>
                      <a:pt x="9265" y="2490"/>
                    </a:lnTo>
                    <a:lnTo>
                      <a:pt x="9115" y="2624"/>
                    </a:lnTo>
                    <a:lnTo>
                      <a:pt x="9209" y="2725"/>
                    </a:lnTo>
                    <a:lnTo>
                      <a:pt x="9284" y="2759"/>
                    </a:lnTo>
                    <a:lnTo>
                      <a:pt x="9378" y="2860"/>
                    </a:lnTo>
                    <a:lnTo>
                      <a:pt x="9472" y="2927"/>
                    </a:lnTo>
                    <a:lnTo>
                      <a:pt x="9529" y="2927"/>
                    </a:lnTo>
                    <a:lnTo>
                      <a:pt x="9623" y="2961"/>
                    </a:lnTo>
                    <a:lnTo>
                      <a:pt x="9905" y="2961"/>
                    </a:lnTo>
                    <a:lnTo>
                      <a:pt x="9962" y="2927"/>
                    </a:lnTo>
                    <a:lnTo>
                      <a:pt x="10056" y="2860"/>
                    </a:lnTo>
                    <a:lnTo>
                      <a:pt x="10113" y="2826"/>
                    </a:lnTo>
                    <a:lnTo>
                      <a:pt x="10188" y="2725"/>
                    </a:lnTo>
                    <a:lnTo>
                      <a:pt x="10263" y="2692"/>
                    </a:lnTo>
                    <a:lnTo>
                      <a:pt x="10320" y="2624"/>
                    </a:lnTo>
                    <a:lnTo>
                      <a:pt x="10395" y="2624"/>
                    </a:lnTo>
                    <a:lnTo>
                      <a:pt x="10452" y="2692"/>
                    </a:lnTo>
                    <a:lnTo>
                      <a:pt x="10508" y="2725"/>
                    </a:lnTo>
                    <a:lnTo>
                      <a:pt x="10583" y="2927"/>
                    </a:lnTo>
                    <a:lnTo>
                      <a:pt x="10640" y="3062"/>
                    </a:lnTo>
                    <a:lnTo>
                      <a:pt x="10678" y="3163"/>
                    </a:lnTo>
                    <a:lnTo>
                      <a:pt x="10753" y="3196"/>
                    </a:lnTo>
                    <a:lnTo>
                      <a:pt x="10791" y="3230"/>
                    </a:lnTo>
                    <a:lnTo>
                      <a:pt x="10885" y="2624"/>
                    </a:lnTo>
                    <a:lnTo>
                      <a:pt x="11600" y="2288"/>
                    </a:lnTo>
                    <a:lnTo>
                      <a:pt x="11713" y="2288"/>
                    </a:lnTo>
                    <a:lnTo>
                      <a:pt x="11826" y="2389"/>
                    </a:lnTo>
                    <a:lnTo>
                      <a:pt x="11920" y="2456"/>
                    </a:lnTo>
                    <a:lnTo>
                      <a:pt x="12033" y="2523"/>
                    </a:lnTo>
                    <a:lnTo>
                      <a:pt x="12109" y="2624"/>
                    </a:lnTo>
                    <a:lnTo>
                      <a:pt x="12222" y="2725"/>
                    </a:lnTo>
                    <a:lnTo>
                      <a:pt x="12335" y="2759"/>
                    </a:lnTo>
                    <a:lnTo>
                      <a:pt x="12448" y="2826"/>
                    </a:lnTo>
                    <a:lnTo>
                      <a:pt x="12523" y="2759"/>
                    </a:lnTo>
                    <a:lnTo>
                      <a:pt x="12580" y="2759"/>
                    </a:lnTo>
                    <a:lnTo>
                      <a:pt x="12636" y="2725"/>
                    </a:lnTo>
                    <a:lnTo>
                      <a:pt x="12674" y="2725"/>
                    </a:lnTo>
                    <a:lnTo>
                      <a:pt x="12711" y="2692"/>
                    </a:lnTo>
                    <a:lnTo>
                      <a:pt x="12768" y="2692"/>
                    </a:lnTo>
                    <a:lnTo>
                      <a:pt x="12806" y="2624"/>
                    </a:lnTo>
                    <a:lnTo>
                      <a:pt x="12937" y="2624"/>
                    </a:lnTo>
                    <a:lnTo>
                      <a:pt x="12994" y="2692"/>
                    </a:lnTo>
                    <a:lnTo>
                      <a:pt x="13050" y="2692"/>
                    </a:lnTo>
                    <a:lnTo>
                      <a:pt x="13107" y="2725"/>
                    </a:lnTo>
                    <a:lnTo>
                      <a:pt x="13126" y="2725"/>
                    </a:lnTo>
                    <a:lnTo>
                      <a:pt x="13163" y="2759"/>
                    </a:lnTo>
                    <a:lnTo>
                      <a:pt x="13182" y="2759"/>
                    </a:lnTo>
                    <a:lnTo>
                      <a:pt x="13220" y="2826"/>
                    </a:lnTo>
                    <a:lnTo>
                      <a:pt x="13258" y="2759"/>
                    </a:lnTo>
                    <a:lnTo>
                      <a:pt x="13276" y="2759"/>
                    </a:lnTo>
                    <a:lnTo>
                      <a:pt x="13333" y="2725"/>
                    </a:lnTo>
                    <a:lnTo>
                      <a:pt x="13352" y="2692"/>
                    </a:lnTo>
                    <a:lnTo>
                      <a:pt x="13371" y="2624"/>
                    </a:lnTo>
                    <a:lnTo>
                      <a:pt x="13389" y="2591"/>
                    </a:lnTo>
                    <a:lnTo>
                      <a:pt x="13408" y="2523"/>
                    </a:lnTo>
                    <a:lnTo>
                      <a:pt x="13408" y="2456"/>
                    </a:lnTo>
                    <a:lnTo>
                      <a:pt x="13446" y="2456"/>
                    </a:lnTo>
                    <a:lnTo>
                      <a:pt x="13465" y="2389"/>
                    </a:lnTo>
                    <a:lnTo>
                      <a:pt x="13502" y="2355"/>
                    </a:lnTo>
                    <a:lnTo>
                      <a:pt x="13521" y="2355"/>
                    </a:lnTo>
                    <a:lnTo>
                      <a:pt x="13578" y="2254"/>
                    </a:lnTo>
                    <a:lnTo>
                      <a:pt x="13597" y="2254"/>
                    </a:lnTo>
                    <a:lnTo>
                      <a:pt x="13615" y="2221"/>
                    </a:lnTo>
                    <a:lnTo>
                      <a:pt x="13766" y="2221"/>
                    </a:lnTo>
                    <a:lnTo>
                      <a:pt x="13766" y="2254"/>
                    </a:lnTo>
                    <a:lnTo>
                      <a:pt x="13747" y="2355"/>
                    </a:lnTo>
                    <a:lnTo>
                      <a:pt x="13747" y="2389"/>
                    </a:lnTo>
                    <a:lnTo>
                      <a:pt x="13728" y="2456"/>
                    </a:lnTo>
                    <a:lnTo>
                      <a:pt x="13710" y="2490"/>
                    </a:lnTo>
                    <a:lnTo>
                      <a:pt x="13710" y="2523"/>
                    </a:lnTo>
                    <a:lnTo>
                      <a:pt x="13691" y="2591"/>
                    </a:lnTo>
                    <a:lnTo>
                      <a:pt x="13691" y="2961"/>
                    </a:lnTo>
                    <a:lnTo>
                      <a:pt x="13879" y="2961"/>
                    </a:lnTo>
                    <a:lnTo>
                      <a:pt x="13879" y="2759"/>
                    </a:lnTo>
                    <a:lnTo>
                      <a:pt x="13860" y="2725"/>
                    </a:lnTo>
                    <a:lnTo>
                      <a:pt x="13879" y="2624"/>
                    </a:lnTo>
                    <a:lnTo>
                      <a:pt x="13879" y="2389"/>
                    </a:lnTo>
                    <a:lnTo>
                      <a:pt x="14048" y="2389"/>
                    </a:lnTo>
                    <a:lnTo>
                      <a:pt x="14180" y="2355"/>
                    </a:lnTo>
                    <a:lnTo>
                      <a:pt x="14331" y="2288"/>
                    </a:lnTo>
                    <a:lnTo>
                      <a:pt x="14444" y="2254"/>
                    </a:lnTo>
                    <a:lnTo>
                      <a:pt x="14557" y="2153"/>
                    </a:lnTo>
                    <a:lnTo>
                      <a:pt x="14632" y="2019"/>
                    </a:lnTo>
                    <a:lnTo>
                      <a:pt x="14670" y="1850"/>
                    </a:lnTo>
                    <a:lnTo>
                      <a:pt x="14689" y="1649"/>
                    </a:lnTo>
                    <a:lnTo>
                      <a:pt x="14689" y="1615"/>
                    </a:lnTo>
                    <a:lnTo>
                      <a:pt x="14651" y="1548"/>
                    </a:lnTo>
                    <a:lnTo>
                      <a:pt x="14425" y="1548"/>
                    </a:lnTo>
                    <a:lnTo>
                      <a:pt x="14387" y="1514"/>
                    </a:lnTo>
                    <a:lnTo>
                      <a:pt x="14350" y="1514"/>
                    </a:lnTo>
                    <a:lnTo>
                      <a:pt x="14331" y="1413"/>
                    </a:lnTo>
                    <a:lnTo>
                      <a:pt x="14331" y="1379"/>
                    </a:lnTo>
                    <a:lnTo>
                      <a:pt x="14312" y="1279"/>
                    </a:lnTo>
                    <a:lnTo>
                      <a:pt x="14312" y="1211"/>
                    </a:lnTo>
                    <a:lnTo>
                      <a:pt x="14293" y="1178"/>
                    </a:lnTo>
                    <a:lnTo>
                      <a:pt x="14293" y="1144"/>
                    </a:lnTo>
                    <a:lnTo>
                      <a:pt x="14312" y="976"/>
                    </a:lnTo>
                    <a:lnTo>
                      <a:pt x="14387" y="807"/>
                    </a:lnTo>
                    <a:lnTo>
                      <a:pt x="14595" y="437"/>
                    </a:lnTo>
                    <a:lnTo>
                      <a:pt x="14745" y="303"/>
                    </a:lnTo>
                    <a:lnTo>
                      <a:pt x="14858" y="135"/>
                    </a:lnTo>
                    <a:lnTo>
                      <a:pt x="14971" y="67"/>
                    </a:lnTo>
                    <a:lnTo>
                      <a:pt x="15047" y="0"/>
                    </a:lnTo>
                    <a:lnTo>
                      <a:pt x="15254" y="0"/>
                    </a:lnTo>
                    <a:lnTo>
                      <a:pt x="15273" y="236"/>
                    </a:lnTo>
                    <a:lnTo>
                      <a:pt x="15273" y="370"/>
                    </a:lnTo>
                    <a:lnTo>
                      <a:pt x="15329" y="572"/>
                    </a:lnTo>
                    <a:lnTo>
                      <a:pt x="15348" y="673"/>
                    </a:lnTo>
                    <a:lnTo>
                      <a:pt x="15386" y="942"/>
                    </a:lnTo>
                    <a:lnTo>
                      <a:pt x="15404" y="1043"/>
                    </a:lnTo>
                    <a:lnTo>
                      <a:pt x="15404" y="1279"/>
                    </a:lnTo>
                    <a:lnTo>
                      <a:pt x="15348" y="1379"/>
                    </a:lnTo>
                    <a:lnTo>
                      <a:pt x="15254" y="1379"/>
                    </a:lnTo>
                    <a:lnTo>
                      <a:pt x="15178" y="1447"/>
                    </a:lnTo>
                    <a:lnTo>
                      <a:pt x="15178" y="1548"/>
                    </a:lnTo>
                    <a:lnTo>
                      <a:pt x="15386" y="1548"/>
                    </a:lnTo>
                    <a:lnTo>
                      <a:pt x="15348" y="1649"/>
                    </a:lnTo>
                    <a:lnTo>
                      <a:pt x="15348" y="1682"/>
                    </a:lnTo>
                    <a:lnTo>
                      <a:pt x="15329" y="1783"/>
                    </a:lnTo>
                    <a:lnTo>
                      <a:pt x="15329" y="1884"/>
                    </a:lnTo>
                    <a:lnTo>
                      <a:pt x="15291" y="1918"/>
                    </a:lnTo>
                    <a:lnTo>
                      <a:pt x="15291" y="2153"/>
                    </a:lnTo>
                    <a:lnTo>
                      <a:pt x="15386" y="2153"/>
                    </a:lnTo>
                    <a:lnTo>
                      <a:pt x="15404" y="2120"/>
                    </a:lnTo>
                    <a:lnTo>
                      <a:pt x="15404" y="1985"/>
                    </a:lnTo>
                    <a:lnTo>
                      <a:pt x="15517" y="1884"/>
                    </a:lnTo>
                    <a:lnTo>
                      <a:pt x="15536" y="1884"/>
                    </a:lnTo>
                    <a:lnTo>
                      <a:pt x="15574" y="1850"/>
                    </a:lnTo>
                    <a:lnTo>
                      <a:pt x="15593" y="1783"/>
                    </a:lnTo>
                    <a:lnTo>
                      <a:pt x="15612" y="1783"/>
                    </a:lnTo>
                    <a:lnTo>
                      <a:pt x="15630" y="1750"/>
                    </a:lnTo>
                    <a:lnTo>
                      <a:pt x="15649" y="1682"/>
                    </a:lnTo>
                    <a:lnTo>
                      <a:pt x="15687" y="1750"/>
                    </a:lnTo>
                    <a:lnTo>
                      <a:pt x="15724" y="1783"/>
                    </a:lnTo>
                    <a:lnTo>
                      <a:pt x="15762" y="1850"/>
                    </a:lnTo>
                    <a:lnTo>
                      <a:pt x="15819" y="1850"/>
                    </a:lnTo>
                    <a:lnTo>
                      <a:pt x="15856" y="1884"/>
                    </a:lnTo>
                    <a:lnTo>
                      <a:pt x="15950" y="1884"/>
                    </a:lnTo>
                    <a:lnTo>
                      <a:pt x="15913" y="2153"/>
                    </a:lnTo>
                    <a:lnTo>
                      <a:pt x="15856" y="2288"/>
                    </a:lnTo>
                    <a:lnTo>
                      <a:pt x="15724" y="2523"/>
                    </a:lnTo>
                    <a:lnTo>
                      <a:pt x="15706" y="2692"/>
                    </a:lnTo>
                    <a:lnTo>
                      <a:pt x="15649" y="2826"/>
                    </a:lnTo>
                    <a:lnTo>
                      <a:pt x="15913" y="2826"/>
                    </a:lnTo>
                    <a:lnTo>
                      <a:pt x="16176" y="2355"/>
                    </a:lnTo>
                    <a:lnTo>
                      <a:pt x="16289" y="2221"/>
                    </a:lnTo>
                    <a:lnTo>
                      <a:pt x="16365" y="2086"/>
                    </a:lnTo>
                    <a:lnTo>
                      <a:pt x="16591" y="1884"/>
                    </a:lnTo>
                    <a:lnTo>
                      <a:pt x="16723" y="1884"/>
                    </a:lnTo>
                    <a:lnTo>
                      <a:pt x="16723" y="1682"/>
                    </a:lnTo>
                    <a:lnTo>
                      <a:pt x="16779" y="1548"/>
                    </a:lnTo>
                    <a:lnTo>
                      <a:pt x="16817" y="1447"/>
                    </a:lnTo>
                    <a:lnTo>
                      <a:pt x="16892" y="1379"/>
                    </a:lnTo>
                    <a:lnTo>
                      <a:pt x="16949" y="1279"/>
                    </a:lnTo>
                    <a:lnTo>
                      <a:pt x="17043" y="1211"/>
                    </a:lnTo>
                    <a:lnTo>
                      <a:pt x="17288" y="1211"/>
                    </a:lnTo>
                    <a:lnTo>
                      <a:pt x="17344" y="1279"/>
                    </a:lnTo>
                    <a:lnTo>
                      <a:pt x="17401" y="1279"/>
                    </a:lnTo>
                    <a:lnTo>
                      <a:pt x="17438" y="1312"/>
                    </a:lnTo>
                    <a:lnTo>
                      <a:pt x="17495" y="1379"/>
                    </a:lnTo>
                    <a:lnTo>
                      <a:pt x="17589" y="1379"/>
                    </a:lnTo>
                    <a:lnTo>
                      <a:pt x="17589" y="1783"/>
                    </a:lnTo>
                    <a:lnTo>
                      <a:pt x="17551" y="1884"/>
                    </a:lnTo>
                    <a:lnTo>
                      <a:pt x="17532" y="1985"/>
                    </a:lnTo>
                    <a:lnTo>
                      <a:pt x="17476" y="2086"/>
                    </a:lnTo>
                    <a:lnTo>
                      <a:pt x="17419" y="2153"/>
                    </a:lnTo>
                    <a:lnTo>
                      <a:pt x="17382" y="2221"/>
                    </a:lnTo>
                    <a:lnTo>
                      <a:pt x="17363" y="2288"/>
                    </a:lnTo>
                    <a:lnTo>
                      <a:pt x="17344" y="2389"/>
                    </a:lnTo>
                    <a:lnTo>
                      <a:pt x="17288" y="2591"/>
                    </a:lnTo>
                    <a:lnTo>
                      <a:pt x="17231" y="2826"/>
                    </a:lnTo>
                    <a:lnTo>
                      <a:pt x="17175" y="2994"/>
                    </a:lnTo>
                    <a:lnTo>
                      <a:pt x="17080" y="3196"/>
                    </a:lnTo>
                    <a:lnTo>
                      <a:pt x="17024" y="3331"/>
                    </a:lnTo>
                    <a:lnTo>
                      <a:pt x="16930" y="3465"/>
                    </a:lnTo>
                    <a:lnTo>
                      <a:pt x="16817" y="3533"/>
                    </a:lnTo>
                    <a:lnTo>
                      <a:pt x="16685" y="3566"/>
                    </a:lnTo>
                    <a:lnTo>
                      <a:pt x="16666" y="3566"/>
                    </a:lnTo>
                    <a:lnTo>
                      <a:pt x="16647" y="3533"/>
                    </a:lnTo>
                    <a:lnTo>
                      <a:pt x="16591" y="3533"/>
                    </a:lnTo>
                    <a:lnTo>
                      <a:pt x="16572" y="3465"/>
                    </a:lnTo>
                    <a:lnTo>
                      <a:pt x="16534" y="3465"/>
                    </a:lnTo>
                    <a:lnTo>
                      <a:pt x="16459" y="3398"/>
                    </a:lnTo>
                    <a:lnTo>
                      <a:pt x="16440" y="3297"/>
                    </a:lnTo>
                    <a:lnTo>
                      <a:pt x="16440" y="3667"/>
                    </a:lnTo>
                    <a:lnTo>
                      <a:pt x="16346" y="3667"/>
                    </a:lnTo>
                    <a:lnTo>
                      <a:pt x="16308" y="3701"/>
                    </a:lnTo>
                    <a:lnTo>
                      <a:pt x="16289" y="3701"/>
                    </a:lnTo>
                    <a:lnTo>
                      <a:pt x="16233" y="3768"/>
                    </a:lnTo>
                    <a:lnTo>
                      <a:pt x="16214" y="3802"/>
                    </a:lnTo>
                    <a:lnTo>
                      <a:pt x="16101" y="3802"/>
                    </a:lnTo>
                    <a:lnTo>
                      <a:pt x="16063" y="3768"/>
                    </a:lnTo>
                    <a:lnTo>
                      <a:pt x="16007" y="3701"/>
                    </a:lnTo>
                    <a:lnTo>
                      <a:pt x="15913" y="3533"/>
                    </a:lnTo>
                    <a:lnTo>
                      <a:pt x="15856" y="3465"/>
                    </a:lnTo>
                    <a:lnTo>
                      <a:pt x="15724" y="3701"/>
                    </a:lnTo>
                    <a:lnTo>
                      <a:pt x="15687" y="3802"/>
                    </a:lnTo>
                    <a:lnTo>
                      <a:pt x="15612" y="3936"/>
                    </a:lnTo>
                    <a:lnTo>
                      <a:pt x="15461" y="4138"/>
                    </a:lnTo>
                    <a:lnTo>
                      <a:pt x="15367" y="4239"/>
                    </a:lnTo>
                    <a:lnTo>
                      <a:pt x="15216" y="4239"/>
                    </a:lnTo>
                    <a:lnTo>
                      <a:pt x="15141" y="4172"/>
                    </a:lnTo>
                    <a:lnTo>
                      <a:pt x="15065" y="4138"/>
                    </a:lnTo>
                    <a:lnTo>
                      <a:pt x="15009" y="4071"/>
                    </a:lnTo>
                    <a:lnTo>
                      <a:pt x="14934" y="4037"/>
                    </a:lnTo>
                    <a:lnTo>
                      <a:pt x="14896" y="4004"/>
                    </a:lnTo>
                    <a:lnTo>
                      <a:pt x="14858" y="3936"/>
                    </a:lnTo>
                    <a:lnTo>
                      <a:pt x="14821" y="3903"/>
                    </a:lnTo>
                    <a:lnTo>
                      <a:pt x="14576" y="3903"/>
                    </a:lnTo>
                    <a:lnTo>
                      <a:pt x="14595" y="4037"/>
                    </a:lnTo>
                    <a:lnTo>
                      <a:pt x="14670" y="4172"/>
                    </a:lnTo>
                    <a:lnTo>
                      <a:pt x="14745" y="4273"/>
                    </a:lnTo>
                    <a:lnTo>
                      <a:pt x="14858" y="4273"/>
                    </a:lnTo>
                    <a:lnTo>
                      <a:pt x="14934" y="4307"/>
                    </a:lnTo>
                    <a:lnTo>
                      <a:pt x="15254" y="4307"/>
                    </a:lnTo>
                    <a:lnTo>
                      <a:pt x="15254" y="4407"/>
                    </a:lnTo>
                    <a:lnTo>
                      <a:pt x="15273" y="4475"/>
                    </a:lnTo>
                    <a:lnTo>
                      <a:pt x="15273" y="4609"/>
                    </a:lnTo>
                    <a:lnTo>
                      <a:pt x="15291" y="4643"/>
                    </a:lnTo>
                    <a:lnTo>
                      <a:pt x="15160" y="4710"/>
                    </a:lnTo>
                    <a:lnTo>
                      <a:pt x="15009" y="4845"/>
                    </a:lnTo>
                    <a:lnTo>
                      <a:pt x="14821" y="4979"/>
                    </a:lnTo>
                    <a:lnTo>
                      <a:pt x="14651" y="5114"/>
                    </a:lnTo>
                    <a:lnTo>
                      <a:pt x="14463" y="5249"/>
                    </a:lnTo>
                    <a:lnTo>
                      <a:pt x="14293" y="5350"/>
                    </a:lnTo>
                    <a:lnTo>
                      <a:pt x="14124" y="5484"/>
                    </a:lnTo>
                    <a:lnTo>
                      <a:pt x="13973" y="5518"/>
                    </a:lnTo>
                    <a:lnTo>
                      <a:pt x="13521" y="5249"/>
                    </a:lnTo>
                    <a:lnTo>
                      <a:pt x="13408" y="5249"/>
                    </a:lnTo>
                    <a:lnTo>
                      <a:pt x="13484" y="5316"/>
                    </a:lnTo>
                    <a:lnTo>
                      <a:pt x="13559" y="5350"/>
                    </a:lnTo>
                    <a:lnTo>
                      <a:pt x="13615" y="5417"/>
                    </a:lnTo>
                    <a:lnTo>
                      <a:pt x="13691" y="5417"/>
                    </a:lnTo>
                    <a:lnTo>
                      <a:pt x="13728" y="5484"/>
                    </a:lnTo>
                    <a:lnTo>
                      <a:pt x="13766" y="5518"/>
                    </a:lnTo>
                    <a:lnTo>
                      <a:pt x="13822" y="5619"/>
                    </a:lnTo>
                    <a:lnTo>
                      <a:pt x="13841" y="5720"/>
                    </a:lnTo>
                    <a:lnTo>
                      <a:pt x="13804" y="5854"/>
                    </a:lnTo>
                    <a:lnTo>
                      <a:pt x="13747" y="5989"/>
                    </a:lnTo>
                    <a:lnTo>
                      <a:pt x="13710" y="6056"/>
                    </a:lnTo>
                    <a:lnTo>
                      <a:pt x="13634" y="6090"/>
                    </a:lnTo>
                    <a:lnTo>
                      <a:pt x="13578" y="6123"/>
                    </a:lnTo>
                    <a:lnTo>
                      <a:pt x="13502" y="6123"/>
                    </a:lnTo>
                    <a:lnTo>
                      <a:pt x="13408" y="6191"/>
                    </a:lnTo>
                    <a:lnTo>
                      <a:pt x="13333" y="6191"/>
                    </a:lnTo>
                    <a:lnTo>
                      <a:pt x="13276" y="6224"/>
                    </a:lnTo>
                    <a:lnTo>
                      <a:pt x="13220" y="6325"/>
                    </a:lnTo>
                    <a:lnTo>
                      <a:pt x="13163" y="6359"/>
                    </a:lnTo>
                    <a:lnTo>
                      <a:pt x="13126" y="6460"/>
                    </a:lnTo>
                    <a:lnTo>
                      <a:pt x="13088" y="6493"/>
                    </a:lnTo>
                    <a:lnTo>
                      <a:pt x="13032" y="6561"/>
                    </a:lnTo>
                    <a:lnTo>
                      <a:pt x="12994" y="6594"/>
                    </a:lnTo>
                    <a:lnTo>
                      <a:pt x="12919" y="6594"/>
                    </a:lnTo>
                    <a:lnTo>
                      <a:pt x="12919" y="6964"/>
                    </a:lnTo>
                    <a:lnTo>
                      <a:pt x="12787" y="7032"/>
                    </a:lnTo>
                    <a:lnTo>
                      <a:pt x="12636" y="7200"/>
                    </a:lnTo>
                    <a:lnTo>
                      <a:pt x="12467" y="7436"/>
                    </a:lnTo>
                    <a:lnTo>
                      <a:pt x="12297" y="7738"/>
                    </a:lnTo>
                    <a:lnTo>
                      <a:pt x="12165" y="8041"/>
                    </a:lnTo>
                    <a:lnTo>
                      <a:pt x="12033" y="8378"/>
                    </a:lnTo>
                    <a:lnTo>
                      <a:pt x="11977" y="8579"/>
                    </a:lnTo>
                    <a:lnTo>
                      <a:pt x="11958" y="8714"/>
                    </a:lnTo>
                    <a:lnTo>
                      <a:pt x="11939" y="8916"/>
                    </a:lnTo>
                    <a:lnTo>
                      <a:pt x="11920" y="9050"/>
                    </a:lnTo>
                    <a:lnTo>
                      <a:pt x="12165" y="9050"/>
                    </a:lnTo>
                    <a:lnTo>
                      <a:pt x="12165" y="9454"/>
                    </a:lnTo>
                    <a:lnTo>
                      <a:pt x="12146" y="9589"/>
                    </a:lnTo>
                    <a:lnTo>
                      <a:pt x="12146" y="9824"/>
                    </a:lnTo>
                    <a:lnTo>
                      <a:pt x="12165" y="9925"/>
                    </a:lnTo>
                    <a:lnTo>
                      <a:pt x="12165" y="9993"/>
                    </a:lnTo>
                    <a:lnTo>
                      <a:pt x="12090" y="10161"/>
                    </a:lnTo>
                    <a:lnTo>
                      <a:pt x="12090" y="10262"/>
                    </a:lnTo>
                    <a:lnTo>
                      <a:pt x="12146" y="10363"/>
                    </a:lnTo>
                    <a:lnTo>
                      <a:pt x="12165" y="10363"/>
                    </a:lnTo>
                    <a:lnTo>
                      <a:pt x="12184" y="10396"/>
                    </a:lnTo>
                    <a:lnTo>
                      <a:pt x="12241" y="10396"/>
                    </a:lnTo>
                    <a:lnTo>
                      <a:pt x="12674" y="10161"/>
                    </a:lnTo>
                    <a:lnTo>
                      <a:pt x="12806" y="10295"/>
                    </a:lnTo>
                    <a:lnTo>
                      <a:pt x="12919" y="10497"/>
                    </a:lnTo>
                    <a:lnTo>
                      <a:pt x="13032" y="10733"/>
                    </a:lnTo>
                    <a:lnTo>
                      <a:pt x="13126" y="10901"/>
                    </a:lnTo>
                    <a:lnTo>
                      <a:pt x="13239" y="11136"/>
                    </a:lnTo>
                    <a:lnTo>
                      <a:pt x="13352" y="11338"/>
                    </a:lnTo>
                    <a:lnTo>
                      <a:pt x="13465" y="11473"/>
                    </a:lnTo>
                    <a:lnTo>
                      <a:pt x="13615" y="11574"/>
                    </a:lnTo>
                    <a:lnTo>
                      <a:pt x="13615" y="11708"/>
                    </a:lnTo>
                    <a:lnTo>
                      <a:pt x="13653" y="11843"/>
                    </a:lnTo>
                    <a:lnTo>
                      <a:pt x="13691" y="11843"/>
                    </a:lnTo>
                    <a:lnTo>
                      <a:pt x="13766" y="11910"/>
                    </a:lnTo>
                    <a:lnTo>
                      <a:pt x="13954" y="11776"/>
                    </a:lnTo>
                    <a:lnTo>
                      <a:pt x="14048" y="11675"/>
                    </a:lnTo>
                    <a:lnTo>
                      <a:pt x="14105" y="11607"/>
                    </a:lnTo>
                    <a:lnTo>
                      <a:pt x="14124" y="11574"/>
                    </a:lnTo>
                    <a:lnTo>
                      <a:pt x="14387" y="11843"/>
                    </a:lnTo>
                    <a:lnTo>
                      <a:pt x="14350" y="11910"/>
                    </a:lnTo>
                    <a:lnTo>
                      <a:pt x="14331" y="12011"/>
                    </a:lnTo>
                    <a:lnTo>
                      <a:pt x="14331" y="12045"/>
                    </a:lnTo>
                    <a:lnTo>
                      <a:pt x="14312" y="12079"/>
                    </a:lnTo>
                    <a:lnTo>
                      <a:pt x="14293" y="12146"/>
                    </a:lnTo>
                    <a:lnTo>
                      <a:pt x="14274" y="12179"/>
                    </a:lnTo>
                    <a:lnTo>
                      <a:pt x="14237" y="12213"/>
                    </a:lnTo>
                    <a:lnTo>
                      <a:pt x="14218" y="12280"/>
                    </a:lnTo>
                    <a:lnTo>
                      <a:pt x="14293" y="12415"/>
                    </a:lnTo>
                    <a:lnTo>
                      <a:pt x="14274" y="12550"/>
                    </a:lnTo>
                    <a:lnTo>
                      <a:pt x="14218" y="12751"/>
                    </a:lnTo>
                    <a:lnTo>
                      <a:pt x="14199" y="12886"/>
                    </a:lnTo>
                    <a:lnTo>
                      <a:pt x="14124" y="13155"/>
                    </a:lnTo>
                    <a:lnTo>
                      <a:pt x="14105" y="13323"/>
                    </a:lnTo>
                    <a:lnTo>
                      <a:pt x="14086" y="13458"/>
                    </a:lnTo>
                    <a:lnTo>
                      <a:pt x="14086" y="13593"/>
                    </a:lnTo>
                    <a:lnTo>
                      <a:pt x="14105" y="13693"/>
                    </a:lnTo>
                    <a:lnTo>
                      <a:pt x="14105" y="13828"/>
                    </a:lnTo>
                    <a:lnTo>
                      <a:pt x="14161" y="13963"/>
                    </a:lnTo>
                    <a:lnTo>
                      <a:pt x="14199" y="14097"/>
                    </a:lnTo>
                    <a:lnTo>
                      <a:pt x="14218" y="14198"/>
                    </a:lnTo>
                    <a:lnTo>
                      <a:pt x="14293" y="14333"/>
                    </a:lnTo>
                    <a:lnTo>
                      <a:pt x="14331" y="14434"/>
                    </a:lnTo>
                    <a:lnTo>
                      <a:pt x="14387" y="14434"/>
                    </a:lnTo>
                    <a:lnTo>
                      <a:pt x="14387" y="14568"/>
                    </a:lnTo>
                    <a:lnTo>
                      <a:pt x="14406" y="14636"/>
                    </a:lnTo>
                    <a:lnTo>
                      <a:pt x="14425" y="14669"/>
                    </a:lnTo>
                    <a:lnTo>
                      <a:pt x="14444" y="14770"/>
                    </a:lnTo>
                    <a:lnTo>
                      <a:pt x="14500" y="14871"/>
                    </a:lnTo>
                    <a:lnTo>
                      <a:pt x="14632" y="14568"/>
                    </a:lnTo>
                    <a:lnTo>
                      <a:pt x="14764" y="14299"/>
                    </a:lnTo>
                    <a:lnTo>
                      <a:pt x="14990" y="13626"/>
                    </a:lnTo>
                    <a:lnTo>
                      <a:pt x="15122" y="12920"/>
                    </a:lnTo>
                    <a:lnTo>
                      <a:pt x="15160" y="12449"/>
                    </a:lnTo>
                    <a:lnTo>
                      <a:pt x="15178" y="12011"/>
                    </a:lnTo>
                    <a:lnTo>
                      <a:pt x="15367" y="11944"/>
                    </a:lnTo>
                    <a:lnTo>
                      <a:pt x="15574" y="11843"/>
                    </a:lnTo>
                    <a:lnTo>
                      <a:pt x="15800" y="11675"/>
                    </a:lnTo>
                    <a:lnTo>
                      <a:pt x="15988" y="11439"/>
                    </a:lnTo>
                    <a:lnTo>
                      <a:pt x="16176" y="11136"/>
                    </a:lnTo>
                    <a:lnTo>
                      <a:pt x="16346" y="10834"/>
                    </a:lnTo>
                    <a:lnTo>
                      <a:pt x="16421" y="10632"/>
                    </a:lnTo>
                    <a:lnTo>
                      <a:pt x="16440" y="10464"/>
                    </a:lnTo>
                    <a:lnTo>
                      <a:pt x="16478" y="10262"/>
                    </a:lnTo>
                    <a:lnTo>
                      <a:pt x="16478" y="9892"/>
                    </a:lnTo>
                    <a:lnTo>
                      <a:pt x="16440" y="9757"/>
                    </a:lnTo>
                    <a:lnTo>
                      <a:pt x="16402" y="9656"/>
                    </a:lnTo>
                    <a:lnTo>
                      <a:pt x="16346" y="9555"/>
                    </a:lnTo>
                    <a:lnTo>
                      <a:pt x="16308" y="9454"/>
                    </a:lnTo>
                    <a:lnTo>
                      <a:pt x="16252" y="9421"/>
                    </a:lnTo>
                    <a:lnTo>
                      <a:pt x="16214" y="9320"/>
                    </a:lnTo>
                    <a:lnTo>
                      <a:pt x="16214" y="9219"/>
                    </a:lnTo>
                    <a:lnTo>
                      <a:pt x="16233" y="9084"/>
                    </a:lnTo>
                    <a:lnTo>
                      <a:pt x="16289" y="8916"/>
                    </a:lnTo>
                    <a:lnTo>
                      <a:pt x="16402" y="8714"/>
                    </a:lnTo>
                    <a:lnTo>
                      <a:pt x="16478" y="8479"/>
                    </a:lnTo>
                    <a:lnTo>
                      <a:pt x="16591" y="8243"/>
                    </a:lnTo>
                    <a:lnTo>
                      <a:pt x="16685" y="8041"/>
                    </a:lnTo>
                    <a:lnTo>
                      <a:pt x="16779" y="7873"/>
                    </a:lnTo>
                    <a:lnTo>
                      <a:pt x="16760" y="7772"/>
                    </a:lnTo>
                    <a:lnTo>
                      <a:pt x="16723" y="7671"/>
                    </a:lnTo>
                    <a:lnTo>
                      <a:pt x="16760" y="7536"/>
                    </a:lnTo>
                    <a:lnTo>
                      <a:pt x="16760" y="7436"/>
                    </a:lnTo>
                    <a:lnTo>
                      <a:pt x="16817" y="7267"/>
                    </a:lnTo>
                    <a:lnTo>
                      <a:pt x="16911" y="7032"/>
                    </a:lnTo>
                    <a:lnTo>
                      <a:pt x="17005" y="6830"/>
                    </a:lnTo>
                    <a:lnTo>
                      <a:pt x="17118" y="6662"/>
                    </a:lnTo>
                    <a:lnTo>
                      <a:pt x="17175" y="6426"/>
                    </a:lnTo>
                    <a:lnTo>
                      <a:pt x="17250" y="6191"/>
                    </a:lnTo>
                    <a:lnTo>
                      <a:pt x="18210" y="6292"/>
                    </a:lnTo>
                    <a:lnTo>
                      <a:pt x="18229" y="6426"/>
                    </a:lnTo>
                    <a:lnTo>
                      <a:pt x="18267" y="6561"/>
                    </a:lnTo>
                    <a:lnTo>
                      <a:pt x="18323" y="6594"/>
                    </a:lnTo>
                    <a:lnTo>
                      <a:pt x="18361" y="6594"/>
                    </a:lnTo>
                    <a:lnTo>
                      <a:pt x="18417" y="6662"/>
                    </a:lnTo>
                    <a:lnTo>
                      <a:pt x="18455" y="6594"/>
                    </a:lnTo>
                    <a:lnTo>
                      <a:pt x="18493" y="6594"/>
                    </a:lnTo>
                    <a:lnTo>
                      <a:pt x="18530" y="6662"/>
                    </a:lnTo>
                    <a:lnTo>
                      <a:pt x="18549" y="6729"/>
                    </a:lnTo>
                    <a:lnTo>
                      <a:pt x="18587" y="6931"/>
                    </a:lnTo>
                    <a:lnTo>
                      <a:pt x="18587" y="7032"/>
                    </a:lnTo>
                    <a:lnTo>
                      <a:pt x="18606" y="7133"/>
                    </a:lnTo>
                    <a:lnTo>
                      <a:pt x="18606" y="7200"/>
                    </a:lnTo>
                    <a:lnTo>
                      <a:pt x="18662" y="7267"/>
                    </a:lnTo>
                    <a:lnTo>
                      <a:pt x="18700" y="7301"/>
                    </a:lnTo>
                    <a:lnTo>
                      <a:pt x="19020" y="7301"/>
                    </a:lnTo>
                    <a:lnTo>
                      <a:pt x="19039" y="7368"/>
                    </a:lnTo>
                    <a:lnTo>
                      <a:pt x="19039" y="7402"/>
                    </a:lnTo>
                    <a:lnTo>
                      <a:pt x="19058" y="7436"/>
                    </a:lnTo>
                    <a:lnTo>
                      <a:pt x="19001" y="7637"/>
                    </a:lnTo>
                    <a:lnTo>
                      <a:pt x="18945" y="7806"/>
                    </a:lnTo>
                    <a:lnTo>
                      <a:pt x="18907" y="8041"/>
                    </a:lnTo>
                    <a:lnTo>
                      <a:pt x="18851" y="8243"/>
                    </a:lnTo>
                    <a:lnTo>
                      <a:pt x="18832" y="8479"/>
                    </a:lnTo>
                    <a:lnTo>
                      <a:pt x="18794" y="8613"/>
                    </a:lnTo>
                    <a:lnTo>
                      <a:pt x="18738" y="8748"/>
                    </a:lnTo>
                    <a:lnTo>
                      <a:pt x="18700" y="8815"/>
                    </a:lnTo>
                    <a:lnTo>
                      <a:pt x="18907" y="8815"/>
                    </a:lnTo>
                    <a:lnTo>
                      <a:pt x="18888" y="8950"/>
                    </a:lnTo>
                    <a:lnTo>
                      <a:pt x="18851" y="9084"/>
                    </a:lnTo>
                    <a:lnTo>
                      <a:pt x="18832" y="9185"/>
                    </a:lnTo>
                    <a:lnTo>
                      <a:pt x="18794" y="9320"/>
                    </a:lnTo>
                    <a:lnTo>
                      <a:pt x="18738" y="9421"/>
                    </a:lnTo>
                    <a:lnTo>
                      <a:pt x="18700" y="9521"/>
                    </a:lnTo>
                    <a:lnTo>
                      <a:pt x="18681" y="9589"/>
                    </a:lnTo>
                    <a:lnTo>
                      <a:pt x="18662" y="9757"/>
                    </a:lnTo>
                    <a:lnTo>
                      <a:pt x="18700" y="9690"/>
                    </a:lnTo>
                    <a:lnTo>
                      <a:pt x="18738" y="9656"/>
                    </a:lnTo>
                    <a:lnTo>
                      <a:pt x="18794" y="9589"/>
                    </a:lnTo>
                    <a:lnTo>
                      <a:pt x="18832" y="9555"/>
                    </a:lnTo>
                    <a:lnTo>
                      <a:pt x="18888" y="9521"/>
                    </a:lnTo>
                    <a:lnTo>
                      <a:pt x="18907" y="9421"/>
                    </a:lnTo>
                    <a:lnTo>
                      <a:pt x="18964" y="9320"/>
                    </a:lnTo>
                    <a:lnTo>
                      <a:pt x="19039" y="9353"/>
                    </a:lnTo>
                    <a:lnTo>
                      <a:pt x="19114" y="9353"/>
                    </a:lnTo>
                    <a:lnTo>
                      <a:pt x="19171" y="9320"/>
                    </a:lnTo>
                    <a:lnTo>
                      <a:pt x="19246" y="9286"/>
                    </a:lnTo>
                    <a:lnTo>
                      <a:pt x="19416" y="9084"/>
                    </a:lnTo>
                    <a:lnTo>
                      <a:pt x="19623" y="8849"/>
                    </a:lnTo>
                    <a:lnTo>
                      <a:pt x="19792" y="8579"/>
                    </a:lnTo>
                    <a:lnTo>
                      <a:pt x="20188" y="7873"/>
                    </a:lnTo>
                    <a:lnTo>
                      <a:pt x="20206" y="8007"/>
                    </a:lnTo>
                    <a:lnTo>
                      <a:pt x="20225" y="8108"/>
                    </a:lnTo>
                    <a:lnTo>
                      <a:pt x="20225" y="8815"/>
                    </a:lnTo>
                    <a:lnTo>
                      <a:pt x="20376" y="8815"/>
                    </a:lnTo>
                    <a:lnTo>
                      <a:pt x="20376" y="9084"/>
                    </a:lnTo>
                    <a:lnTo>
                      <a:pt x="20357" y="9185"/>
                    </a:lnTo>
                    <a:lnTo>
                      <a:pt x="20357" y="9219"/>
                    </a:lnTo>
                    <a:lnTo>
                      <a:pt x="20338" y="9286"/>
                    </a:lnTo>
                    <a:lnTo>
                      <a:pt x="20319" y="9320"/>
                    </a:lnTo>
                    <a:lnTo>
                      <a:pt x="20319" y="9421"/>
                    </a:lnTo>
                    <a:lnTo>
                      <a:pt x="20470" y="9421"/>
                    </a:lnTo>
                    <a:lnTo>
                      <a:pt x="20470" y="10026"/>
                    </a:lnTo>
                    <a:lnTo>
                      <a:pt x="20545" y="10161"/>
                    </a:lnTo>
                    <a:lnTo>
                      <a:pt x="20545" y="10295"/>
                    </a:lnTo>
                    <a:lnTo>
                      <a:pt x="20527" y="10396"/>
                    </a:lnTo>
                    <a:lnTo>
                      <a:pt x="20489" y="10497"/>
                    </a:lnTo>
                    <a:lnTo>
                      <a:pt x="20470" y="10531"/>
                    </a:lnTo>
                    <a:lnTo>
                      <a:pt x="20451" y="10598"/>
                    </a:lnTo>
                    <a:lnTo>
                      <a:pt x="20414" y="10598"/>
                    </a:lnTo>
                    <a:lnTo>
                      <a:pt x="20376" y="10632"/>
                    </a:lnTo>
                    <a:lnTo>
                      <a:pt x="20338" y="10632"/>
                    </a:lnTo>
                    <a:lnTo>
                      <a:pt x="20451" y="10901"/>
                    </a:lnTo>
                    <a:lnTo>
                      <a:pt x="20545" y="11103"/>
                    </a:lnTo>
                    <a:lnTo>
                      <a:pt x="20658" y="11305"/>
                    </a:lnTo>
                    <a:lnTo>
                      <a:pt x="20884" y="11574"/>
                    </a:lnTo>
                    <a:lnTo>
                      <a:pt x="21016" y="11675"/>
                    </a:lnTo>
                    <a:lnTo>
                      <a:pt x="21148" y="11809"/>
                    </a:lnTo>
                    <a:lnTo>
                      <a:pt x="21280" y="11910"/>
                    </a:lnTo>
                    <a:lnTo>
                      <a:pt x="21186" y="12079"/>
                    </a:lnTo>
                    <a:lnTo>
                      <a:pt x="21073" y="12213"/>
                    </a:lnTo>
                    <a:lnTo>
                      <a:pt x="20922" y="12381"/>
                    </a:lnTo>
                    <a:lnTo>
                      <a:pt x="20771" y="12516"/>
                    </a:lnTo>
                    <a:lnTo>
                      <a:pt x="20621" y="12617"/>
                    </a:lnTo>
                    <a:lnTo>
                      <a:pt x="20527" y="12650"/>
                    </a:lnTo>
                    <a:lnTo>
                      <a:pt x="20489" y="12684"/>
                    </a:lnTo>
                    <a:lnTo>
                      <a:pt x="20470" y="12684"/>
                    </a:lnTo>
                    <a:lnTo>
                      <a:pt x="20470" y="12751"/>
                    </a:lnTo>
                    <a:lnTo>
                      <a:pt x="20602" y="12751"/>
                    </a:lnTo>
                    <a:lnTo>
                      <a:pt x="20621" y="12684"/>
                    </a:lnTo>
                    <a:lnTo>
                      <a:pt x="20734" y="12684"/>
                    </a:lnTo>
                    <a:lnTo>
                      <a:pt x="20771" y="12650"/>
                    </a:lnTo>
                    <a:lnTo>
                      <a:pt x="20809" y="12650"/>
                    </a:lnTo>
                    <a:lnTo>
                      <a:pt x="20847" y="12617"/>
                    </a:lnTo>
                    <a:lnTo>
                      <a:pt x="20922" y="12617"/>
                    </a:lnTo>
                    <a:lnTo>
                      <a:pt x="20997" y="12550"/>
                    </a:lnTo>
                    <a:lnTo>
                      <a:pt x="21035" y="12550"/>
                    </a:lnTo>
                    <a:lnTo>
                      <a:pt x="21092" y="12516"/>
                    </a:lnTo>
                    <a:lnTo>
                      <a:pt x="21318" y="12516"/>
                    </a:lnTo>
                    <a:lnTo>
                      <a:pt x="21374" y="12550"/>
                    </a:lnTo>
                    <a:lnTo>
                      <a:pt x="21412" y="12550"/>
                    </a:lnTo>
                    <a:lnTo>
                      <a:pt x="21468" y="12617"/>
                    </a:lnTo>
                    <a:lnTo>
                      <a:pt x="21487" y="12550"/>
                    </a:lnTo>
                    <a:lnTo>
                      <a:pt x="21525" y="12550"/>
                    </a:lnTo>
                    <a:lnTo>
                      <a:pt x="21600" y="12516"/>
                    </a:lnTo>
                    <a:lnTo>
                      <a:pt x="21600" y="13256"/>
                    </a:lnTo>
                    <a:lnTo>
                      <a:pt x="21544" y="13357"/>
                    </a:lnTo>
                    <a:lnTo>
                      <a:pt x="21506" y="13391"/>
                    </a:lnTo>
                    <a:lnTo>
                      <a:pt x="21468" y="13391"/>
                    </a:lnTo>
                    <a:lnTo>
                      <a:pt x="21393" y="13458"/>
                    </a:lnTo>
                    <a:lnTo>
                      <a:pt x="21412" y="13492"/>
                    </a:lnTo>
                    <a:lnTo>
                      <a:pt x="21412" y="13525"/>
                    </a:lnTo>
                    <a:lnTo>
                      <a:pt x="21431" y="13593"/>
                    </a:lnTo>
                    <a:lnTo>
                      <a:pt x="21468" y="13626"/>
                    </a:lnTo>
                    <a:lnTo>
                      <a:pt x="21468" y="13693"/>
                    </a:lnTo>
                    <a:lnTo>
                      <a:pt x="21487" y="13693"/>
                    </a:lnTo>
                    <a:lnTo>
                      <a:pt x="21506" y="13727"/>
                    </a:lnTo>
                    <a:lnTo>
                      <a:pt x="21506" y="13761"/>
                    </a:lnTo>
                    <a:lnTo>
                      <a:pt x="21468" y="13929"/>
                    </a:lnTo>
                    <a:lnTo>
                      <a:pt x="21412" y="14064"/>
                    </a:lnTo>
                    <a:lnTo>
                      <a:pt x="21355" y="14164"/>
                    </a:lnTo>
                    <a:lnTo>
                      <a:pt x="21205" y="14232"/>
                    </a:lnTo>
                    <a:lnTo>
                      <a:pt x="21167" y="14198"/>
                    </a:lnTo>
                    <a:lnTo>
                      <a:pt x="21092" y="14198"/>
                    </a:lnTo>
                    <a:lnTo>
                      <a:pt x="21035" y="14097"/>
                    </a:lnTo>
                    <a:lnTo>
                      <a:pt x="20922" y="14232"/>
                    </a:lnTo>
                    <a:lnTo>
                      <a:pt x="20809" y="14400"/>
                    </a:lnTo>
                    <a:lnTo>
                      <a:pt x="20583" y="14467"/>
                    </a:lnTo>
                    <a:lnTo>
                      <a:pt x="20470" y="14568"/>
                    </a:lnTo>
                    <a:lnTo>
                      <a:pt x="20376" y="14636"/>
                    </a:lnTo>
                    <a:lnTo>
                      <a:pt x="20338" y="14770"/>
                    </a:lnTo>
                    <a:lnTo>
                      <a:pt x="20319" y="14871"/>
                    </a:lnTo>
                    <a:lnTo>
                      <a:pt x="20319" y="14938"/>
                    </a:lnTo>
                    <a:lnTo>
                      <a:pt x="20263" y="14938"/>
                    </a:lnTo>
                    <a:lnTo>
                      <a:pt x="20225" y="15140"/>
                    </a:lnTo>
                    <a:lnTo>
                      <a:pt x="20206" y="15174"/>
                    </a:lnTo>
                    <a:lnTo>
                      <a:pt x="20188" y="15241"/>
                    </a:lnTo>
                    <a:lnTo>
                      <a:pt x="20131" y="15308"/>
                    </a:lnTo>
                    <a:lnTo>
                      <a:pt x="20112" y="15308"/>
                    </a:lnTo>
                    <a:lnTo>
                      <a:pt x="20056" y="15376"/>
                    </a:lnTo>
                    <a:lnTo>
                      <a:pt x="19980" y="15376"/>
                    </a:lnTo>
                    <a:lnTo>
                      <a:pt x="19303" y="15174"/>
                    </a:lnTo>
                    <a:lnTo>
                      <a:pt x="18455" y="15174"/>
                    </a:lnTo>
                    <a:lnTo>
                      <a:pt x="18229" y="15241"/>
                    </a:lnTo>
                    <a:lnTo>
                      <a:pt x="18060" y="15376"/>
                    </a:lnTo>
                    <a:lnTo>
                      <a:pt x="17909" y="15544"/>
                    </a:lnTo>
                    <a:lnTo>
                      <a:pt x="17777" y="15746"/>
                    </a:lnTo>
                    <a:lnTo>
                      <a:pt x="17645" y="15981"/>
                    </a:lnTo>
                    <a:lnTo>
                      <a:pt x="17514" y="16250"/>
                    </a:lnTo>
                    <a:lnTo>
                      <a:pt x="17382" y="16419"/>
                    </a:lnTo>
                    <a:lnTo>
                      <a:pt x="17193" y="16587"/>
                    </a:lnTo>
                    <a:lnTo>
                      <a:pt x="17080" y="16721"/>
                    </a:lnTo>
                    <a:lnTo>
                      <a:pt x="16930" y="16856"/>
                    </a:lnTo>
                    <a:lnTo>
                      <a:pt x="16798" y="17058"/>
                    </a:lnTo>
                    <a:lnTo>
                      <a:pt x="16534" y="17529"/>
                    </a:lnTo>
                    <a:lnTo>
                      <a:pt x="16421" y="17764"/>
                    </a:lnTo>
                    <a:lnTo>
                      <a:pt x="16327" y="18034"/>
                    </a:lnTo>
                    <a:lnTo>
                      <a:pt x="16289" y="18269"/>
                    </a:lnTo>
                    <a:lnTo>
                      <a:pt x="16365" y="18269"/>
                    </a:lnTo>
                    <a:lnTo>
                      <a:pt x="16440" y="18202"/>
                    </a:lnTo>
                    <a:lnTo>
                      <a:pt x="16534" y="18034"/>
                    </a:lnTo>
                    <a:lnTo>
                      <a:pt x="16572" y="17832"/>
                    </a:lnTo>
                    <a:lnTo>
                      <a:pt x="16610" y="17764"/>
                    </a:lnTo>
                    <a:lnTo>
                      <a:pt x="16647" y="17664"/>
                    </a:lnTo>
                    <a:lnTo>
                      <a:pt x="16836" y="17462"/>
                    </a:lnTo>
                    <a:lnTo>
                      <a:pt x="17043" y="17193"/>
                    </a:lnTo>
                    <a:lnTo>
                      <a:pt x="17250" y="16890"/>
                    </a:lnTo>
                    <a:lnTo>
                      <a:pt x="17438" y="16621"/>
                    </a:lnTo>
                    <a:lnTo>
                      <a:pt x="17645" y="16385"/>
                    </a:lnTo>
                    <a:lnTo>
                      <a:pt x="17852" y="16217"/>
                    </a:lnTo>
                    <a:lnTo>
                      <a:pt x="18078" y="16015"/>
                    </a:lnTo>
                    <a:lnTo>
                      <a:pt x="18304" y="15981"/>
                    </a:lnTo>
                    <a:lnTo>
                      <a:pt x="18380" y="15981"/>
                    </a:lnTo>
                    <a:lnTo>
                      <a:pt x="18455" y="16015"/>
                    </a:lnTo>
                    <a:lnTo>
                      <a:pt x="18493" y="16082"/>
                    </a:lnTo>
                    <a:lnTo>
                      <a:pt x="18549" y="16116"/>
                    </a:lnTo>
                    <a:lnTo>
                      <a:pt x="18587" y="16250"/>
                    </a:lnTo>
                    <a:lnTo>
                      <a:pt x="18606" y="16351"/>
                    </a:lnTo>
                    <a:lnTo>
                      <a:pt x="18606" y="16587"/>
                    </a:lnTo>
                    <a:lnTo>
                      <a:pt x="18587" y="16654"/>
                    </a:lnTo>
                    <a:lnTo>
                      <a:pt x="18549" y="16856"/>
                    </a:lnTo>
                    <a:lnTo>
                      <a:pt x="18493" y="16890"/>
                    </a:lnTo>
                    <a:lnTo>
                      <a:pt x="18455" y="16957"/>
                    </a:lnTo>
                    <a:lnTo>
                      <a:pt x="18417" y="16991"/>
                    </a:lnTo>
                    <a:lnTo>
                      <a:pt x="18323" y="16991"/>
                    </a:lnTo>
                    <a:lnTo>
                      <a:pt x="18248" y="16957"/>
                    </a:lnTo>
                    <a:lnTo>
                      <a:pt x="18210" y="16957"/>
                    </a:lnTo>
                    <a:lnTo>
                      <a:pt x="18173" y="16890"/>
                    </a:lnTo>
                    <a:lnTo>
                      <a:pt x="18097" y="16890"/>
                    </a:lnTo>
                    <a:lnTo>
                      <a:pt x="18060" y="16856"/>
                    </a:lnTo>
                    <a:lnTo>
                      <a:pt x="17984" y="16856"/>
                    </a:lnTo>
                    <a:lnTo>
                      <a:pt x="17947" y="16822"/>
                    </a:lnTo>
                    <a:lnTo>
                      <a:pt x="17890" y="16856"/>
                    </a:lnTo>
                    <a:lnTo>
                      <a:pt x="17834" y="16856"/>
                    </a:lnTo>
                    <a:lnTo>
                      <a:pt x="17777" y="16890"/>
                    </a:lnTo>
                    <a:lnTo>
                      <a:pt x="17758" y="16957"/>
                    </a:lnTo>
                    <a:lnTo>
                      <a:pt x="17739" y="16957"/>
                    </a:lnTo>
                    <a:lnTo>
                      <a:pt x="17739" y="17092"/>
                    </a:lnTo>
                    <a:lnTo>
                      <a:pt x="18097" y="17428"/>
                    </a:lnTo>
                    <a:lnTo>
                      <a:pt x="18191" y="17428"/>
                    </a:lnTo>
                    <a:lnTo>
                      <a:pt x="18210" y="17361"/>
                    </a:lnTo>
                    <a:lnTo>
                      <a:pt x="18323" y="17361"/>
                    </a:lnTo>
                    <a:lnTo>
                      <a:pt x="18342" y="17327"/>
                    </a:lnTo>
                    <a:lnTo>
                      <a:pt x="18361" y="17327"/>
                    </a:lnTo>
                    <a:lnTo>
                      <a:pt x="18342" y="17462"/>
                    </a:lnTo>
                    <a:lnTo>
                      <a:pt x="18323" y="17529"/>
                    </a:lnTo>
                    <a:lnTo>
                      <a:pt x="18267" y="17596"/>
                    </a:lnTo>
                    <a:lnTo>
                      <a:pt x="18248" y="17664"/>
                    </a:lnTo>
                    <a:lnTo>
                      <a:pt x="18210" y="17764"/>
                    </a:lnTo>
                    <a:lnTo>
                      <a:pt x="18191" y="17798"/>
                    </a:lnTo>
                    <a:lnTo>
                      <a:pt x="18191" y="18168"/>
                    </a:lnTo>
                    <a:lnTo>
                      <a:pt x="18210" y="18303"/>
                    </a:lnTo>
                    <a:lnTo>
                      <a:pt x="18229" y="18404"/>
                    </a:lnTo>
                    <a:lnTo>
                      <a:pt x="18267" y="18505"/>
                    </a:lnTo>
                    <a:lnTo>
                      <a:pt x="18380" y="18673"/>
                    </a:lnTo>
                    <a:lnTo>
                      <a:pt x="18530" y="18774"/>
                    </a:lnTo>
                    <a:lnTo>
                      <a:pt x="18681" y="18841"/>
                    </a:lnTo>
                    <a:lnTo>
                      <a:pt x="18832" y="18875"/>
                    </a:lnTo>
                    <a:lnTo>
                      <a:pt x="19152" y="18875"/>
                    </a:lnTo>
                    <a:lnTo>
                      <a:pt x="19152" y="19110"/>
                    </a:lnTo>
                    <a:lnTo>
                      <a:pt x="19077" y="19144"/>
                    </a:lnTo>
                    <a:lnTo>
                      <a:pt x="19020" y="19211"/>
                    </a:lnTo>
                    <a:lnTo>
                      <a:pt x="18813" y="19211"/>
                    </a:lnTo>
                    <a:lnTo>
                      <a:pt x="18738" y="19245"/>
                    </a:lnTo>
                    <a:lnTo>
                      <a:pt x="18700" y="19245"/>
                    </a:lnTo>
                    <a:lnTo>
                      <a:pt x="18587" y="19379"/>
                    </a:lnTo>
                    <a:lnTo>
                      <a:pt x="18530" y="19514"/>
                    </a:lnTo>
                    <a:lnTo>
                      <a:pt x="18436" y="19615"/>
                    </a:lnTo>
                    <a:lnTo>
                      <a:pt x="18267" y="19918"/>
                    </a:lnTo>
                    <a:lnTo>
                      <a:pt x="18210" y="19985"/>
                    </a:lnTo>
                    <a:lnTo>
                      <a:pt x="18116" y="20086"/>
                    </a:lnTo>
                    <a:lnTo>
                      <a:pt x="18003" y="20187"/>
                    </a:lnTo>
                    <a:lnTo>
                      <a:pt x="17947" y="20221"/>
                    </a:lnTo>
                    <a:lnTo>
                      <a:pt x="17871" y="20288"/>
                    </a:lnTo>
                    <a:lnTo>
                      <a:pt x="17815" y="20321"/>
                    </a:lnTo>
                    <a:lnTo>
                      <a:pt x="17702" y="20422"/>
                    </a:lnTo>
                    <a:lnTo>
                      <a:pt x="17627" y="20422"/>
                    </a:lnTo>
                    <a:lnTo>
                      <a:pt x="17608" y="20456"/>
                    </a:lnTo>
                    <a:lnTo>
                      <a:pt x="17589" y="20523"/>
                    </a:lnTo>
                    <a:lnTo>
                      <a:pt x="17551" y="20523"/>
                    </a:lnTo>
                    <a:lnTo>
                      <a:pt x="17532" y="20456"/>
                    </a:lnTo>
                    <a:lnTo>
                      <a:pt x="17514" y="20456"/>
                    </a:lnTo>
                    <a:lnTo>
                      <a:pt x="17495" y="20422"/>
                    </a:lnTo>
                    <a:lnTo>
                      <a:pt x="17476" y="20422"/>
                    </a:lnTo>
                    <a:lnTo>
                      <a:pt x="17476" y="20389"/>
                    </a:lnTo>
                    <a:lnTo>
                      <a:pt x="17438" y="20321"/>
                    </a:lnTo>
                    <a:lnTo>
                      <a:pt x="17438" y="20288"/>
                    </a:lnTo>
                    <a:lnTo>
                      <a:pt x="17476" y="20086"/>
                    </a:lnTo>
                    <a:lnTo>
                      <a:pt x="17495" y="19951"/>
                    </a:lnTo>
                    <a:lnTo>
                      <a:pt x="17532" y="19817"/>
                    </a:lnTo>
                    <a:lnTo>
                      <a:pt x="17589" y="19716"/>
                    </a:lnTo>
                    <a:lnTo>
                      <a:pt x="17721" y="19581"/>
                    </a:lnTo>
                    <a:lnTo>
                      <a:pt x="17871" y="19480"/>
                    </a:lnTo>
                    <a:lnTo>
                      <a:pt x="18060" y="19447"/>
                    </a:lnTo>
                    <a:lnTo>
                      <a:pt x="18210" y="19346"/>
                    </a:lnTo>
                    <a:lnTo>
                      <a:pt x="18361" y="19279"/>
                    </a:lnTo>
                    <a:lnTo>
                      <a:pt x="18455" y="19211"/>
                    </a:lnTo>
                    <a:lnTo>
                      <a:pt x="18380" y="19144"/>
                    </a:lnTo>
                    <a:lnTo>
                      <a:pt x="18267" y="19077"/>
                    </a:lnTo>
                    <a:lnTo>
                      <a:pt x="18229" y="18976"/>
                    </a:lnTo>
                    <a:lnTo>
                      <a:pt x="18210" y="18908"/>
                    </a:lnTo>
                    <a:lnTo>
                      <a:pt x="18173" y="18875"/>
                    </a:lnTo>
                    <a:lnTo>
                      <a:pt x="18003" y="18875"/>
                    </a:lnTo>
                    <a:lnTo>
                      <a:pt x="17965" y="18908"/>
                    </a:lnTo>
                    <a:lnTo>
                      <a:pt x="17909" y="18976"/>
                    </a:lnTo>
                    <a:lnTo>
                      <a:pt x="17815" y="19144"/>
                    </a:lnTo>
                    <a:lnTo>
                      <a:pt x="17758" y="19211"/>
                    </a:lnTo>
                    <a:lnTo>
                      <a:pt x="17721" y="19245"/>
                    </a:lnTo>
                    <a:lnTo>
                      <a:pt x="17702" y="19245"/>
                    </a:lnTo>
                    <a:lnTo>
                      <a:pt x="17664" y="19279"/>
                    </a:lnTo>
                    <a:lnTo>
                      <a:pt x="17627" y="19346"/>
                    </a:lnTo>
                    <a:lnTo>
                      <a:pt x="17589" y="19346"/>
                    </a:lnTo>
                    <a:lnTo>
                      <a:pt x="17551" y="19379"/>
                    </a:lnTo>
                    <a:lnTo>
                      <a:pt x="17514" y="19379"/>
                    </a:lnTo>
                    <a:lnTo>
                      <a:pt x="17495" y="19447"/>
                    </a:lnTo>
                    <a:lnTo>
                      <a:pt x="17438" y="1934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7" name="Shape 466"/>
              <p:cNvSpPr/>
              <p:nvPr/>
            </p:nvSpPr>
            <p:spPr>
              <a:xfrm>
                <a:off x="2766708" y="262832"/>
                <a:ext cx="664430" cy="397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67" y="4810"/>
                    </a:moveTo>
                    <a:lnTo>
                      <a:pt x="750" y="4810"/>
                    </a:lnTo>
                    <a:lnTo>
                      <a:pt x="681" y="4719"/>
                    </a:lnTo>
                    <a:lnTo>
                      <a:pt x="545" y="4629"/>
                    </a:lnTo>
                    <a:lnTo>
                      <a:pt x="477" y="4447"/>
                    </a:lnTo>
                    <a:lnTo>
                      <a:pt x="477" y="4356"/>
                    </a:lnTo>
                    <a:lnTo>
                      <a:pt x="409" y="4356"/>
                    </a:lnTo>
                    <a:lnTo>
                      <a:pt x="409" y="3812"/>
                    </a:lnTo>
                    <a:lnTo>
                      <a:pt x="545" y="3449"/>
                    </a:lnTo>
                    <a:lnTo>
                      <a:pt x="681" y="3176"/>
                    </a:lnTo>
                    <a:lnTo>
                      <a:pt x="886" y="2813"/>
                    </a:lnTo>
                    <a:lnTo>
                      <a:pt x="1363" y="2269"/>
                    </a:lnTo>
                    <a:lnTo>
                      <a:pt x="2044" y="1724"/>
                    </a:lnTo>
                    <a:lnTo>
                      <a:pt x="2657" y="1271"/>
                    </a:lnTo>
                    <a:lnTo>
                      <a:pt x="3339" y="817"/>
                    </a:lnTo>
                    <a:lnTo>
                      <a:pt x="3952" y="454"/>
                    </a:lnTo>
                    <a:lnTo>
                      <a:pt x="4429" y="0"/>
                    </a:lnTo>
                    <a:lnTo>
                      <a:pt x="5587" y="0"/>
                    </a:lnTo>
                    <a:lnTo>
                      <a:pt x="5451" y="545"/>
                    </a:lnTo>
                    <a:lnTo>
                      <a:pt x="5179" y="908"/>
                    </a:lnTo>
                    <a:lnTo>
                      <a:pt x="4838" y="1271"/>
                    </a:lnTo>
                    <a:lnTo>
                      <a:pt x="4293" y="1815"/>
                    </a:lnTo>
                    <a:lnTo>
                      <a:pt x="3952" y="2087"/>
                    </a:lnTo>
                    <a:lnTo>
                      <a:pt x="3816" y="2450"/>
                    </a:lnTo>
                    <a:lnTo>
                      <a:pt x="3748" y="2904"/>
                    </a:lnTo>
                    <a:lnTo>
                      <a:pt x="3748" y="3812"/>
                    </a:lnTo>
                    <a:lnTo>
                      <a:pt x="4361" y="3812"/>
                    </a:lnTo>
                    <a:lnTo>
                      <a:pt x="4565" y="3721"/>
                    </a:lnTo>
                    <a:lnTo>
                      <a:pt x="4702" y="3721"/>
                    </a:lnTo>
                    <a:lnTo>
                      <a:pt x="4974" y="3539"/>
                    </a:lnTo>
                    <a:lnTo>
                      <a:pt x="5110" y="3539"/>
                    </a:lnTo>
                    <a:lnTo>
                      <a:pt x="5451" y="3449"/>
                    </a:lnTo>
                    <a:lnTo>
                      <a:pt x="5451" y="2541"/>
                    </a:lnTo>
                    <a:lnTo>
                      <a:pt x="5860" y="2269"/>
                    </a:lnTo>
                    <a:lnTo>
                      <a:pt x="6201" y="2087"/>
                    </a:lnTo>
                    <a:lnTo>
                      <a:pt x="6609" y="1815"/>
                    </a:lnTo>
                    <a:lnTo>
                      <a:pt x="7018" y="1452"/>
                    </a:lnTo>
                    <a:lnTo>
                      <a:pt x="7836" y="908"/>
                    </a:lnTo>
                    <a:lnTo>
                      <a:pt x="8245" y="817"/>
                    </a:lnTo>
                    <a:lnTo>
                      <a:pt x="8722" y="635"/>
                    </a:lnTo>
                    <a:lnTo>
                      <a:pt x="8926" y="817"/>
                    </a:lnTo>
                    <a:lnTo>
                      <a:pt x="9062" y="908"/>
                    </a:lnTo>
                    <a:lnTo>
                      <a:pt x="9131" y="1089"/>
                    </a:lnTo>
                    <a:lnTo>
                      <a:pt x="9335" y="1271"/>
                    </a:lnTo>
                    <a:lnTo>
                      <a:pt x="9403" y="1452"/>
                    </a:lnTo>
                    <a:lnTo>
                      <a:pt x="9471" y="1724"/>
                    </a:lnTo>
                    <a:lnTo>
                      <a:pt x="9471" y="1815"/>
                    </a:lnTo>
                    <a:lnTo>
                      <a:pt x="9403" y="2087"/>
                    </a:lnTo>
                    <a:lnTo>
                      <a:pt x="9335" y="2178"/>
                    </a:lnTo>
                    <a:lnTo>
                      <a:pt x="9199" y="2269"/>
                    </a:lnTo>
                    <a:lnTo>
                      <a:pt x="9131" y="2450"/>
                    </a:lnTo>
                    <a:lnTo>
                      <a:pt x="9131" y="2541"/>
                    </a:lnTo>
                    <a:lnTo>
                      <a:pt x="9062" y="2723"/>
                    </a:lnTo>
                    <a:lnTo>
                      <a:pt x="9062" y="2904"/>
                    </a:lnTo>
                    <a:lnTo>
                      <a:pt x="11992" y="2904"/>
                    </a:lnTo>
                    <a:lnTo>
                      <a:pt x="12265" y="3086"/>
                    </a:lnTo>
                    <a:lnTo>
                      <a:pt x="12810" y="3086"/>
                    </a:lnTo>
                    <a:lnTo>
                      <a:pt x="13015" y="3176"/>
                    </a:lnTo>
                    <a:lnTo>
                      <a:pt x="13832" y="3176"/>
                    </a:lnTo>
                    <a:lnTo>
                      <a:pt x="14173" y="3358"/>
                    </a:lnTo>
                    <a:lnTo>
                      <a:pt x="14445" y="3449"/>
                    </a:lnTo>
                    <a:lnTo>
                      <a:pt x="14650" y="3721"/>
                    </a:lnTo>
                    <a:lnTo>
                      <a:pt x="14922" y="3812"/>
                    </a:lnTo>
                    <a:lnTo>
                      <a:pt x="15127" y="3993"/>
                    </a:lnTo>
                    <a:lnTo>
                      <a:pt x="15468" y="4084"/>
                    </a:lnTo>
                    <a:lnTo>
                      <a:pt x="15740" y="4084"/>
                    </a:lnTo>
                    <a:lnTo>
                      <a:pt x="15536" y="4447"/>
                    </a:lnTo>
                    <a:lnTo>
                      <a:pt x="15536" y="4719"/>
                    </a:lnTo>
                    <a:lnTo>
                      <a:pt x="15672" y="4810"/>
                    </a:lnTo>
                    <a:lnTo>
                      <a:pt x="15740" y="4992"/>
                    </a:lnTo>
                    <a:lnTo>
                      <a:pt x="15808" y="5082"/>
                    </a:lnTo>
                    <a:lnTo>
                      <a:pt x="15808" y="5264"/>
                    </a:lnTo>
                    <a:lnTo>
                      <a:pt x="15740" y="5536"/>
                    </a:lnTo>
                    <a:lnTo>
                      <a:pt x="14922" y="6716"/>
                    </a:lnTo>
                    <a:lnTo>
                      <a:pt x="15059" y="6534"/>
                    </a:lnTo>
                    <a:lnTo>
                      <a:pt x="15468" y="6353"/>
                    </a:lnTo>
                    <a:lnTo>
                      <a:pt x="15672" y="6171"/>
                    </a:lnTo>
                    <a:lnTo>
                      <a:pt x="15808" y="6081"/>
                    </a:lnTo>
                    <a:lnTo>
                      <a:pt x="15944" y="5899"/>
                    </a:lnTo>
                    <a:lnTo>
                      <a:pt x="16149" y="5899"/>
                    </a:lnTo>
                    <a:lnTo>
                      <a:pt x="16285" y="5808"/>
                    </a:lnTo>
                    <a:lnTo>
                      <a:pt x="16694" y="5808"/>
                    </a:lnTo>
                    <a:lnTo>
                      <a:pt x="16762" y="6081"/>
                    </a:lnTo>
                    <a:lnTo>
                      <a:pt x="16898" y="6353"/>
                    </a:lnTo>
                    <a:lnTo>
                      <a:pt x="17239" y="6444"/>
                    </a:lnTo>
                    <a:lnTo>
                      <a:pt x="17580" y="6716"/>
                    </a:lnTo>
                    <a:lnTo>
                      <a:pt x="17784" y="6716"/>
                    </a:lnTo>
                    <a:lnTo>
                      <a:pt x="18125" y="6807"/>
                    </a:lnTo>
                    <a:lnTo>
                      <a:pt x="18329" y="6988"/>
                    </a:lnTo>
                    <a:lnTo>
                      <a:pt x="18329" y="7170"/>
                    </a:lnTo>
                    <a:lnTo>
                      <a:pt x="18125" y="8440"/>
                    </a:lnTo>
                    <a:lnTo>
                      <a:pt x="18057" y="8622"/>
                    </a:lnTo>
                    <a:lnTo>
                      <a:pt x="17648" y="8894"/>
                    </a:lnTo>
                    <a:lnTo>
                      <a:pt x="16626" y="8894"/>
                    </a:lnTo>
                    <a:lnTo>
                      <a:pt x="16490" y="8985"/>
                    </a:lnTo>
                    <a:lnTo>
                      <a:pt x="16830" y="9257"/>
                    </a:lnTo>
                    <a:lnTo>
                      <a:pt x="17171" y="9620"/>
                    </a:lnTo>
                    <a:lnTo>
                      <a:pt x="17512" y="9711"/>
                    </a:lnTo>
                    <a:lnTo>
                      <a:pt x="17716" y="9983"/>
                    </a:lnTo>
                    <a:lnTo>
                      <a:pt x="18057" y="10074"/>
                    </a:lnTo>
                    <a:lnTo>
                      <a:pt x="18466" y="10255"/>
                    </a:lnTo>
                    <a:lnTo>
                      <a:pt x="18874" y="10255"/>
                    </a:lnTo>
                    <a:lnTo>
                      <a:pt x="19283" y="10346"/>
                    </a:lnTo>
                    <a:lnTo>
                      <a:pt x="19283" y="10891"/>
                    </a:lnTo>
                    <a:lnTo>
                      <a:pt x="19215" y="11163"/>
                    </a:lnTo>
                    <a:lnTo>
                      <a:pt x="19215" y="11254"/>
                    </a:lnTo>
                    <a:lnTo>
                      <a:pt x="19147" y="11345"/>
                    </a:lnTo>
                    <a:lnTo>
                      <a:pt x="19147" y="11617"/>
                    </a:lnTo>
                    <a:lnTo>
                      <a:pt x="19011" y="11617"/>
                    </a:lnTo>
                    <a:lnTo>
                      <a:pt x="19283" y="11889"/>
                    </a:lnTo>
                    <a:lnTo>
                      <a:pt x="20305" y="11889"/>
                    </a:lnTo>
                    <a:lnTo>
                      <a:pt x="20510" y="11798"/>
                    </a:lnTo>
                    <a:lnTo>
                      <a:pt x="20646" y="11617"/>
                    </a:lnTo>
                    <a:lnTo>
                      <a:pt x="20646" y="11889"/>
                    </a:lnTo>
                    <a:lnTo>
                      <a:pt x="20919" y="12252"/>
                    </a:lnTo>
                    <a:lnTo>
                      <a:pt x="21055" y="12252"/>
                    </a:lnTo>
                    <a:lnTo>
                      <a:pt x="21123" y="12434"/>
                    </a:lnTo>
                    <a:lnTo>
                      <a:pt x="21327" y="12434"/>
                    </a:lnTo>
                    <a:lnTo>
                      <a:pt x="21600" y="12615"/>
                    </a:lnTo>
                    <a:lnTo>
                      <a:pt x="21327" y="12887"/>
                    </a:lnTo>
                    <a:lnTo>
                      <a:pt x="20646" y="13613"/>
                    </a:lnTo>
                    <a:lnTo>
                      <a:pt x="20442" y="14067"/>
                    </a:lnTo>
                    <a:lnTo>
                      <a:pt x="20169" y="14430"/>
                    </a:lnTo>
                    <a:lnTo>
                      <a:pt x="19828" y="14703"/>
                    </a:lnTo>
                    <a:lnTo>
                      <a:pt x="19488" y="14793"/>
                    </a:lnTo>
                    <a:lnTo>
                      <a:pt x="19215" y="14884"/>
                    </a:lnTo>
                    <a:lnTo>
                      <a:pt x="18943" y="14884"/>
                    </a:lnTo>
                    <a:lnTo>
                      <a:pt x="18874" y="15066"/>
                    </a:lnTo>
                    <a:lnTo>
                      <a:pt x="18806" y="15156"/>
                    </a:lnTo>
                    <a:lnTo>
                      <a:pt x="18738" y="15338"/>
                    </a:lnTo>
                    <a:lnTo>
                      <a:pt x="18602" y="15429"/>
                    </a:lnTo>
                    <a:lnTo>
                      <a:pt x="18534" y="15701"/>
                    </a:lnTo>
                    <a:lnTo>
                      <a:pt x="18466" y="15701"/>
                    </a:lnTo>
                    <a:lnTo>
                      <a:pt x="18329" y="15792"/>
                    </a:lnTo>
                    <a:lnTo>
                      <a:pt x="18125" y="15701"/>
                    </a:lnTo>
                    <a:lnTo>
                      <a:pt x="18057" y="15701"/>
                    </a:lnTo>
                    <a:lnTo>
                      <a:pt x="17921" y="15429"/>
                    </a:lnTo>
                    <a:lnTo>
                      <a:pt x="17716" y="15338"/>
                    </a:lnTo>
                    <a:lnTo>
                      <a:pt x="17648" y="15066"/>
                    </a:lnTo>
                    <a:lnTo>
                      <a:pt x="17512" y="14793"/>
                    </a:lnTo>
                    <a:lnTo>
                      <a:pt x="17444" y="14521"/>
                    </a:lnTo>
                    <a:lnTo>
                      <a:pt x="17444" y="14430"/>
                    </a:lnTo>
                    <a:lnTo>
                      <a:pt x="17921" y="14430"/>
                    </a:lnTo>
                    <a:lnTo>
                      <a:pt x="17921" y="13795"/>
                    </a:lnTo>
                    <a:lnTo>
                      <a:pt x="17035" y="13795"/>
                    </a:lnTo>
                    <a:lnTo>
                      <a:pt x="16762" y="13613"/>
                    </a:lnTo>
                    <a:lnTo>
                      <a:pt x="16694" y="13613"/>
                    </a:lnTo>
                    <a:lnTo>
                      <a:pt x="16626" y="13523"/>
                    </a:lnTo>
                    <a:lnTo>
                      <a:pt x="16490" y="13432"/>
                    </a:lnTo>
                    <a:lnTo>
                      <a:pt x="16421" y="13250"/>
                    </a:lnTo>
                    <a:lnTo>
                      <a:pt x="16285" y="13069"/>
                    </a:lnTo>
                    <a:lnTo>
                      <a:pt x="15944" y="13069"/>
                    </a:lnTo>
                    <a:lnTo>
                      <a:pt x="15808" y="13160"/>
                    </a:lnTo>
                    <a:lnTo>
                      <a:pt x="15740" y="13250"/>
                    </a:lnTo>
                    <a:lnTo>
                      <a:pt x="15672" y="13432"/>
                    </a:lnTo>
                    <a:lnTo>
                      <a:pt x="15536" y="13613"/>
                    </a:lnTo>
                    <a:lnTo>
                      <a:pt x="15468" y="13795"/>
                    </a:lnTo>
                    <a:lnTo>
                      <a:pt x="15468" y="14158"/>
                    </a:lnTo>
                    <a:lnTo>
                      <a:pt x="14922" y="14158"/>
                    </a:lnTo>
                    <a:lnTo>
                      <a:pt x="14922" y="14884"/>
                    </a:lnTo>
                    <a:lnTo>
                      <a:pt x="15059" y="15066"/>
                    </a:lnTo>
                    <a:lnTo>
                      <a:pt x="15331" y="15338"/>
                    </a:lnTo>
                    <a:lnTo>
                      <a:pt x="15672" y="15792"/>
                    </a:lnTo>
                    <a:lnTo>
                      <a:pt x="15876" y="16427"/>
                    </a:lnTo>
                    <a:lnTo>
                      <a:pt x="16285" y="17062"/>
                    </a:lnTo>
                    <a:lnTo>
                      <a:pt x="16490" y="17516"/>
                    </a:lnTo>
                    <a:lnTo>
                      <a:pt x="16626" y="17879"/>
                    </a:lnTo>
                    <a:lnTo>
                      <a:pt x="16694" y="18151"/>
                    </a:lnTo>
                    <a:lnTo>
                      <a:pt x="16694" y="18514"/>
                    </a:lnTo>
                    <a:lnTo>
                      <a:pt x="16626" y="18696"/>
                    </a:lnTo>
                    <a:lnTo>
                      <a:pt x="16626" y="18968"/>
                    </a:lnTo>
                    <a:lnTo>
                      <a:pt x="16694" y="19059"/>
                    </a:lnTo>
                    <a:lnTo>
                      <a:pt x="16694" y="19331"/>
                    </a:lnTo>
                    <a:lnTo>
                      <a:pt x="16353" y="19331"/>
                    </a:lnTo>
                    <a:lnTo>
                      <a:pt x="16149" y="19422"/>
                    </a:lnTo>
                    <a:lnTo>
                      <a:pt x="15944" y="19603"/>
                    </a:lnTo>
                    <a:lnTo>
                      <a:pt x="15876" y="19694"/>
                    </a:lnTo>
                    <a:lnTo>
                      <a:pt x="15740" y="19785"/>
                    </a:lnTo>
                    <a:lnTo>
                      <a:pt x="15672" y="19966"/>
                    </a:lnTo>
                    <a:lnTo>
                      <a:pt x="15127" y="19966"/>
                    </a:lnTo>
                    <a:lnTo>
                      <a:pt x="14854" y="19785"/>
                    </a:lnTo>
                    <a:lnTo>
                      <a:pt x="14582" y="19694"/>
                    </a:lnTo>
                    <a:lnTo>
                      <a:pt x="14241" y="19422"/>
                    </a:lnTo>
                    <a:lnTo>
                      <a:pt x="14105" y="19331"/>
                    </a:lnTo>
                    <a:lnTo>
                      <a:pt x="13832" y="18968"/>
                    </a:lnTo>
                    <a:lnTo>
                      <a:pt x="13696" y="18696"/>
                    </a:lnTo>
                    <a:lnTo>
                      <a:pt x="13560" y="18333"/>
                    </a:lnTo>
                    <a:lnTo>
                      <a:pt x="12946" y="18333"/>
                    </a:lnTo>
                    <a:lnTo>
                      <a:pt x="13151" y="18968"/>
                    </a:lnTo>
                    <a:lnTo>
                      <a:pt x="13355" y="19422"/>
                    </a:lnTo>
                    <a:lnTo>
                      <a:pt x="13628" y="19694"/>
                    </a:lnTo>
                    <a:lnTo>
                      <a:pt x="13832" y="19966"/>
                    </a:lnTo>
                    <a:lnTo>
                      <a:pt x="14105" y="20239"/>
                    </a:lnTo>
                    <a:lnTo>
                      <a:pt x="14241" y="20602"/>
                    </a:lnTo>
                    <a:lnTo>
                      <a:pt x="14445" y="20874"/>
                    </a:lnTo>
                    <a:lnTo>
                      <a:pt x="14445" y="21328"/>
                    </a:lnTo>
                    <a:lnTo>
                      <a:pt x="14241" y="21328"/>
                    </a:lnTo>
                    <a:lnTo>
                      <a:pt x="14173" y="21418"/>
                    </a:lnTo>
                    <a:lnTo>
                      <a:pt x="13968" y="21418"/>
                    </a:lnTo>
                    <a:lnTo>
                      <a:pt x="13832" y="21600"/>
                    </a:lnTo>
                    <a:lnTo>
                      <a:pt x="13423" y="21418"/>
                    </a:lnTo>
                    <a:lnTo>
                      <a:pt x="12878" y="21328"/>
                    </a:lnTo>
                    <a:lnTo>
                      <a:pt x="12333" y="21055"/>
                    </a:lnTo>
                    <a:lnTo>
                      <a:pt x="11652" y="20874"/>
                    </a:lnTo>
                    <a:lnTo>
                      <a:pt x="11107" y="20420"/>
                    </a:lnTo>
                    <a:lnTo>
                      <a:pt x="10630" y="20057"/>
                    </a:lnTo>
                    <a:lnTo>
                      <a:pt x="10221" y="19694"/>
                    </a:lnTo>
                    <a:lnTo>
                      <a:pt x="10016" y="19331"/>
                    </a:lnTo>
                    <a:lnTo>
                      <a:pt x="9948" y="18968"/>
                    </a:lnTo>
                    <a:lnTo>
                      <a:pt x="9880" y="18514"/>
                    </a:lnTo>
                    <a:lnTo>
                      <a:pt x="9812" y="18333"/>
                    </a:lnTo>
                    <a:lnTo>
                      <a:pt x="9608" y="18061"/>
                    </a:lnTo>
                    <a:lnTo>
                      <a:pt x="9471" y="17697"/>
                    </a:lnTo>
                    <a:lnTo>
                      <a:pt x="9335" y="17516"/>
                    </a:lnTo>
                    <a:lnTo>
                      <a:pt x="9131" y="17334"/>
                    </a:lnTo>
                    <a:lnTo>
                      <a:pt x="9062" y="17153"/>
                    </a:lnTo>
                    <a:lnTo>
                      <a:pt x="8858" y="17062"/>
                    </a:lnTo>
                    <a:lnTo>
                      <a:pt x="8585" y="16881"/>
                    </a:lnTo>
                    <a:lnTo>
                      <a:pt x="8313" y="16790"/>
                    </a:lnTo>
                    <a:lnTo>
                      <a:pt x="8109" y="16699"/>
                    </a:lnTo>
                    <a:lnTo>
                      <a:pt x="7904" y="16518"/>
                    </a:lnTo>
                    <a:lnTo>
                      <a:pt x="7768" y="16427"/>
                    </a:lnTo>
                    <a:lnTo>
                      <a:pt x="7632" y="16064"/>
                    </a:lnTo>
                    <a:lnTo>
                      <a:pt x="7632" y="15792"/>
                    </a:lnTo>
                    <a:lnTo>
                      <a:pt x="7836" y="15519"/>
                    </a:lnTo>
                    <a:lnTo>
                      <a:pt x="8177" y="15519"/>
                    </a:lnTo>
                    <a:lnTo>
                      <a:pt x="8517" y="15429"/>
                    </a:lnTo>
                    <a:lnTo>
                      <a:pt x="8858" y="15429"/>
                    </a:lnTo>
                    <a:lnTo>
                      <a:pt x="9131" y="15338"/>
                    </a:lnTo>
                    <a:lnTo>
                      <a:pt x="9471" y="15338"/>
                    </a:lnTo>
                    <a:lnTo>
                      <a:pt x="9471" y="15066"/>
                    </a:lnTo>
                    <a:lnTo>
                      <a:pt x="9539" y="14793"/>
                    </a:lnTo>
                    <a:lnTo>
                      <a:pt x="9539" y="14521"/>
                    </a:lnTo>
                    <a:lnTo>
                      <a:pt x="9608" y="14430"/>
                    </a:lnTo>
                    <a:lnTo>
                      <a:pt x="9744" y="14158"/>
                    </a:lnTo>
                    <a:lnTo>
                      <a:pt x="9744" y="14067"/>
                    </a:lnTo>
                    <a:lnTo>
                      <a:pt x="9812" y="13886"/>
                    </a:lnTo>
                    <a:lnTo>
                      <a:pt x="9812" y="13795"/>
                    </a:lnTo>
                    <a:lnTo>
                      <a:pt x="10016" y="13613"/>
                    </a:lnTo>
                    <a:lnTo>
                      <a:pt x="10289" y="13613"/>
                    </a:lnTo>
                    <a:lnTo>
                      <a:pt x="10425" y="13523"/>
                    </a:lnTo>
                    <a:lnTo>
                      <a:pt x="10698" y="13523"/>
                    </a:lnTo>
                    <a:lnTo>
                      <a:pt x="10902" y="13250"/>
                    </a:lnTo>
                    <a:lnTo>
                      <a:pt x="11038" y="13160"/>
                    </a:lnTo>
                    <a:lnTo>
                      <a:pt x="11107" y="13069"/>
                    </a:lnTo>
                    <a:lnTo>
                      <a:pt x="11992" y="13069"/>
                    </a:lnTo>
                    <a:lnTo>
                      <a:pt x="12061" y="13523"/>
                    </a:lnTo>
                    <a:lnTo>
                      <a:pt x="12129" y="13795"/>
                    </a:lnTo>
                    <a:lnTo>
                      <a:pt x="12333" y="14067"/>
                    </a:lnTo>
                    <a:lnTo>
                      <a:pt x="12469" y="14158"/>
                    </a:lnTo>
                    <a:lnTo>
                      <a:pt x="13832" y="14158"/>
                    </a:lnTo>
                    <a:lnTo>
                      <a:pt x="14105" y="14067"/>
                    </a:lnTo>
                    <a:lnTo>
                      <a:pt x="14241" y="14067"/>
                    </a:lnTo>
                    <a:lnTo>
                      <a:pt x="14309" y="13886"/>
                    </a:lnTo>
                    <a:lnTo>
                      <a:pt x="14445" y="13886"/>
                    </a:lnTo>
                    <a:lnTo>
                      <a:pt x="14514" y="13795"/>
                    </a:lnTo>
                    <a:lnTo>
                      <a:pt x="14582" y="13795"/>
                    </a:lnTo>
                    <a:lnTo>
                      <a:pt x="14582" y="13069"/>
                    </a:lnTo>
                    <a:lnTo>
                      <a:pt x="12742" y="12615"/>
                    </a:lnTo>
                    <a:lnTo>
                      <a:pt x="12333" y="12615"/>
                    </a:lnTo>
                    <a:lnTo>
                      <a:pt x="12265" y="12797"/>
                    </a:lnTo>
                    <a:lnTo>
                      <a:pt x="12061" y="12797"/>
                    </a:lnTo>
                    <a:lnTo>
                      <a:pt x="11992" y="12887"/>
                    </a:lnTo>
                    <a:lnTo>
                      <a:pt x="11924" y="13069"/>
                    </a:lnTo>
                    <a:lnTo>
                      <a:pt x="11447" y="13069"/>
                    </a:lnTo>
                    <a:lnTo>
                      <a:pt x="11311" y="12887"/>
                    </a:lnTo>
                    <a:lnTo>
                      <a:pt x="11243" y="12887"/>
                    </a:lnTo>
                    <a:lnTo>
                      <a:pt x="11175" y="13069"/>
                    </a:lnTo>
                    <a:lnTo>
                      <a:pt x="11107" y="13069"/>
                    </a:lnTo>
                    <a:lnTo>
                      <a:pt x="11175" y="12797"/>
                    </a:lnTo>
                    <a:lnTo>
                      <a:pt x="11311" y="12434"/>
                    </a:lnTo>
                    <a:lnTo>
                      <a:pt x="11515" y="12161"/>
                    </a:lnTo>
                    <a:lnTo>
                      <a:pt x="11652" y="11889"/>
                    </a:lnTo>
                    <a:lnTo>
                      <a:pt x="11856" y="11617"/>
                    </a:lnTo>
                    <a:lnTo>
                      <a:pt x="11992" y="11345"/>
                    </a:lnTo>
                    <a:lnTo>
                      <a:pt x="12061" y="11163"/>
                    </a:lnTo>
                    <a:lnTo>
                      <a:pt x="12129" y="10709"/>
                    </a:lnTo>
                    <a:lnTo>
                      <a:pt x="12061" y="10618"/>
                    </a:lnTo>
                    <a:lnTo>
                      <a:pt x="12061" y="9711"/>
                    </a:lnTo>
                    <a:lnTo>
                      <a:pt x="12129" y="9620"/>
                    </a:lnTo>
                    <a:lnTo>
                      <a:pt x="11720" y="9620"/>
                    </a:lnTo>
                    <a:lnTo>
                      <a:pt x="11447" y="9348"/>
                    </a:lnTo>
                    <a:lnTo>
                      <a:pt x="11107" y="9076"/>
                    </a:lnTo>
                    <a:lnTo>
                      <a:pt x="10766" y="8713"/>
                    </a:lnTo>
                    <a:lnTo>
                      <a:pt x="10562" y="8350"/>
                    </a:lnTo>
                    <a:lnTo>
                      <a:pt x="10289" y="7987"/>
                    </a:lnTo>
                    <a:lnTo>
                      <a:pt x="10153" y="7442"/>
                    </a:lnTo>
                    <a:lnTo>
                      <a:pt x="10016" y="7170"/>
                    </a:lnTo>
                    <a:lnTo>
                      <a:pt x="9812" y="7170"/>
                    </a:lnTo>
                    <a:lnTo>
                      <a:pt x="9608" y="7079"/>
                    </a:lnTo>
                    <a:lnTo>
                      <a:pt x="9471" y="6988"/>
                    </a:lnTo>
                    <a:lnTo>
                      <a:pt x="9403" y="6716"/>
                    </a:lnTo>
                    <a:lnTo>
                      <a:pt x="9199" y="6353"/>
                    </a:lnTo>
                    <a:lnTo>
                      <a:pt x="9131" y="6081"/>
                    </a:lnTo>
                    <a:lnTo>
                      <a:pt x="8994" y="5808"/>
                    </a:lnTo>
                    <a:lnTo>
                      <a:pt x="8585" y="5808"/>
                    </a:lnTo>
                    <a:lnTo>
                      <a:pt x="8449" y="5899"/>
                    </a:lnTo>
                    <a:lnTo>
                      <a:pt x="8245" y="6171"/>
                    </a:lnTo>
                    <a:lnTo>
                      <a:pt x="8177" y="6444"/>
                    </a:lnTo>
                    <a:lnTo>
                      <a:pt x="7904" y="6988"/>
                    </a:lnTo>
                    <a:lnTo>
                      <a:pt x="7904" y="7170"/>
                    </a:lnTo>
                    <a:lnTo>
                      <a:pt x="7836" y="7351"/>
                    </a:lnTo>
                    <a:lnTo>
                      <a:pt x="7223" y="7351"/>
                    </a:lnTo>
                    <a:lnTo>
                      <a:pt x="6746" y="7079"/>
                    </a:lnTo>
                    <a:lnTo>
                      <a:pt x="6201" y="6807"/>
                    </a:lnTo>
                    <a:lnTo>
                      <a:pt x="5724" y="6534"/>
                    </a:lnTo>
                    <a:lnTo>
                      <a:pt x="5179" y="6444"/>
                    </a:lnTo>
                    <a:lnTo>
                      <a:pt x="4702" y="6353"/>
                    </a:lnTo>
                    <a:lnTo>
                      <a:pt x="4293" y="6353"/>
                    </a:lnTo>
                    <a:lnTo>
                      <a:pt x="3816" y="6171"/>
                    </a:lnTo>
                    <a:lnTo>
                      <a:pt x="3339" y="6171"/>
                    </a:lnTo>
                    <a:lnTo>
                      <a:pt x="3066" y="6353"/>
                    </a:lnTo>
                    <a:lnTo>
                      <a:pt x="2862" y="6353"/>
                    </a:lnTo>
                    <a:lnTo>
                      <a:pt x="2657" y="6534"/>
                    </a:lnTo>
                    <a:lnTo>
                      <a:pt x="2521" y="6716"/>
                    </a:lnTo>
                    <a:lnTo>
                      <a:pt x="2385" y="6807"/>
                    </a:lnTo>
                    <a:lnTo>
                      <a:pt x="2180" y="6988"/>
                    </a:lnTo>
                    <a:lnTo>
                      <a:pt x="2044" y="7079"/>
                    </a:lnTo>
                    <a:lnTo>
                      <a:pt x="1840" y="7170"/>
                    </a:lnTo>
                    <a:lnTo>
                      <a:pt x="1703" y="6988"/>
                    </a:lnTo>
                    <a:lnTo>
                      <a:pt x="1635" y="6807"/>
                    </a:lnTo>
                    <a:lnTo>
                      <a:pt x="1635" y="6534"/>
                    </a:lnTo>
                    <a:lnTo>
                      <a:pt x="1567" y="6444"/>
                    </a:lnTo>
                    <a:lnTo>
                      <a:pt x="1431" y="6353"/>
                    </a:lnTo>
                    <a:lnTo>
                      <a:pt x="1431" y="6171"/>
                    </a:lnTo>
                    <a:lnTo>
                      <a:pt x="1158" y="6353"/>
                    </a:lnTo>
                    <a:lnTo>
                      <a:pt x="886" y="6444"/>
                    </a:lnTo>
                    <a:lnTo>
                      <a:pt x="750" y="6444"/>
                    </a:lnTo>
                    <a:lnTo>
                      <a:pt x="545" y="6534"/>
                    </a:lnTo>
                    <a:lnTo>
                      <a:pt x="341" y="6534"/>
                    </a:lnTo>
                    <a:lnTo>
                      <a:pt x="273" y="6444"/>
                    </a:lnTo>
                    <a:lnTo>
                      <a:pt x="68" y="6353"/>
                    </a:lnTo>
                    <a:lnTo>
                      <a:pt x="0" y="6081"/>
                    </a:lnTo>
                    <a:lnTo>
                      <a:pt x="136" y="5808"/>
                    </a:lnTo>
                    <a:lnTo>
                      <a:pt x="409" y="5536"/>
                    </a:lnTo>
                    <a:lnTo>
                      <a:pt x="681" y="5536"/>
                    </a:lnTo>
                    <a:lnTo>
                      <a:pt x="886" y="5445"/>
                    </a:lnTo>
                    <a:lnTo>
                      <a:pt x="1567" y="5445"/>
                    </a:lnTo>
                    <a:lnTo>
                      <a:pt x="1703" y="5536"/>
                    </a:lnTo>
                    <a:lnTo>
                      <a:pt x="1703" y="4629"/>
                    </a:lnTo>
                    <a:lnTo>
                      <a:pt x="1567" y="48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8" name="Shape 467"/>
              <p:cNvSpPr/>
              <p:nvPr/>
            </p:nvSpPr>
            <p:spPr>
              <a:xfrm>
                <a:off x="2949059" y="-1"/>
                <a:ext cx="819533" cy="207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93" y="1728"/>
                    </a:moveTo>
                    <a:lnTo>
                      <a:pt x="13148" y="1728"/>
                    </a:lnTo>
                    <a:lnTo>
                      <a:pt x="13203" y="1901"/>
                    </a:lnTo>
                    <a:lnTo>
                      <a:pt x="13258" y="1901"/>
                    </a:lnTo>
                    <a:lnTo>
                      <a:pt x="13314" y="2074"/>
                    </a:lnTo>
                    <a:lnTo>
                      <a:pt x="13424" y="2074"/>
                    </a:lnTo>
                    <a:lnTo>
                      <a:pt x="13479" y="2419"/>
                    </a:lnTo>
                    <a:lnTo>
                      <a:pt x="13535" y="2592"/>
                    </a:lnTo>
                    <a:lnTo>
                      <a:pt x="13535" y="2419"/>
                    </a:lnTo>
                    <a:lnTo>
                      <a:pt x="13590" y="1901"/>
                    </a:lnTo>
                    <a:lnTo>
                      <a:pt x="13645" y="1728"/>
                    </a:lnTo>
                    <a:lnTo>
                      <a:pt x="13700" y="1210"/>
                    </a:lnTo>
                    <a:lnTo>
                      <a:pt x="13811" y="1037"/>
                    </a:lnTo>
                    <a:lnTo>
                      <a:pt x="13921" y="691"/>
                    </a:lnTo>
                    <a:lnTo>
                      <a:pt x="14032" y="518"/>
                    </a:lnTo>
                    <a:lnTo>
                      <a:pt x="14308" y="518"/>
                    </a:lnTo>
                    <a:lnTo>
                      <a:pt x="14363" y="691"/>
                    </a:lnTo>
                    <a:lnTo>
                      <a:pt x="14474" y="691"/>
                    </a:lnTo>
                    <a:lnTo>
                      <a:pt x="14529" y="1037"/>
                    </a:lnTo>
                    <a:lnTo>
                      <a:pt x="14639" y="1382"/>
                    </a:lnTo>
                    <a:lnTo>
                      <a:pt x="14695" y="1728"/>
                    </a:lnTo>
                    <a:lnTo>
                      <a:pt x="15192" y="1728"/>
                    </a:lnTo>
                    <a:lnTo>
                      <a:pt x="15413" y="1382"/>
                    </a:lnTo>
                    <a:lnTo>
                      <a:pt x="15689" y="1210"/>
                    </a:lnTo>
                    <a:lnTo>
                      <a:pt x="16020" y="691"/>
                    </a:lnTo>
                    <a:lnTo>
                      <a:pt x="16352" y="518"/>
                    </a:lnTo>
                    <a:lnTo>
                      <a:pt x="16628" y="173"/>
                    </a:lnTo>
                    <a:lnTo>
                      <a:pt x="16960" y="0"/>
                    </a:lnTo>
                    <a:lnTo>
                      <a:pt x="17678" y="0"/>
                    </a:lnTo>
                    <a:lnTo>
                      <a:pt x="17843" y="173"/>
                    </a:lnTo>
                    <a:lnTo>
                      <a:pt x="18120" y="518"/>
                    </a:lnTo>
                    <a:lnTo>
                      <a:pt x="18341" y="518"/>
                    </a:lnTo>
                    <a:lnTo>
                      <a:pt x="18506" y="691"/>
                    </a:lnTo>
                    <a:lnTo>
                      <a:pt x="19556" y="691"/>
                    </a:lnTo>
                    <a:lnTo>
                      <a:pt x="19887" y="1037"/>
                    </a:lnTo>
                    <a:lnTo>
                      <a:pt x="20440" y="1037"/>
                    </a:lnTo>
                    <a:lnTo>
                      <a:pt x="20606" y="1210"/>
                    </a:lnTo>
                    <a:lnTo>
                      <a:pt x="20882" y="1382"/>
                    </a:lnTo>
                    <a:lnTo>
                      <a:pt x="21103" y="1728"/>
                    </a:lnTo>
                    <a:lnTo>
                      <a:pt x="21324" y="1901"/>
                    </a:lnTo>
                    <a:lnTo>
                      <a:pt x="21600" y="2074"/>
                    </a:lnTo>
                    <a:lnTo>
                      <a:pt x="21490" y="2592"/>
                    </a:lnTo>
                    <a:lnTo>
                      <a:pt x="21158" y="3283"/>
                    </a:lnTo>
                    <a:lnTo>
                      <a:pt x="20937" y="3629"/>
                    </a:lnTo>
                    <a:lnTo>
                      <a:pt x="20440" y="3802"/>
                    </a:lnTo>
                    <a:lnTo>
                      <a:pt x="19832" y="4147"/>
                    </a:lnTo>
                    <a:lnTo>
                      <a:pt x="19225" y="4320"/>
                    </a:lnTo>
                    <a:lnTo>
                      <a:pt x="18727" y="4493"/>
                    </a:lnTo>
                    <a:lnTo>
                      <a:pt x="18175" y="4838"/>
                    </a:lnTo>
                    <a:lnTo>
                      <a:pt x="17788" y="5011"/>
                    </a:lnTo>
                    <a:lnTo>
                      <a:pt x="17733" y="5530"/>
                    </a:lnTo>
                    <a:lnTo>
                      <a:pt x="17623" y="5875"/>
                    </a:lnTo>
                    <a:lnTo>
                      <a:pt x="17623" y="6394"/>
                    </a:lnTo>
                    <a:lnTo>
                      <a:pt x="17457" y="6912"/>
                    </a:lnTo>
                    <a:lnTo>
                      <a:pt x="17346" y="6912"/>
                    </a:lnTo>
                    <a:lnTo>
                      <a:pt x="17181" y="7085"/>
                    </a:lnTo>
                    <a:lnTo>
                      <a:pt x="17125" y="6912"/>
                    </a:lnTo>
                    <a:lnTo>
                      <a:pt x="17070" y="6912"/>
                    </a:lnTo>
                    <a:lnTo>
                      <a:pt x="17015" y="6739"/>
                    </a:lnTo>
                    <a:lnTo>
                      <a:pt x="16960" y="6739"/>
                    </a:lnTo>
                    <a:lnTo>
                      <a:pt x="16849" y="6394"/>
                    </a:lnTo>
                    <a:lnTo>
                      <a:pt x="16794" y="6394"/>
                    </a:lnTo>
                    <a:lnTo>
                      <a:pt x="16739" y="6221"/>
                    </a:lnTo>
                    <a:lnTo>
                      <a:pt x="15965" y="6221"/>
                    </a:lnTo>
                    <a:lnTo>
                      <a:pt x="15965" y="7603"/>
                    </a:lnTo>
                    <a:lnTo>
                      <a:pt x="15910" y="7949"/>
                    </a:lnTo>
                    <a:lnTo>
                      <a:pt x="15302" y="7949"/>
                    </a:lnTo>
                    <a:lnTo>
                      <a:pt x="14639" y="8122"/>
                    </a:lnTo>
                    <a:lnTo>
                      <a:pt x="13921" y="8294"/>
                    </a:lnTo>
                    <a:lnTo>
                      <a:pt x="13148" y="8640"/>
                    </a:lnTo>
                    <a:lnTo>
                      <a:pt x="12319" y="8986"/>
                    </a:lnTo>
                    <a:lnTo>
                      <a:pt x="11712" y="10022"/>
                    </a:lnTo>
                    <a:lnTo>
                      <a:pt x="11435" y="10195"/>
                    </a:lnTo>
                    <a:lnTo>
                      <a:pt x="11159" y="11059"/>
                    </a:lnTo>
                    <a:lnTo>
                      <a:pt x="10938" y="11405"/>
                    </a:lnTo>
                    <a:lnTo>
                      <a:pt x="10772" y="12269"/>
                    </a:lnTo>
                    <a:lnTo>
                      <a:pt x="10330" y="12269"/>
                    </a:lnTo>
                    <a:lnTo>
                      <a:pt x="10330" y="11059"/>
                    </a:lnTo>
                    <a:lnTo>
                      <a:pt x="9115" y="11059"/>
                    </a:lnTo>
                    <a:lnTo>
                      <a:pt x="9336" y="11232"/>
                    </a:lnTo>
                    <a:lnTo>
                      <a:pt x="9447" y="11405"/>
                    </a:lnTo>
                    <a:lnTo>
                      <a:pt x="9557" y="11750"/>
                    </a:lnTo>
                    <a:lnTo>
                      <a:pt x="9723" y="11923"/>
                    </a:lnTo>
                    <a:lnTo>
                      <a:pt x="9833" y="12269"/>
                    </a:lnTo>
                    <a:lnTo>
                      <a:pt x="9999" y="12442"/>
                    </a:lnTo>
                    <a:lnTo>
                      <a:pt x="10109" y="12960"/>
                    </a:lnTo>
                    <a:lnTo>
                      <a:pt x="10165" y="13651"/>
                    </a:lnTo>
                    <a:lnTo>
                      <a:pt x="10054" y="13651"/>
                    </a:lnTo>
                    <a:lnTo>
                      <a:pt x="9888" y="14170"/>
                    </a:lnTo>
                    <a:lnTo>
                      <a:pt x="9723" y="14342"/>
                    </a:lnTo>
                    <a:lnTo>
                      <a:pt x="9557" y="14861"/>
                    </a:lnTo>
                    <a:lnTo>
                      <a:pt x="9391" y="15034"/>
                    </a:lnTo>
                    <a:lnTo>
                      <a:pt x="9281" y="15379"/>
                    </a:lnTo>
                    <a:lnTo>
                      <a:pt x="9115" y="15552"/>
                    </a:lnTo>
                    <a:lnTo>
                      <a:pt x="7734" y="15552"/>
                    </a:lnTo>
                    <a:lnTo>
                      <a:pt x="7458" y="15898"/>
                    </a:lnTo>
                    <a:lnTo>
                      <a:pt x="7071" y="15898"/>
                    </a:lnTo>
                    <a:lnTo>
                      <a:pt x="6961" y="16070"/>
                    </a:lnTo>
                    <a:lnTo>
                      <a:pt x="6740" y="16070"/>
                    </a:lnTo>
                    <a:lnTo>
                      <a:pt x="6629" y="16416"/>
                    </a:lnTo>
                    <a:lnTo>
                      <a:pt x="6519" y="16416"/>
                    </a:lnTo>
                    <a:lnTo>
                      <a:pt x="6298" y="16762"/>
                    </a:lnTo>
                    <a:lnTo>
                      <a:pt x="6519" y="16934"/>
                    </a:lnTo>
                    <a:lnTo>
                      <a:pt x="7016" y="16934"/>
                    </a:lnTo>
                    <a:lnTo>
                      <a:pt x="7126" y="16762"/>
                    </a:lnTo>
                    <a:lnTo>
                      <a:pt x="7126" y="17971"/>
                    </a:lnTo>
                    <a:lnTo>
                      <a:pt x="7071" y="18662"/>
                    </a:lnTo>
                    <a:lnTo>
                      <a:pt x="6905" y="19181"/>
                    </a:lnTo>
                    <a:lnTo>
                      <a:pt x="6684" y="19526"/>
                    </a:lnTo>
                    <a:lnTo>
                      <a:pt x="6519" y="20390"/>
                    </a:lnTo>
                    <a:lnTo>
                      <a:pt x="6077" y="21082"/>
                    </a:lnTo>
                    <a:lnTo>
                      <a:pt x="6021" y="21254"/>
                    </a:lnTo>
                    <a:lnTo>
                      <a:pt x="5966" y="21600"/>
                    </a:lnTo>
                    <a:lnTo>
                      <a:pt x="5745" y="21254"/>
                    </a:lnTo>
                    <a:lnTo>
                      <a:pt x="5580" y="21082"/>
                    </a:lnTo>
                    <a:lnTo>
                      <a:pt x="5303" y="20736"/>
                    </a:lnTo>
                    <a:lnTo>
                      <a:pt x="5138" y="20390"/>
                    </a:lnTo>
                    <a:lnTo>
                      <a:pt x="4917" y="20045"/>
                    </a:lnTo>
                    <a:lnTo>
                      <a:pt x="4751" y="19526"/>
                    </a:lnTo>
                    <a:lnTo>
                      <a:pt x="4530" y="19354"/>
                    </a:lnTo>
                    <a:lnTo>
                      <a:pt x="3591" y="19354"/>
                    </a:lnTo>
                    <a:lnTo>
                      <a:pt x="3094" y="19181"/>
                    </a:lnTo>
                    <a:lnTo>
                      <a:pt x="2541" y="18835"/>
                    </a:lnTo>
                    <a:lnTo>
                      <a:pt x="2099" y="18662"/>
                    </a:lnTo>
                    <a:lnTo>
                      <a:pt x="1105" y="18662"/>
                    </a:lnTo>
                    <a:lnTo>
                      <a:pt x="608" y="18835"/>
                    </a:lnTo>
                    <a:lnTo>
                      <a:pt x="0" y="19354"/>
                    </a:lnTo>
                    <a:lnTo>
                      <a:pt x="55" y="18317"/>
                    </a:lnTo>
                    <a:lnTo>
                      <a:pt x="276" y="17626"/>
                    </a:lnTo>
                    <a:lnTo>
                      <a:pt x="608" y="16934"/>
                    </a:lnTo>
                    <a:lnTo>
                      <a:pt x="994" y="16416"/>
                    </a:lnTo>
                    <a:lnTo>
                      <a:pt x="1326" y="15898"/>
                    </a:lnTo>
                    <a:lnTo>
                      <a:pt x="1713" y="15552"/>
                    </a:lnTo>
                    <a:lnTo>
                      <a:pt x="2044" y="15379"/>
                    </a:lnTo>
                    <a:lnTo>
                      <a:pt x="2762" y="15379"/>
                    </a:lnTo>
                    <a:lnTo>
                      <a:pt x="2817" y="15034"/>
                    </a:lnTo>
                    <a:lnTo>
                      <a:pt x="2873" y="15034"/>
                    </a:lnTo>
                    <a:lnTo>
                      <a:pt x="2873" y="14861"/>
                    </a:lnTo>
                    <a:lnTo>
                      <a:pt x="2928" y="14688"/>
                    </a:lnTo>
                    <a:lnTo>
                      <a:pt x="3038" y="14688"/>
                    </a:lnTo>
                    <a:lnTo>
                      <a:pt x="3094" y="14342"/>
                    </a:lnTo>
                    <a:lnTo>
                      <a:pt x="3370" y="14342"/>
                    </a:lnTo>
                    <a:lnTo>
                      <a:pt x="3757" y="15552"/>
                    </a:lnTo>
                    <a:lnTo>
                      <a:pt x="3812" y="15898"/>
                    </a:lnTo>
                    <a:lnTo>
                      <a:pt x="3922" y="16416"/>
                    </a:lnTo>
                    <a:lnTo>
                      <a:pt x="4088" y="16762"/>
                    </a:lnTo>
                    <a:lnTo>
                      <a:pt x="4254" y="16762"/>
                    </a:lnTo>
                    <a:lnTo>
                      <a:pt x="4254" y="13651"/>
                    </a:lnTo>
                    <a:lnTo>
                      <a:pt x="3701" y="13651"/>
                    </a:lnTo>
                    <a:lnTo>
                      <a:pt x="3536" y="13478"/>
                    </a:lnTo>
                    <a:lnTo>
                      <a:pt x="3425" y="13478"/>
                    </a:lnTo>
                    <a:lnTo>
                      <a:pt x="3370" y="13133"/>
                    </a:lnTo>
                    <a:lnTo>
                      <a:pt x="3259" y="12614"/>
                    </a:lnTo>
                    <a:lnTo>
                      <a:pt x="3370" y="12269"/>
                    </a:lnTo>
                    <a:lnTo>
                      <a:pt x="3425" y="11750"/>
                    </a:lnTo>
                    <a:lnTo>
                      <a:pt x="3536" y="11405"/>
                    </a:lnTo>
                    <a:lnTo>
                      <a:pt x="3701" y="11405"/>
                    </a:lnTo>
                    <a:lnTo>
                      <a:pt x="3812" y="11232"/>
                    </a:lnTo>
                    <a:lnTo>
                      <a:pt x="4088" y="11232"/>
                    </a:lnTo>
                    <a:lnTo>
                      <a:pt x="4143" y="11405"/>
                    </a:lnTo>
                    <a:lnTo>
                      <a:pt x="4475" y="11405"/>
                    </a:lnTo>
                    <a:lnTo>
                      <a:pt x="4640" y="11750"/>
                    </a:lnTo>
                    <a:lnTo>
                      <a:pt x="4917" y="11750"/>
                    </a:lnTo>
                    <a:lnTo>
                      <a:pt x="5138" y="11923"/>
                    </a:lnTo>
                    <a:lnTo>
                      <a:pt x="5359" y="12269"/>
                    </a:lnTo>
                    <a:lnTo>
                      <a:pt x="6574" y="12269"/>
                    </a:lnTo>
                    <a:lnTo>
                      <a:pt x="6740" y="11923"/>
                    </a:lnTo>
                    <a:lnTo>
                      <a:pt x="6905" y="11923"/>
                    </a:lnTo>
                    <a:lnTo>
                      <a:pt x="7016" y="11750"/>
                    </a:lnTo>
                    <a:lnTo>
                      <a:pt x="7126" y="11405"/>
                    </a:lnTo>
                    <a:lnTo>
                      <a:pt x="6795" y="11232"/>
                    </a:lnTo>
                    <a:lnTo>
                      <a:pt x="5635" y="11232"/>
                    </a:lnTo>
                    <a:lnTo>
                      <a:pt x="5303" y="11059"/>
                    </a:lnTo>
                    <a:lnTo>
                      <a:pt x="5138" y="10541"/>
                    </a:lnTo>
                    <a:lnTo>
                      <a:pt x="4972" y="9504"/>
                    </a:lnTo>
                    <a:lnTo>
                      <a:pt x="5193" y="9504"/>
                    </a:lnTo>
                    <a:lnTo>
                      <a:pt x="5359" y="9331"/>
                    </a:lnTo>
                    <a:lnTo>
                      <a:pt x="7292" y="9331"/>
                    </a:lnTo>
                    <a:lnTo>
                      <a:pt x="7292" y="9504"/>
                    </a:lnTo>
                    <a:lnTo>
                      <a:pt x="7347" y="9850"/>
                    </a:lnTo>
                    <a:lnTo>
                      <a:pt x="7403" y="10022"/>
                    </a:lnTo>
                    <a:lnTo>
                      <a:pt x="8342" y="10022"/>
                    </a:lnTo>
                    <a:lnTo>
                      <a:pt x="8342" y="9850"/>
                    </a:lnTo>
                    <a:lnTo>
                      <a:pt x="8286" y="9850"/>
                    </a:lnTo>
                    <a:lnTo>
                      <a:pt x="8286" y="8986"/>
                    </a:lnTo>
                    <a:lnTo>
                      <a:pt x="8176" y="8813"/>
                    </a:lnTo>
                    <a:lnTo>
                      <a:pt x="8176" y="8294"/>
                    </a:lnTo>
                    <a:lnTo>
                      <a:pt x="11049" y="8294"/>
                    </a:lnTo>
                    <a:lnTo>
                      <a:pt x="11104" y="7949"/>
                    </a:lnTo>
                    <a:lnTo>
                      <a:pt x="11104" y="6912"/>
                    </a:lnTo>
                    <a:lnTo>
                      <a:pt x="11159" y="6739"/>
                    </a:lnTo>
                    <a:lnTo>
                      <a:pt x="11159" y="6394"/>
                    </a:lnTo>
                    <a:lnTo>
                      <a:pt x="11214" y="6221"/>
                    </a:lnTo>
                    <a:lnTo>
                      <a:pt x="11214" y="5875"/>
                    </a:lnTo>
                    <a:lnTo>
                      <a:pt x="11270" y="5702"/>
                    </a:lnTo>
                    <a:lnTo>
                      <a:pt x="11214" y="5875"/>
                    </a:lnTo>
                    <a:lnTo>
                      <a:pt x="11104" y="5875"/>
                    </a:lnTo>
                    <a:lnTo>
                      <a:pt x="10938" y="6221"/>
                    </a:lnTo>
                    <a:lnTo>
                      <a:pt x="10828" y="6739"/>
                    </a:lnTo>
                    <a:lnTo>
                      <a:pt x="10717" y="6912"/>
                    </a:lnTo>
                    <a:lnTo>
                      <a:pt x="10662" y="7085"/>
                    </a:lnTo>
                    <a:lnTo>
                      <a:pt x="10496" y="7430"/>
                    </a:lnTo>
                    <a:lnTo>
                      <a:pt x="9778" y="7430"/>
                    </a:lnTo>
                    <a:lnTo>
                      <a:pt x="9447" y="7085"/>
                    </a:lnTo>
                    <a:lnTo>
                      <a:pt x="8121" y="7085"/>
                    </a:lnTo>
                    <a:lnTo>
                      <a:pt x="7679" y="7430"/>
                    </a:lnTo>
                    <a:lnTo>
                      <a:pt x="7071" y="7603"/>
                    </a:lnTo>
                    <a:lnTo>
                      <a:pt x="6408" y="7949"/>
                    </a:lnTo>
                    <a:lnTo>
                      <a:pt x="5690" y="7949"/>
                    </a:lnTo>
                    <a:lnTo>
                      <a:pt x="4917" y="7430"/>
                    </a:lnTo>
                    <a:lnTo>
                      <a:pt x="4254" y="6739"/>
                    </a:lnTo>
                    <a:lnTo>
                      <a:pt x="3977" y="5875"/>
                    </a:lnTo>
                    <a:lnTo>
                      <a:pt x="3812" y="5011"/>
                    </a:lnTo>
                    <a:lnTo>
                      <a:pt x="3922" y="5011"/>
                    </a:lnTo>
                    <a:lnTo>
                      <a:pt x="4309" y="4493"/>
                    </a:lnTo>
                    <a:lnTo>
                      <a:pt x="4972" y="4320"/>
                    </a:lnTo>
                    <a:lnTo>
                      <a:pt x="5745" y="3802"/>
                    </a:lnTo>
                    <a:lnTo>
                      <a:pt x="6519" y="3629"/>
                    </a:lnTo>
                    <a:lnTo>
                      <a:pt x="7126" y="3283"/>
                    </a:lnTo>
                    <a:lnTo>
                      <a:pt x="7624" y="3110"/>
                    </a:lnTo>
                    <a:lnTo>
                      <a:pt x="7900" y="2938"/>
                    </a:lnTo>
                    <a:lnTo>
                      <a:pt x="9281" y="2938"/>
                    </a:lnTo>
                    <a:lnTo>
                      <a:pt x="10109" y="2074"/>
                    </a:lnTo>
                    <a:lnTo>
                      <a:pt x="10330" y="2074"/>
                    </a:lnTo>
                    <a:lnTo>
                      <a:pt x="10772" y="1728"/>
                    </a:lnTo>
                    <a:lnTo>
                      <a:pt x="10938" y="1382"/>
                    </a:lnTo>
                    <a:lnTo>
                      <a:pt x="11380" y="1037"/>
                    </a:lnTo>
                    <a:lnTo>
                      <a:pt x="11546" y="1037"/>
                    </a:lnTo>
                    <a:lnTo>
                      <a:pt x="11767" y="691"/>
                    </a:lnTo>
                    <a:lnTo>
                      <a:pt x="11932" y="1037"/>
                    </a:lnTo>
                    <a:lnTo>
                      <a:pt x="12098" y="1037"/>
                    </a:lnTo>
                    <a:lnTo>
                      <a:pt x="12209" y="1210"/>
                    </a:lnTo>
                    <a:lnTo>
                      <a:pt x="12319" y="1210"/>
                    </a:lnTo>
                    <a:lnTo>
                      <a:pt x="12485" y="1382"/>
                    </a:lnTo>
                    <a:lnTo>
                      <a:pt x="12540" y="1728"/>
                    </a:lnTo>
                    <a:lnTo>
                      <a:pt x="13093" y="17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49" name="Shape 468"/>
              <p:cNvSpPr/>
              <p:nvPr/>
            </p:nvSpPr>
            <p:spPr>
              <a:xfrm>
                <a:off x="2649332" y="533228"/>
                <a:ext cx="173968" cy="85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518"/>
                    </a:moveTo>
                    <a:lnTo>
                      <a:pt x="0" y="17365"/>
                    </a:lnTo>
                    <a:lnTo>
                      <a:pt x="1301" y="19482"/>
                    </a:lnTo>
                    <a:lnTo>
                      <a:pt x="1822" y="19906"/>
                    </a:lnTo>
                    <a:lnTo>
                      <a:pt x="2863" y="21176"/>
                    </a:lnTo>
                    <a:lnTo>
                      <a:pt x="3383" y="21600"/>
                    </a:lnTo>
                    <a:lnTo>
                      <a:pt x="6506" y="21600"/>
                    </a:lnTo>
                    <a:lnTo>
                      <a:pt x="7287" y="21176"/>
                    </a:lnTo>
                    <a:lnTo>
                      <a:pt x="8328" y="19906"/>
                    </a:lnTo>
                    <a:lnTo>
                      <a:pt x="8848" y="18635"/>
                    </a:lnTo>
                    <a:lnTo>
                      <a:pt x="9889" y="17365"/>
                    </a:lnTo>
                    <a:lnTo>
                      <a:pt x="10410" y="16518"/>
                    </a:lnTo>
                    <a:lnTo>
                      <a:pt x="11451" y="15247"/>
                    </a:lnTo>
                    <a:lnTo>
                      <a:pt x="13272" y="15247"/>
                    </a:lnTo>
                    <a:lnTo>
                      <a:pt x="13793" y="16518"/>
                    </a:lnTo>
                    <a:lnTo>
                      <a:pt x="14834" y="16941"/>
                    </a:lnTo>
                    <a:lnTo>
                      <a:pt x="15354" y="17365"/>
                    </a:lnTo>
                    <a:lnTo>
                      <a:pt x="16395" y="18635"/>
                    </a:lnTo>
                    <a:lnTo>
                      <a:pt x="16916" y="19482"/>
                    </a:lnTo>
                    <a:lnTo>
                      <a:pt x="17176" y="20329"/>
                    </a:lnTo>
                    <a:lnTo>
                      <a:pt x="17957" y="21176"/>
                    </a:lnTo>
                    <a:lnTo>
                      <a:pt x="21600" y="21176"/>
                    </a:lnTo>
                    <a:lnTo>
                      <a:pt x="21600" y="16518"/>
                    </a:lnTo>
                    <a:lnTo>
                      <a:pt x="19518" y="16518"/>
                    </a:lnTo>
                    <a:lnTo>
                      <a:pt x="18998" y="15247"/>
                    </a:lnTo>
                    <a:lnTo>
                      <a:pt x="18737" y="15247"/>
                    </a:lnTo>
                    <a:lnTo>
                      <a:pt x="18737" y="13976"/>
                    </a:lnTo>
                    <a:lnTo>
                      <a:pt x="18998" y="13553"/>
                    </a:lnTo>
                    <a:lnTo>
                      <a:pt x="18998" y="13129"/>
                    </a:lnTo>
                    <a:lnTo>
                      <a:pt x="19518" y="13129"/>
                    </a:lnTo>
                    <a:lnTo>
                      <a:pt x="19518" y="12282"/>
                    </a:lnTo>
                    <a:lnTo>
                      <a:pt x="19778" y="11859"/>
                    </a:lnTo>
                    <a:lnTo>
                      <a:pt x="20039" y="11859"/>
                    </a:lnTo>
                    <a:lnTo>
                      <a:pt x="18737" y="10165"/>
                    </a:lnTo>
                    <a:lnTo>
                      <a:pt x="16395" y="6353"/>
                    </a:lnTo>
                    <a:lnTo>
                      <a:pt x="14834" y="5082"/>
                    </a:lnTo>
                    <a:lnTo>
                      <a:pt x="13533" y="3812"/>
                    </a:lnTo>
                    <a:lnTo>
                      <a:pt x="12752" y="2541"/>
                    </a:lnTo>
                    <a:lnTo>
                      <a:pt x="11451" y="1271"/>
                    </a:lnTo>
                    <a:lnTo>
                      <a:pt x="10930" y="0"/>
                    </a:lnTo>
                    <a:lnTo>
                      <a:pt x="9629" y="847"/>
                    </a:lnTo>
                    <a:lnTo>
                      <a:pt x="8067" y="2541"/>
                    </a:lnTo>
                    <a:lnTo>
                      <a:pt x="6506" y="5082"/>
                    </a:lnTo>
                    <a:lnTo>
                      <a:pt x="4684" y="7624"/>
                    </a:lnTo>
                    <a:lnTo>
                      <a:pt x="1822" y="12282"/>
                    </a:lnTo>
                    <a:lnTo>
                      <a:pt x="520" y="13976"/>
                    </a:lnTo>
                    <a:lnTo>
                      <a:pt x="0" y="165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0" name="Shape 469"/>
              <p:cNvSpPr/>
              <p:nvPr/>
            </p:nvSpPr>
            <p:spPr>
              <a:xfrm>
                <a:off x="2913427" y="546465"/>
                <a:ext cx="77553" cy="35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3745"/>
                    </a:moveTo>
                    <a:lnTo>
                      <a:pt x="584" y="14727"/>
                    </a:lnTo>
                    <a:lnTo>
                      <a:pt x="2335" y="14727"/>
                    </a:lnTo>
                    <a:lnTo>
                      <a:pt x="2919" y="17673"/>
                    </a:lnTo>
                    <a:lnTo>
                      <a:pt x="3503" y="18655"/>
                    </a:lnTo>
                    <a:lnTo>
                      <a:pt x="7005" y="21600"/>
                    </a:lnTo>
                    <a:lnTo>
                      <a:pt x="11676" y="21600"/>
                    </a:lnTo>
                    <a:lnTo>
                      <a:pt x="14011" y="20618"/>
                    </a:lnTo>
                    <a:lnTo>
                      <a:pt x="15762" y="18655"/>
                    </a:lnTo>
                    <a:lnTo>
                      <a:pt x="19265" y="12764"/>
                    </a:lnTo>
                    <a:lnTo>
                      <a:pt x="19849" y="9818"/>
                    </a:lnTo>
                    <a:lnTo>
                      <a:pt x="21016" y="5891"/>
                    </a:lnTo>
                    <a:lnTo>
                      <a:pt x="21600" y="0"/>
                    </a:lnTo>
                    <a:lnTo>
                      <a:pt x="14595" y="0"/>
                    </a:lnTo>
                    <a:lnTo>
                      <a:pt x="11092" y="1964"/>
                    </a:lnTo>
                    <a:lnTo>
                      <a:pt x="8173" y="2945"/>
                    </a:lnTo>
                    <a:lnTo>
                      <a:pt x="5838" y="5891"/>
                    </a:lnTo>
                    <a:lnTo>
                      <a:pt x="2919" y="6873"/>
                    </a:lnTo>
                    <a:lnTo>
                      <a:pt x="584" y="9818"/>
                    </a:lnTo>
                    <a:lnTo>
                      <a:pt x="0" y="1374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1" name="Shape 470"/>
              <p:cNvSpPr/>
              <p:nvPr/>
            </p:nvSpPr>
            <p:spPr>
              <a:xfrm>
                <a:off x="3003555" y="442466"/>
                <a:ext cx="71264" cy="321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7624" y="21600"/>
                    </a:lnTo>
                    <a:lnTo>
                      <a:pt x="9529" y="19440"/>
                    </a:lnTo>
                    <a:lnTo>
                      <a:pt x="11435" y="19440"/>
                    </a:lnTo>
                    <a:lnTo>
                      <a:pt x="13341" y="18360"/>
                    </a:lnTo>
                    <a:lnTo>
                      <a:pt x="15247" y="18360"/>
                    </a:lnTo>
                    <a:lnTo>
                      <a:pt x="17153" y="17280"/>
                    </a:lnTo>
                    <a:lnTo>
                      <a:pt x="19694" y="14040"/>
                    </a:lnTo>
                    <a:lnTo>
                      <a:pt x="21600" y="10800"/>
                    </a:lnTo>
                    <a:lnTo>
                      <a:pt x="21600" y="0"/>
                    </a:lnTo>
                    <a:lnTo>
                      <a:pt x="19694" y="0"/>
                    </a:lnTo>
                    <a:lnTo>
                      <a:pt x="17153" y="1080"/>
                    </a:lnTo>
                    <a:lnTo>
                      <a:pt x="13341" y="2160"/>
                    </a:lnTo>
                    <a:lnTo>
                      <a:pt x="10800" y="6480"/>
                    </a:lnTo>
                    <a:lnTo>
                      <a:pt x="7624" y="9720"/>
                    </a:lnTo>
                    <a:lnTo>
                      <a:pt x="3812" y="12960"/>
                    </a:lnTo>
                    <a:lnTo>
                      <a:pt x="1271" y="1728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2" name="Shape 471"/>
              <p:cNvSpPr/>
              <p:nvPr/>
            </p:nvSpPr>
            <p:spPr>
              <a:xfrm>
                <a:off x="2653524" y="260941"/>
                <a:ext cx="161392" cy="68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25" y="21600"/>
                    </a:moveTo>
                    <a:lnTo>
                      <a:pt x="2244" y="21600"/>
                    </a:lnTo>
                    <a:lnTo>
                      <a:pt x="1403" y="21073"/>
                    </a:lnTo>
                    <a:lnTo>
                      <a:pt x="1122" y="21073"/>
                    </a:lnTo>
                    <a:lnTo>
                      <a:pt x="842" y="20020"/>
                    </a:lnTo>
                    <a:lnTo>
                      <a:pt x="561" y="19493"/>
                    </a:lnTo>
                    <a:lnTo>
                      <a:pt x="0" y="17912"/>
                    </a:lnTo>
                    <a:lnTo>
                      <a:pt x="0" y="13698"/>
                    </a:lnTo>
                    <a:lnTo>
                      <a:pt x="561" y="12117"/>
                    </a:lnTo>
                    <a:lnTo>
                      <a:pt x="842" y="11063"/>
                    </a:lnTo>
                    <a:lnTo>
                      <a:pt x="1403" y="9483"/>
                    </a:lnTo>
                    <a:lnTo>
                      <a:pt x="3086" y="7376"/>
                    </a:lnTo>
                    <a:lnTo>
                      <a:pt x="5049" y="4215"/>
                    </a:lnTo>
                    <a:lnTo>
                      <a:pt x="7294" y="3161"/>
                    </a:lnTo>
                    <a:lnTo>
                      <a:pt x="9538" y="1580"/>
                    </a:lnTo>
                    <a:lnTo>
                      <a:pt x="11221" y="527"/>
                    </a:lnTo>
                    <a:lnTo>
                      <a:pt x="14868" y="527"/>
                    </a:lnTo>
                    <a:lnTo>
                      <a:pt x="15709" y="0"/>
                    </a:lnTo>
                    <a:lnTo>
                      <a:pt x="20478" y="0"/>
                    </a:lnTo>
                    <a:lnTo>
                      <a:pt x="21600" y="527"/>
                    </a:lnTo>
                    <a:lnTo>
                      <a:pt x="21319" y="3161"/>
                    </a:lnTo>
                    <a:lnTo>
                      <a:pt x="20478" y="5795"/>
                    </a:lnTo>
                    <a:lnTo>
                      <a:pt x="19356" y="7902"/>
                    </a:lnTo>
                    <a:lnTo>
                      <a:pt x="17673" y="10010"/>
                    </a:lnTo>
                    <a:lnTo>
                      <a:pt x="15709" y="11590"/>
                    </a:lnTo>
                    <a:lnTo>
                      <a:pt x="14026" y="13171"/>
                    </a:lnTo>
                    <a:lnTo>
                      <a:pt x="12343" y="13698"/>
                    </a:lnTo>
                    <a:lnTo>
                      <a:pt x="11221" y="14224"/>
                    </a:lnTo>
                    <a:lnTo>
                      <a:pt x="8135" y="14224"/>
                    </a:lnTo>
                    <a:lnTo>
                      <a:pt x="7294" y="15278"/>
                    </a:lnTo>
                    <a:lnTo>
                      <a:pt x="6732" y="17385"/>
                    </a:lnTo>
                    <a:lnTo>
                      <a:pt x="6171" y="17912"/>
                    </a:lnTo>
                    <a:lnTo>
                      <a:pt x="4769" y="19493"/>
                    </a:lnTo>
                    <a:lnTo>
                      <a:pt x="3927" y="20020"/>
                    </a:lnTo>
                    <a:lnTo>
                      <a:pt x="3086" y="21073"/>
                    </a:lnTo>
                    <a:lnTo>
                      <a:pt x="2525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3" name="Shape 472"/>
              <p:cNvSpPr/>
              <p:nvPr/>
            </p:nvSpPr>
            <p:spPr>
              <a:xfrm>
                <a:off x="2483749" y="266614"/>
                <a:ext cx="157200" cy="83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456" y="15552"/>
                    </a:moveTo>
                    <a:lnTo>
                      <a:pt x="2880" y="15552"/>
                    </a:lnTo>
                    <a:lnTo>
                      <a:pt x="2304" y="15120"/>
                    </a:lnTo>
                    <a:lnTo>
                      <a:pt x="1728" y="15120"/>
                    </a:lnTo>
                    <a:lnTo>
                      <a:pt x="1440" y="14256"/>
                    </a:lnTo>
                    <a:lnTo>
                      <a:pt x="864" y="14256"/>
                    </a:lnTo>
                    <a:lnTo>
                      <a:pt x="0" y="12960"/>
                    </a:lnTo>
                    <a:lnTo>
                      <a:pt x="0" y="9936"/>
                    </a:lnTo>
                    <a:lnTo>
                      <a:pt x="576" y="9504"/>
                    </a:lnTo>
                    <a:lnTo>
                      <a:pt x="864" y="9072"/>
                    </a:lnTo>
                    <a:lnTo>
                      <a:pt x="864" y="8208"/>
                    </a:lnTo>
                    <a:lnTo>
                      <a:pt x="1440" y="7344"/>
                    </a:lnTo>
                    <a:lnTo>
                      <a:pt x="1728" y="6480"/>
                    </a:lnTo>
                    <a:lnTo>
                      <a:pt x="7200" y="6480"/>
                    </a:lnTo>
                    <a:lnTo>
                      <a:pt x="8352" y="4752"/>
                    </a:lnTo>
                    <a:lnTo>
                      <a:pt x="9216" y="4320"/>
                    </a:lnTo>
                    <a:lnTo>
                      <a:pt x="10080" y="3024"/>
                    </a:lnTo>
                    <a:lnTo>
                      <a:pt x="10944" y="2592"/>
                    </a:lnTo>
                    <a:lnTo>
                      <a:pt x="13248" y="0"/>
                    </a:lnTo>
                    <a:lnTo>
                      <a:pt x="13536" y="864"/>
                    </a:lnTo>
                    <a:lnTo>
                      <a:pt x="14112" y="1728"/>
                    </a:lnTo>
                    <a:lnTo>
                      <a:pt x="14400" y="2592"/>
                    </a:lnTo>
                    <a:lnTo>
                      <a:pt x="14688" y="2592"/>
                    </a:lnTo>
                    <a:lnTo>
                      <a:pt x="15264" y="3024"/>
                    </a:lnTo>
                    <a:lnTo>
                      <a:pt x="16704" y="3024"/>
                    </a:lnTo>
                    <a:lnTo>
                      <a:pt x="17568" y="2592"/>
                    </a:lnTo>
                    <a:lnTo>
                      <a:pt x="17856" y="1728"/>
                    </a:lnTo>
                    <a:lnTo>
                      <a:pt x="19008" y="864"/>
                    </a:lnTo>
                    <a:lnTo>
                      <a:pt x="19296" y="0"/>
                    </a:lnTo>
                    <a:lnTo>
                      <a:pt x="21600" y="0"/>
                    </a:lnTo>
                    <a:lnTo>
                      <a:pt x="21312" y="1296"/>
                    </a:lnTo>
                    <a:lnTo>
                      <a:pt x="21024" y="1728"/>
                    </a:lnTo>
                    <a:lnTo>
                      <a:pt x="20736" y="3024"/>
                    </a:lnTo>
                    <a:lnTo>
                      <a:pt x="20160" y="3888"/>
                    </a:lnTo>
                    <a:lnTo>
                      <a:pt x="19584" y="4320"/>
                    </a:lnTo>
                    <a:lnTo>
                      <a:pt x="19296" y="4752"/>
                    </a:lnTo>
                    <a:lnTo>
                      <a:pt x="19008" y="6048"/>
                    </a:lnTo>
                    <a:lnTo>
                      <a:pt x="18432" y="6048"/>
                    </a:lnTo>
                    <a:lnTo>
                      <a:pt x="18144" y="7344"/>
                    </a:lnTo>
                    <a:lnTo>
                      <a:pt x="18144" y="12096"/>
                    </a:lnTo>
                    <a:lnTo>
                      <a:pt x="18432" y="12960"/>
                    </a:lnTo>
                    <a:lnTo>
                      <a:pt x="17568" y="14256"/>
                    </a:lnTo>
                    <a:lnTo>
                      <a:pt x="16416" y="15120"/>
                    </a:lnTo>
                    <a:lnTo>
                      <a:pt x="15552" y="15552"/>
                    </a:lnTo>
                    <a:lnTo>
                      <a:pt x="13824" y="17280"/>
                    </a:lnTo>
                    <a:lnTo>
                      <a:pt x="13248" y="17712"/>
                    </a:lnTo>
                    <a:lnTo>
                      <a:pt x="11520" y="17712"/>
                    </a:lnTo>
                    <a:lnTo>
                      <a:pt x="10368" y="18576"/>
                    </a:lnTo>
                    <a:lnTo>
                      <a:pt x="9216" y="18576"/>
                    </a:lnTo>
                    <a:lnTo>
                      <a:pt x="8064" y="19440"/>
                    </a:lnTo>
                    <a:lnTo>
                      <a:pt x="7488" y="20304"/>
                    </a:lnTo>
                    <a:lnTo>
                      <a:pt x="6912" y="20736"/>
                    </a:lnTo>
                    <a:lnTo>
                      <a:pt x="6624" y="21600"/>
                    </a:lnTo>
                    <a:lnTo>
                      <a:pt x="5184" y="21600"/>
                    </a:lnTo>
                    <a:lnTo>
                      <a:pt x="4896" y="20736"/>
                    </a:lnTo>
                    <a:lnTo>
                      <a:pt x="4608" y="20304"/>
                    </a:lnTo>
                    <a:lnTo>
                      <a:pt x="4320" y="19440"/>
                    </a:lnTo>
                    <a:lnTo>
                      <a:pt x="4320" y="18576"/>
                    </a:lnTo>
                    <a:lnTo>
                      <a:pt x="4032" y="17712"/>
                    </a:lnTo>
                    <a:lnTo>
                      <a:pt x="3456" y="16416"/>
                    </a:lnTo>
                    <a:lnTo>
                      <a:pt x="3456" y="1555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4" name="Shape 473"/>
              <p:cNvSpPr/>
              <p:nvPr/>
            </p:nvSpPr>
            <p:spPr>
              <a:xfrm>
                <a:off x="1865432" y="247705"/>
                <a:ext cx="314399" cy="113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591"/>
                    </a:moveTo>
                    <a:lnTo>
                      <a:pt x="0" y="17843"/>
                    </a:lnTo>
                    <a:lnTo>
                      <a:pt x="144" y="19409"/>
                    </a:lnTo>
                    <a:lnTo>
                      <a:pt x="576" y="20035"/>
                    </a:lnTo>
                    <a:lnTo>
                      <a:pt x="864" y="20661"/>
                    </a:lnTo>
                    <a:lnTo>
                      <a:pt x="1296" y="20974"/>
                    </a:lnTo>
                    <a:lnTo>
                      <a:pt x="1728" y="21600"/>
                    </a:lnTo>
                    <a:lnTo>
                      <a:pt x="3600" y="21600"/>
                    </a:lnTo>
                    <a:lnTo>
                      <a:pt x="4896" y="20661"/>
                    </a:lnTo>
                    <a:lnTo>
                      <a:pt x="6192" y="19409"/>
                    </a:lnTo>
                    <a:lnTo>
                      <a:pt x="7344" y="17843"/>
                    </a:lnTo>
                    <a:lnTo>
                      <a:pt x="8352" y="16591"/>
                    </a:lnTo>
                    <a:lnTo>
                      <a:pt x="9648" y="15026"/>
                    </a:lnTo>
                    <a:lnTo>
                      <a:pt x="10656" y="13774"/>
                    </a:lnTo>
                    <a:lnTo>
                      <a:pt x="11808" y="12522"/>
                    </a:lnTo>
                    <a:lnTo>
                      <a:pt x="12672" y="11896"/>
                    </a:lnTo>
                    <a:lnTo>
                      <a:pt x="14112" y="10957"/>
                    </a:lnTo>
                    <a:lnTo>
                      <a:pt x="15408" y="10330"/>
                    </a:lnTo>
                    <a:lnTo>
                      <a:pt x="17280" y="9391"/>
                    </a:lnTo>
                    <a:lnTo>
                      <a:pt x="18720" y="8452"/>
                    </a:lnTo>
                    <a:lnTo>
                      <a:pt x="20016" y="7200"/>
                    </a:lnTo>
                    <a:lnTo>
                      <a:pt x="20592" y="6261"/>
                    </a:lnTo>
                    <a:lnTo>
                      <a:pt x="21024" y="5948"/>
                    </a:lnTo>
                    <a:lnTo>
                      <a:pt x="21456" y="4696"/>
                    </a:lnTo>
                    <a:lnTo>
                      <a:pt x="21600" y="3757"/>
                    </a:lnTo>
                    <a:lnTo>
                      <a:pt x="20016" y="2817"/>
                    </a:lnTo>
                    <a:lnTo>
                      <a:pt x="18720" y="2191"/>
                    </a:lnTo>
                    <a:lnTo>
                      <a:pt x="17280" y="1565"/>
                    </a:lnTo>
                    <a:lnTo>
                      <a:pt x="15984" y="626"/>
                    </a:lnTo>
                    <a:lnTo>
                      <a:pt x="14544" y="313"/>
                    </a:lnTo>
                    <a:lnTo>
                      <a:pt x="13392" y="0"/>
                    </a:lnTo>
                    <a:lnTo>
                      <a:pt x="10080" y="0"/>
                    </a:lnTo>
                    <a:lnTo>
                      <a:pt x="9648" y="313"/>
                    </a:lnTo>
                    <a:lnTo>
                      <a:pt x="9072" y="313"/>
                    </a:lnTo>
                    <a:lnTo>
                      <a:pt x="8784" y="626"/>
                    </a:lnTo>
                    <a:lnTo>
                      <a:pt x="7920" y="626"/>
                    </a:lnTo>
                    <a:lnTo>
                      <a:pt x="7488" y="313"/>
                    </a:lnTo>
                    <a:lnTo>
                      <a:pt x="7200" y="0"/>
                    </a:lnTo>
                    <a:lnTo>
                      <a:pt x="7200" y="1565"/>
                    </a:lnTo>
                    <a:lnTo>
                      <a:pt x="6912" y="3443"/>
                    </a:lnTo>
                    <a:lnTo>
                      <a:pt x="6480" y="4696"/>
                    </a:lnTo>
                    <a:lnTo>
                      <a:pt x="6192" y="6261"/>
                    </a:lnTo>
                    <a:lnTo>
                      <a:pt x="4896" y="7513"/>
                    </a:lnTo>
                    <a:lnTo>
                      <a:pt x="3456" y="9078"/>
                    </a:lnTo>
                    <a:lnTo>
                      <a:pt x="2304" y="9704"/>
                    </a:lnTo>
                    <a:lnTo>
                      <a:pt x="1008" y="10957"/>
                    </a:lnTo>
                    <a:lnTo>
                      <a:pt x="720" y="12522"/>
                    </a:lnTo>
                    <a:lnTo>
                      <a:pt x="432" y="13148"/>
                    </a:lnTo>
                    <a:lnTo>
                      <a:pt x="0" y="14713"/>
                    </a:lnTo>
                    <a:lnTo>
                      <a:pt x="0" y="1659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5" name="Shape 474"/>
              <p:cNvSpPr/>
              <p:nvPr/>
            </p:nvSpPr>
            <p:spPr>
              <a:xfrm>
                <a:off x="1982807" y="283632"/>
                <a:ext cx="446447" cy="162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7" y="6680"/>
                    </a:moveTo>
                    <a:lnTo>
                      <a:pt x="10039" y="0"/>
                    </a:lnTo>
                    <a:lnTo>
                      <a:pt x="10039" y="223"/>
                    </a:lnTo>
                    <a:lnTo>
                      <a:pt x="9938" y="891"/>
                    </a:lnTo>
                    <a:lnTo>
                      <a:pt x="9634" y="1559"/>
                    </a:lnTo>
                    <a:lnTo>
                      <a:pt x="9532" y="2449"/>
                    </a:lnTo>
                    <a:lnTo>
                      <a:pt x="9431" y="2672"/>
                    </a:lnTo>
                    <a:lnTo>
                      <a:pt x="9330" y="3340"/>
                    </a:lnTo>
                    <a:lnTo>
                      <a:pt x="9330" y="3786"/>
                    </a:lnTo>
                    <a:lnTo>
                      <a:pt x="10242" y="3786"/>
                    </a:lnTo>
                    <a:lnTo>
                      <a:pt x="10851" y="3118"/>
                    </a:lnTo>
                    <a:lnTo>
                      <a:pt x="11155" y="2672"/>
                    </a:lnTo>
                    <a:lnTo>
                      <a:pt x="11561" y="2227"/>
                    </a:lnTo>
                    <a:lnTo>
                      <a:pt x="11763" y="1559"/>
                    </a:lnTo>
                    <a:lnTo>
                      <a:pt x="11865" y="2227"/>
                    </a:lnTo>
                    <a:lnTo>
                      <a:pt x="11966" y="2672"/>
                    </a:lnTo>
                    <a:lnTo>
                      <a:pt x="11966" y="5790"/>
                    </a:lnTo>
                    <a:lnTo>
                      <a:pt x="12777" y="5790"/>
                    </a:lnTo>
                    <a:lnTo>
                      <a:pt x="15921" y="2227"/>
                    </a:lnTo>
                    <a:lnTo>
                      <a:pt x="15921" y="5567"/>
                    </a:lnTo>
                    <a:lnTo>
                      <a:pt x="16428" y="6680"/>
                    </a:lnTo>
                    <a:lnTo>
                      <a:pt x="16834" y="6458"/>
                    </a:lnTo>
                    <a:lnTo>
                      <a:pt x="17138" y="5790"/>
                    </a:lnTo>
                    <a:lnTo>
                      <a:pt x="17341" y="4899"/>
                    </a:lnTo>
                    <a:lnTo>
                      <a:pt x="17442" y="4676"/>
                    </a:lnTo>
                    <a:lnTo>
                      <a:pt x="17442" y="1336"/>
                    </a:lnTo>
                    <a:lnTo>
                      <a:pt x="17645" y="891"/>
                    </a:lnTo>
                    <a:lnTo>
                      <a:pt x="17645" y="668"/>
                    </a:lnTo>
                    <a:lnTo>
                      <a:pt x="17746" y="223"/>
                    </a:lnTo>
                    <a:lnTo>
                      <a:pt x="17848" y="223"/>
                    </a:lnTo>
                    <a:lnTo>
                      <a:pt x="18051" y="0"/>
                    </a:lnTo>
                    <a:lnTo>
                      <a:pt x="19166" y="0"/>
                    </a:lnTo>
                    <a:lnTo>
                      <a:pt x="19369" y="223"/>
                    </a:lnTo>
                    <a:lnTo>
                      <a:pt x="19876" y="223"/>
                    </a:lnTo>
                    <a:lnTo>
                      <a:pt x="19977" y="0"/>
                    </a:lnTo>
                    <a:lnTo>
                      <a:pt x="20282" y="0"/>
                    </a:lnTo>
                    <a:lnTo>
                      <a:pt x="20383" y="668"/>
                    </a:lnTo>
                    <a:lnTo>
                      <a:pt x="20485" y="1559"/>
                    </a:lnTo>
                    <a:lnTo>
                      <a:pt x="20485" y="2227"/>
                    </a:lnTo>
                    <a:lnTo>
                      <a:pt x="20586" y="2449"/>
                    </a:lnTo>
                    <a:lnTo>
                      <a:pt x="20586" y="3118"/>
                    </a:lnTo>
                    <a:lnTo>
                      <a:pt x="20789" y="3340"/>
                    </a:lnTo>
                    <a:lnTo>
                      <a:pt x="20789" y="5567"/>
                    </a:lnTo>
                    <a:lnTo>
                      <a:pt x="20586" y="6012"/>
                    </a:lnTo>
                    <a:lnTo>
                      <a:pt x="20485" y="7126"/>
                    </a:lnTo>
                    <a:lnTo>
                      <a:pt x="20282" y="8016"/>
                    </a:lnTo>
                    <a:lnTo>
                      <a:pt x="19977" y="8907"/>
                    </a:lnTo>
                    <a:lnTo>
                      <a:pt x="19775" y="9798"/>
                    </a:lnTo>
                    <a:lnTo>
                      <a:pt x="19673" y="10466"/>
                    </a:lnTo>
                    <a:lnTo>
                      <a:pt x="19369" y="10689"/>
                    </a:lnTo>
                    <a:lnTo>
                      <a:pt x="19775" y="11357"/>
                    </a:lnTo>
                    <a:lnTo>
                      <a:pt x="20383" y="12025"/>
                    </a:lnTo>
                    <a:lnTo>
                      <a:pt x="20586" y="12025"/>
                    </a:lnTo>
                    <a:lnTo>
                      <a:pt x="20890" y="12247"/>
                    </a:lnTo>
                    <a:lnTo>
                      <a:pt x="21093" y="12693"/>
                    </a:lnTo>
                    <a:lnTo>
                      <a:pt x="21397" y="12915"/>
                    </a:lnTo>
                    <a:lnTo>
                      <a:pt x="21600" y="13584"/>
                    </a:lnTo>
                    <a:lnTo>
                      <a:pt x="21600" y="15810"/>
                    </a:lnTo>
                    <a:lnTo>
                      <a:pt x="20992" y="16033"/>
                    </a:lnTo>
                    <a:lnTo>
                      <a:pt x="20485" y="16478"/>
                    </a:lnTo>
                    <a:lnTo>
                      <a:pt x="20180" y="16478"/>
                    </a:lnTo>
                    <a:lnTo>
                      <a:pt x="19775" y="16033"/>
                    </a:lnTo>
                    <a:lnTo>
                      <a:pt x="19166" y="16033"/>
                    </a:lnTo>
                    <a:lnTo>
                      <a:pt x="18862" y="15810"/>
                    </a:lnTo>
                    <a:lnTo>
                      <a:pt x="18355" y="15810"/>
                    </a:lnTo>
                    <a:lnTo>
                      <a:pt x="18051" y="16033"/>
                    </a:lnTo>
                    <a:lnTo>
                      <a:pt x="17341" y="17592"/>
                    </a:lnTo>
                    <a:lnTo>
                      <a:pt x="17037" y="17814"/>
                    </a:lnTo>
                    <a:lnTo>
                      <a:pt x="16732" y="18482"/>
                    </a:lnTo>
                    <a:lnTo>
                      <a:pt x="16428" y="18705"/>
                    </a:lnTo>
                    <a:lnTo>
                      <a:pt x="15313" y="18705"/>
                    </a:lnTo>
                    <a:lnTo>
                      <a:pt x="14806" y="18482"/>
                    </a:lnTo>
                    <a:lnTo>
                      <a:pt x="14501" y="18037"/>
                    </a:lnTo>
                    <a:lnTo>
                      <a:pt x="14096" y="17814"/>
                    </a:lnTo>
                    <a:lnTo>
                      <a:pt x="13893" y="17592"/>
                    </a:lnTo>
                    <a:lnTo>
                      <a:pt x="13487" y="17592"/>
                    </a:lnTo>
                    <a:lnTo>
                      <a:pt x="13285" y="17146"/>
                    </a:lnTo>
                    <a:lnTo>
                      <a:pt x="12777" y="17146"/>
                    </a:lnTo>
                    <a:lnTo>
                      <a:pt x="12169" y="17592"/>
                    </a:lnTo>
                    <a:lnTo>
                      <a:pt x="11459" y="18037"/>
                    </a:lnTo>
                    <a:lnTo>
                      <a:pt x="10648" y="18482"/>
                    </a:lnTo>
                    <a:lnTo>
                      <a:pt x="9735" y="19151"/>
                    </a:lnTo>
                    <a:lnTo>
                      <a:pt x="8924" y="19596"/>
                    </a:lnTo>
                    <a:lnTo>
                      <a:pt x="8214" y="20264"/>
                    </a:lnTo>
                    <a:lnTo>
                      <a:pt x="7808" y="20264"/>
                    </a:lnTo>
                    <a:lnTo>
                      <a:pt x="7200" y="20709"/>
                    </a:lnTo>
                    <a:lnTo>
                      <a:pt x="6490" y="20709"/>
                    </a:lnTo>
                    <a:lnTo>
                      <a:pt x="5882" y="20932"/>
                    </a:lnTo>
                    <a:lnTo>
                      <a:pt x="5172" y="21155"/>
                    </a:lnTo>
                    <a:lnTo>
                      <a:pt x="4563" y="21600"/>
                    </a:lnTo>
                    <a:lnTo>
                      <a:pt x="4056" y="21600"/>
                    </a:lnTo>
                    <a:lnTo>
                      <a:pt x="3549" y="21155"/>
                    </a:lnTo>
                    <a:lnTo>
                      <a:pt x="3042" y="20264"/>
                    </a:lnTo>
                    <a:lnTo>
                      <a:pt x="3042" y="18037"/>
                    </a:lnTo>
                    <a:lnTo>
                      <a:pt x="2028" y="18037"/>
                    </a:lnTo>
                    <a:lnTo>
                      <a:pt x="1217" y="17592"/>
                    </a:lnTo>
                    <a:lnTo>
                      <a:pt x="913" y="17146"/>
                    </a:lnTo>
                    <a:lnTo>
                      <a:pt x="507" y="16478"/>
                    </a:lnTo>
                    <a:lnTo>
                      <a:pt x="304" y="15810"/>
                    </a:lnTo>
                    <a:lnTo>
                      <a:pt x="0" y="15142"/>
                    </a:lnTo>
                    <a:lnTo>
                      <a:pt x="406" y="15142"/>
                    </a:lnTo>
                    <a:lnTo>
                      <a:pt x="913" y="14697"/>
                    </a:lnTo>
                    <a:lnTo>
                      <a:pt x="1217" y="14474"/>
                    </a:lnTo>
                    <a:lnTo>
                      <a:pt x="1724" y="14252"/>
                    </a:lnTo>
                    <a:lnTo>
                      <a:pt x="2028" y="13806"/>
                    </a:lnTo>
                    <a:lnTo>
                      <a:pt x="2434" y="13806"/>
                    </a:lnTo>
                    <a:lnTo>
                      <a:pt x="2839" y="13584"/>
                    </a:lnTo>
                    <a:lnTo>
                      <a:pt x="3854" y="13584"/>
                    </a:lnTo>
                    <a:lnTo>
                      <a:pt x="4361" y="13806"/>
                    </a:lnTo>
                    <a:lnTo>
                      <a:pt x="4868" y="13806"/>
                    </a:lnTo>
                    <a:lnTo>
                      <a:pt x="5476" y="14252"/>
                    </a:lnTo>
                    <a:lnTo>
                      <a:pt x="5882" y="14474"/>
                    </a:lnTo>
                    <a:lnTo>
                      <a:pt x="6896" y="14474"/>
                    </a:lnTo>
                    <a:lnTo>
                      <a:pt x="7504" y="14252"/>
                    </a:lnTo>
                    <a:lnTo>
                      <a:pt x="3854" y="12247"/>
                    </a:lnTo>
                    <a:lnTo>
                      <a:pt x="913" y="12025"/>
                    </a:lnTo>
                    <a:lnTo>
                      <a:pt x="1318" y="11357"/>
                    </a:lnTo>
                    <a:lnTo>
                      <a:pt x="1927" y="11134"/>
                    </a:lnTo>
                    <a:lnTo>
                      <a:pt x="2637" y="10689"/>
                    </a:lnTo>
                    <a:lnTo>
                      <a:pt x="3448" y="10466"/>
                    </a:lnTo>
                    <a:lnTo>
                      <a:pt x="4158" y="10243"/>
                    </a:lnTo>
                    <a:lnTo>
                      <a:pt x="4868" y="9575"/>
                    </a:lnTo>
                    <a:lnTo>
                      <a:pt x="5476" y="9130"/>
                    </a:lnTo>
                    <a:lnTo>
                      <a:pt x="5882" y="8685"/>
                    </a:lnTo>
                    <a:lnTo>
                      <a:pt x="5476" y="8016"/>
                    </a:lnTo>
                    <a:lnTo>
                      <a:pt x="4868" y="8016"/>
                    </a:lnTo>
                    <a:lnTo>
                      <a:pt x="4361" y="8239"/>
                    </a:lnTo>
                    <a:lnTo>
                      <a:pt x="3854" y="8685"/>
                    </a:lnTo>
                    <a:lnTo>
                      <a:pt x="3245" y="9130"/>
                    </a:lnTo>
                    <a:lnTo>
                      <a:pt x="2231" y="10243"/>
                    </a:lnTo>
                    <a:lnTo>
                      <a:pt x="1623" y="10243"/>
                    </a:lnTo>
                    <a:lnTo>
                      <a:pt x="1623" y="9798"/>
                    </a:lnTo>
                    <a:lnTo>
                      <a:pt x="1724" y="9130"/>
                    </a:lnTo>
                    <a:lnTo>
                      <a:pt x="1724" y="7348"/>
                    </a:lnTo>
                    <a:lnTo>
                      <a:pt x="1825" y="7126"/>
                    </a:lnTo>
                    <a:lnTo>
                      <a:pt x="1927" y="668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6" name="Shape 475"/>
              <p:cNvSpPr/>
              <p:nvPr/>
            </p:nvSpPr>
            <p:spPr>
              <a:xfrm>
                <a:off x="3185906" y="1043767"/>
                <a:ext cx="217984" cy="189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23" y="3058"/>
                    </a:moveTo>
                    <a:lnTo>
                      <a:pt x="11631" y="2867"/>
                    </a:lnTo>
                    <a:lnTo>
                      <a:pt x="12254" y="2676"/>
                    </a:lnTo>
                    <a:lnTo>
                      <a:pt x="13085" y="1720"/>
                    </a:lnTo>
                    <a:lnTo>
                      <a:pt x="13708" y="1338"/>
                    </a:lnTo>
                    <a:lnTo>
                      <a:pt x="14538" y="382"/>
                    </a:lnTo>
                    <a:lnTo>
                      <a:pt x="15369" y="191"/>
                    </a:lnTo>
                    <a:lnTo>
                      <a:pt x="15577" y="0"/>
                    </a:lnTo>
                    <a:lnTo>
                      <a:pt x="15785" y="191"/>
                    </a:lnTo>
                    <a:lnTo>
                      <a:pt x="15785" y="956"/>
                    </a:lnTo>
                    <a:lnTo>
                      <a:pt x="15577" y="1720"/>
                    </a:lnTo>
                    <a:lnTo>
                      <a:pt x="14954" y="2676"/>
                    </a:lnTo>
                    <a:lnTo>
                      <a:pt x="14538" y="3441"/>
                    </a:lnTo>
                    <a:lnTo>
                      <a:pt x="13708" y="4205"/>
                    </a:lnTo>
                    <a:lnTo>
                      <a:pt x="13085" y="4970"/>
                    </a:lnTo>
                    <a:lnTo>
                      <a:pt x="12462" y="5161"/>
                    </a:lnTo>
                    <a:lnTo>
                      <a:pt x="11838" y="5735"/>
                    </a:lnTo>
                    <a:lnTo>
                      <a:pt x="12046" y="5735"/>
                    </a:lnTo>
                    <a:lnTo>
                      <a:pt x="12462" y="5926"/>
                    </a:lnTo>
                    <a:lnTo>
                      <a:pt x="13085" y="5926"/>
                    </a:lnTo>
                    <a:lnTo>
                      <a:pt x="13500" y="5735"/>
                    </a:lnTo>
                    <a:lnTo>
                      <a:pt x="14538" y="5735"/>
                    </a:lnTo>
                    <a:lnTo>
                      <a:pt x="14538" y="5926"/>
                    </a:lnTo>
                    <a:lnTo>
                      <a:pt x="14331" y="6308"/>
                    </a:lnTo>
                    <a:lnTo>
                      <a:pt x="14331" y="6499"/>
                    </a:lnTo>
                    <a:lnTo>
                      <a:pt x="13708" y="7073"/>
                    </a:lnTo>
                    <a:lnTo>
                      <a:pt x="13708" y="7264"/>
                    </a:lnTo>
                    <a:lnTo>
                      <a:pt x="13500" y="7837"/>
                    </a:lnTo>
                    <a:lnTo>
                      <a:pt x="13500" y="8028"/>
                    </a:lnTo>
                    <a:lnTo>
                      <a:pt x="13708" y="8411"/>
                    </a:lnTo>
                    <a:lnTo>
                      <a:pt x="14746" y="8602"/>
                    </a:lnTo>
                    <a:lnTo>
                      <a:pt x="15992" y="8984"/>
                    </a:lnTo>
                    <a:lnTo>
                      <a:pt x="18900" y="9366"/>
                    </a:lnTo>
                    <a:lnTo>
                      <a:pt x="20146" y="9749"/>
                    </a:lnTo>
                    <a:lnTo>
                      <a:pt x="20977" y="9940"/>
                    </a:lnTo>
                    <a:lnTo>
                      <a:pt x="21392" y="9940"/>
                    </a:lnTo>
                    <a:lnTo>
                      <a:pt x="20769" y="10513"/>
                    </a:lnTo>
                    <a:lnTo>
                      <a:pt x="20146" y="10704"/>
                    </a:lnTo>
                    <a:lnTo>
                      <a:pt x="19938" y="11087"/>
                    </a:lnTo>
                    <a:lnTo>
                      <a:pt x="19108" y="11851"/>
                    </a:lnTo>
                    <a:lnTo>
                      <a:pt x="19108" y="12425"/>
                    </a:lnTo>
                    <a:lnTo>
                      <a:pt x="20146" y="13381"/>
                    </a:lnTo>
                    <a:lnTo>
                      <a:pt x="20769" y="13763"/>
                    </a:lnTo>
                    <a:lnTo>
                      <a:pt x="21185" y="14145"/>
                    </a:lnTo>
                    <a:lnTo>
                      <a:pt x="21392" y="14527"/>
                    </a:lnTo>
                    <a:lnTo>
                      <a:pt x="21600" y="14719"/>
                    </a:lnTo>
                    <a:lnTo>
                      <a:pt x="20146" y="15483"/>
                    </a:lnTo>
                    <a:lnTo>
                      <a:pt x="18900" y="16630"/>
                    </a:lnTo>
                    <a:lnTo>
                      <a:pt x="17654" y="17012"/>
                    </a:lnTo>
                    <a:lnTo>
                      <a:pt x="16823" y="17968"/>
                    </a:lnTo>
                    <a:lnTo>
                      <a:pt x="15577" y="18350"/>
                    </a:lnTo>
                    <a:lnTo>
                      <a:pt x="13500" y="20262"/>
                    </a:lnTo>
                    <a:lnTo>
                      <a:pt x="12254" y="21600"/>
                    </a:lnTo>
                    <a:lnTo>
                      <a:pt x="10800" y="18733"/>
                    </a:lnTo>
                    <a:lnTo>
                      <a:pt x="11838" y="18733"/>
                    </a:lnTo>
                    <a:lnTo>
                      <a:pt x="12046" y="18350"/>
                    </a:lnTo>
                    <a:lnTo>
                      <a:pt x="12462" y="17968"/>
                    </a:lnTo>
                    <a:lnTo>
                      <a:pt x="12877" y="17968"/>
                    </a:lnTo>
                    <a:lnTo>
                      <a:pt x="1038" y="17968"/>
                    </a:lnTo>
                    <a:lnTo>
                      <a:pt x="831" y="17586"/>
                    </a:lnTo>
                    <a:lnTo>
                      <a:pt x="415" y="17586"/>
                    </a:lnTo>
                    <a:lnTo>
                      <a:pt x="208" y="17395"/>
                    </a:lnTo>
                    <a:lnTo>
                      <a:pt x="0" y="17012"/>
                    </a:lnTo>
                    <a:lnTo>
                      <a:pt x="0" y="16821"/>
                    </a:lnTo>
                    <a:lnTo>
                      <a:pt x="208" y="15865"/>
                    </a:lnTo>
                    <a:lnTo>
                      <a:pt x="831" y="15292"/>
                    </a:lnTo>
                    <a:lnTo>
                      <a:pt x="1454" y="14527"/>
                    </a:lnTo>
                    <a:lnTo>
                      <a:pt x="2492" y="13763"/>
                    </a:lnTo>
                    <a:lnTo>
                      <a:pt x="4362" y="12042"/>
                    </a:lnTo>
                    <a:lnTo>
                      <a:pt x="5192" y="11469"/>
                    </a:lnTo>
                    <a:lnTo>
                      <a:pt x="6231" y="11087"/>
                    </a:lnTo>
                    <a:lnTo>
                      <a:pt x="6854" y="9940"/>
                    </a:lnTo>
                    <a:lnTo>
                      <a:pt x="7269" y="8602"/>
                    </a:lnTo>
                    <a:lnTo>
                      <a:pt x="7892" y="7646"/>
                    </a:lnTo>
                    <a:lnTo>
                      <a:pt x="8100" y="6308"/>
                    </a:lnTo>
                    <a:lnTo>
                      <a:pt x="8515" y="4970"/>
                    </a:lnTo>
                    <a:lnTo>
                      <a:pt x="9346" y="3823"/>
                    </a:lnTo>
                    <a:lnTo>
                      <a:pt x="10177" y="3441"/>
                    </a:lnTo>
                    <a:lnTo>
                      <a:pt x="11423" y="305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7" name="Shape 476"/>
              <p:cNvSpPr/>
              <p:nvPr/>
            </p:nvSpPr>
            <p:spPr>
              <a:xfrm>
                <a:off x="2098087" y="149379"/>
                <a:ext cx="224272" cy="62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662" y="21600"/>
                    </a:moveTo>
                    <a:lnTo>
                      <a:pt x="8277" y="19326"/>
                    </a:lnTo>
                    <a:lnTo>
                      <a:pt x="10295" y="17053"/>
                    </a:lnTo>
                    <a:lnTo>
                      <a:pt x="12516" y="16484"/>
                    </a:lnTo>
                    <a:lnTo>
                      <a:pt x="14535" y="14211"/>
                    </a:lnTo>
                    <a:lnTo>
                      <a:pt x="16755" y="12505"/>
                    </a:lnTo>
                    <a:lnTo>
                      <a:pt x="18572" y="10800"/>
                    </a:lnTo>
                    <a:lnTo>
                      <a:pt x="20389" y="8526"/>
                    </a:lnTo>
                    <a:lnTo>
                      <a:pt x="21600" y="4547"/>
                    </a:lnTo>
                    <a:lnTo>
                      <a:pt x="20994" y="3979"/>
                    </a:lnTo>
                    <a:lnTo>
                      <a:pt x="20591" y="3411"/>
                    </a:lnTo>
                    <a:lnTo>
                      <a:pt x="20187" y="2274"/>
                    </a:lnTo>
                    <a:lnTo>
                      <a:pt x="19581" y="1705"/>
                    </a:lnTo>
                    <a:lnTo>
                      <a:pt x="19178" y="1705"/>
                    </a:lnTo>
                    <a:lnTo>
                      <a:pt x="18370" y="1137"/>
                    </a:lnTo>
                    <a:lnTo>
                      <a:pt x="17966" y="1137"/>
                    </a:lnTo>
                    <a:lnTo>
                      <a:pt x="17159" y="0"/>
                    </a:lnTo>
                    <a:lnTo>
                      <a:pt x="15342" y="1137"/>
                    </a:lnTo>
                    <a:lnTo>
                      <a:pt x="13121" y="2274"/>
                    </a:lnTo>
                    <a:lnTo>
                      <a:pt x="10699" y="4547"/>
                    </a:lnTo>
                    <a:lnTo>
                      <a:pt x="7873" y="8526"/>
                    </a:lnTo>
                    <a:lnTo>
                      <a:pt x="5249" y="11937"/>
                    </a:lnTo>
                    <a:lnTo>
                      <a:pt x="2826" y="14779"/>
                    </a:lnTo>
                    <a:lnTo>
                      <a:pt x="1211" y="18758"/>
                    </a:lnTo>
                    <a:lnTo>
                      <a:pt x="0" y="21600"/>
                    </a:lnTo>
                    <a:lnTo>
                      <a:pt x="6662" y="2160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8" name="Shape 477"/>
              <p:cNvSpPr/>
              <p:nvPr/>
            </p:nvSpPr>
            <p:spPr>
              <a:xfrm>
                <a:off x="2211270" y="173961"/>
                <a:ext cx="301824" cy="83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120"/>
                    </a:moveTo>
                    <a:lnTo>
                      <a:pt x="300" y="14256"/>
                    </a:lnTo>
                    <a:lnTo>
                      <a:pt x="2250" y="14256"/>
                    </a:lnTo>
                    <a:lnTo>
                      <a:pt x="3000" y="13824"/>
                    </a:lnTo>
                    <a:lnTo>
                      <a:pt x="4650" y="13824"/>
                    </a:lnTo>
                    <a:lnTo>
                      <a:pt x="4350" y="14256"/>
                    </a:lnTo>
                    <a:lnTo>
                      <a:pt x="4200" y="15120"/>
                    </a:lnTo>
                    <a:lnTo>
                      <a:pt x="4050" y="16848"/>
                    </a:lnTo>
                    <a:lnTo>
                      <a:pt x="3900" y="17280"/>
                    </a:lnTo>
                    <a:lnTo>
                      <a:pt x="3750" y="18576"/>
                    </a:lnTo>
                    <a:lnTo>
                      <a:pt x="3450" y="19008"/>
                    </a:lnTo>
                    <a:lnTo>
                      <a:pt x="3450" y="20736"/>
                    </a:lnTo>
                    <a:lnTo>
                      <a:pt x="3750" y="20736"/>
                    </a:lnTo>
                    <a:lnTo>
                      <a:pt x="3900" y="21600"/>
                    </a:lnTo>
                    <a:lnTo>
                      <a:pt x="5250" y="21600"/>
                    </a:lnTo>
                    <a:lnTo>
                      <a:pt x="6450" y="20736"/>
                    </a:lnTo>
                    <a:lnTo>
                      <a:pt x="8250" y="19872"/>
                    </a:lnTo>
                    <a:lnTo>
                      <a:pt x="9150" y="18576"/>
                    </a:lnTo>
                    <a:lnTo>
                      <a:pt x="10050" y="17712"/>
                    </a:lnTo>
                    <a:lnTo>
                      <a:pt x="10950" y="17280"/>
                    </a:lnTo>
                    <a:lnTo>
                      <a:pt x="15450" y="17280"/>
                    </a:lnTo>
                    <a:lnTo>
                      <a:pt x="16650" y="16848"/>
                    </a:lnTo>
                    <a:lnTo>
                      <a:pt x="17550" y="16848"/>
                    </a:lnTo>
                    <a:lnTo>
                      <a:pt x="18450" y="15120"/>
                    </a:lnTo>
                    <a:lnTo>
                      <a:pt x="19350" y="14256"/>
                    </a:lnTo>
                    <a:lnTo>
                      <a:pt x="20250" y="12528"/>
                    </a:lnTo>
                    <a:lnTo>
                      <a:pt x="21000" y="11664"/>
                    </a:lnTo>
                    <a:lnTo>
                      <a:pt x="21600" y="9504"/>
                    </a:lnTo>
                    <a:lnTo>
                      <a:pt x="21300" y="8640"/>
                    </a:lnTo>
                    <a:lnTo>
                      <a:pt x="20700" y="8640"/>
                    </a:lnTo>
                    <a:lnTo>
                      <a:pt x="20400" y="7776"/>
                    </a:lnTo>
                    <a:lnTo>
                      <a:pt x="19650" y="7776"/>
                    </a:lnTo>
                    <a:lnTo>
                      <a:pt x="19350" y="8640"/>
                    </a:lnTo>
                    <a:lnTo>
                      <a:pt x="18450" y="8640"/>
                    </a:lnTo>
                    <a:lnTo>
                      <a:pt x="18600" y="7776"/>
                    </a:lnTo>
                    <a:lnTo>
                      <a:pt x="18750" y="7344"/>
                    </a:lnTo>
                    <a:lnTo>
                      <a:pt x="19050" y="6048"/>
                    </a:lnTo>
                    <a:lnTo>
                      <a:pt x="19200" y="4320"/>
                    </a:lnTo>
                    <a:lnTo>
                      <a:pt x="19200" y="3024"/>
                    </a:lnTo>
                    <a:lnTo>
                      <a:pt x="19500" y="1296"/>
                    </a:lnTo>
                    <a:lnTo>
                      <a:pt x="19500" y="0"/>
                    </a:lnTo>
                    <a:lnTo>
                      <a:pt x="17850" y="0"/>
                    </a:lnTo>
                    <a:lnTo>
                      <a:pt x="17400" y="2160"/>
                    </a:lnTo>
                    <a:lnTo>
                      <a:pt x="16800" y="3024"/>
                    </a:lnTo>
                    <a:lnTo>
                      <a:pt x="16500" y="5616"/>
                    </a:lnTo>
                    <a:lnTo>
                      <a:pt x="15900" y="7344"/>
                    </a:lnTo>
                    <a:lnTo>
                      <a:pt x="15450" y="9072"/>
                    </a:lnTo>
                    <a:lnTo>
                      <a:pt x="15150" y="10368"/>
                    </a:lnTo>
                    <a:lnTo>
                      <a:pt x="14550" y="11664"/>
                    </a:lnTo>
                    <a:lnTo>
                      <a:pt x="12900" y="11664"/>
                    </a:lnTo>
                    <a:lnTo>
                      <a:pt x="12150" y="10800"/>
                    </a:lnTo>
                    <a:lnTo>
                      <a:pt x="11700" y="10368"/>
                    </a:lnTo>
                    <a:lnTo>
                      <a:pt x="11100" y="9072"/>
                    </a:lnTo>
                    <a:lnTo>
                      <a:pt x="10650" y="8640"/>
                    </a:lnTo>
                    <a:lnTo>
                      <a:pt x="9900" y="6480"/>
                    </a:lnTo>
                    <a:lnTo>
                      <a:pt x="9300" y="6048"/>
                    </a:lnTo>
                    <a:lnTo>
                      <a:pt x="8250" y="5616"/>
                    </a:lnTo>
                    <a:lnTo>
                      <a:pt x="6900" y="5616"/>
                    </a:lnTo>
                    <a:lnTo>
                      <a:pt x="5250" y="6048"/>
                    </a:lnTo>
                    <a:lnTo>
                      <a:pt x="3900" y="7776"/>
                    </a:lnTo>
                    <a:lnTo>
                      <a:pt x="2400" y="9072"/>
                    </a:lnTo>
                    <a:lnTo>
                      <a:pt x="1350" y="11664"/>
                    </a:lnTo>
                    <a:lnTo>
                      <a:pt x="450" y="13392"/>
                    </a:lnTo>
                    <a:lnTo>
                      <a:pt x="0" y="15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59" name="Shape 478"/>
              <p:cNvSpPr/>
              <p:nvPr/>
            </p:nvSpPr>
            <p:spPr>
              <a:xfrm>
                <a:off x="2835875" y="183415"/>
                <a:ext cx="310208" cy="66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03" y="0"/>
                    </a:moveTo>
                    <a:lnTo>
                      <a:pt x="876" y="0"/>
                    </a:lnTo>
                    <a:lnTo>
                      <a:pt x="730" y="540"/>
                    </a:lnTo>
                    <a:lnTo>
                      <a:pt x="584" y="540"/>
                    </a:lnTo>
                    <a:lnTo>
                      <a:pt x="584" y="1620"/>
                    </a:lnTo>
                    <a:lnTo>
                      <a:pt x="438" y="2160"/>
                    </a:lnTo>
                    <a:lnTo>
                      <a:pt x="438" y="4320"/>
                    </a:lnTo>
                    <a:lnTo>
                      <a:pt x="584" y="5940"/>
                    </a:lnTo>
                    <a:lnTo>
                      <a:pt x="584" y="6480"/>
                    </a:lnTo>
                    <a:lnTo>
                      <a:pt x="730" y="6480"/>
                    </a:lnTo>
                    <a:lnTo>
                      <a:pt x="730" y="7560"/>
                    </a:lnTo>
                    <a:lnTo>
                      <a:pt x="1022" y="8640"/>
                    </a:lnTo>
                    <a:lnTo>
                      <a:pt x="876" y="8640"/>
                    </a:lnTo>
                    <a:lnTo>
                      <a:pt x="730" y="9720"/>
                    </a:lnTo>
                    <a:lnTo>
                      <a:pt x="584" y="10260"/>
                    </a:lnTo>
                    <a:lnTo>
                      <a:pt x="438" y="11340"/>
                    </a:lnTo>
                    <a:lnTo>
                      <a:pt x="292" y="11880"/>
                    </a:lnTo>
                    <a:lnTo>
                      <a:pt x="0" y="13500"/>
                    </a:lnTo>
                    <a:lnTo>
                      <a:pt x="0" y="14040"/>
                    </a:lnTo>
                    <a:lnTo>
                      <a:pt x="438" y="14580"/>
                    </a:lnTo>
                    <a:lnTo>
                      <a:pt x="1314" y="16740"/>
                    </a:lnTo>
                    <a:lnTo>
                      <a:pt x="2335" y="17820"/>
                    </a:lnTo>
                    <a:lnTo>
                      <a:pt x="3649" y="18900"/>
                    </a:lnTo>
                    <a:lnTo>
                      <a:pt x="5108" y="19980"/>
                    </a:lnTo>
                    <a:lnTo>
                      <a:pt x="6568" y="20520"/>
                    </a:lnTo>
                    <a:lnTo>
                      <a:pt x="7881" y="21600"/>
                    </a:lnTo>
                    <a:lnTo>
                      <a:pt x="16784" y="21600"/>
                    </a:lnTo>
                    <a:lnTo>
                      <a:pt x="17368" y="18360"/>
                    </a:lnTo>
                    <a:lnTo>
                      <a:pt x="18243" y="16740"/>
                    </a:lnTo>
                    <a:lnTo>
                      <a:pt x="20141" y="16740"/>
                    </a:lnTo>
                    <a:lnTo>
                      <a:pt x="20870" y="17820"/>
                    </a:lnTo>
                    <a:lnTo>
                      <a:pt x="21600" y="16740"/>
                    </a:lnTo>
                    <a:lnTo>
                      <a:pt x="21600" y="8640"/>
                    </a:lnTo>
                    <a:lnTo>
                      <a:pt x="21162" y="8100"/>
                    </a:lnTo>
                    <a:lnTo>
                      <a:pt x="20724" y="6480"/>
                    </a:lnTo>
                    <a:lnTo>
                      <a:pt x="20432" y="4320"/>
                    </a:lnTo>
                    <a:lnTo>
                      <a:pt x="20286" y="3780"/>
                    </a:lnTo>
                    <a:lnTo>
                      <a:pt x="19995" y="3240"/>
                    </a:lnTo>
                    <a:lnTo>
                      <a:pt x="19849" y="3240"/>
                    </a:lnTo>
                    <a:lnTo>
                      <a:pt x="19411" y="2160"/>
                    </a:lnTo>
                    <a:lnTo>
                      <a:pt x="18535" y="3240"/>
                    </a:lnTo>
                    <a:lnTo>
                      <a:pt x="16784" y="4320"/>
                    </a:lnTo>
                    <a:lnTo>
                      <a:pt x="15762" y="6480"/>
                    </a:lnTo>
                    <a:lnTo>
                      <a:pt x="14886" y="8100"/>
                    </a:lnTo>
                    <a:lnTo>
                      <a:pt x="14157" y="8640"/>
                    </a:lnTo>
                    <a:lnTo>
                      <a:pt x="12989" y="9720"/>
                    </a:lnTo>
                    <a:lnTo>
                      <a:pt x="4378" y="9720"/>
                    </a:lnTo>
                    <a:lnTo>
                      <a:pt x="3941" y="8640"/>
                    </a:lnTo>
                    <a:lnTo>
                      <a:pt x="3357" y="7560"/>
                    </a:lnTo>
                    <a:lnTo>
                      <a:pt x="3211" y="6480"/>
                    </a:lnTo>
                    <a:lnTo>
                      <a:pt x="3065" y="4320"/>
                    </a:lnTo>
                    <a:lnTo>
                      <a:pt x="3065" y="3780"/>
                    </a:lnTo>
                    <a:lnTo>
                      <a:pt x="2773" y="2160"/>
                    </a:lnTo>
                    <a:lnTo>
                      <a:pt x="3065" y="2160"/>
                    </a:lnTo>
                    <a:lnTo>
                      <a:pt x="3065" y="1620"/>
                    </a:lnTo>
                    <a:lnTo>
                      <a:pt x="3211" y="540"/>
                    </a:lnTo>
                    <a:lnTo>
                      <a:pt x="3357" y="0"/>
                    </a:ln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60" name="Shape 479"/>
              <p:cNvSpPr/>
              <p:nvPr/>
            </p:nvSpPr>
            <p:spPr>
              <a:xfrm>
                <a:off x="2919715" y="49162"/>
                <a:ext cx="213792" cy="90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24" y="17673"/>
                    </a:moveTo>
                    <a:lnTo>
                      <a:pt x="9529" y="17280"/>
                    </a:lnTo>
                    <a:lnTo>
                      <a:pt x="11224" y="15709"/>
                    </a:lnTo>
                    <a:lnTo>
                      <a:pt x="13129" y="15316"/>
                    </a:lnTo>
                    <a:lnTo>
                      <a:pt x="15247" y="14138"/>
                    </a:lnTo>
                    <a:lnTo>
                      <a:pt x="17576" y="12960"/>
                    </a:lnTo>
                    <a:lnTo>
                      <a:pt x="19271" y="11782"/>
                    </a:lnTo>
                    <a:lnTo>
                      <a:pt x="20541" y="10996"/>
                    </a:lnTo>
                    <a:lnTo>
                      <a:pt x="21600" y="9818"/>
                    </a:lnTo>
                    <a:lnTo>
                      <a:pt x="20965" y="8247"/>
                    </a:lnTo>
                    <a:lnTo>
                      <a:pt x="20329" y="7069"/>
                    </a:lnTo>
                    <a:lnTo>
                      <a:pt x="19271" y="6676"/>
                    </a:lnTo>
                    <a:lnTo>
                      <a:pt x="18424" y="5891"/>
                    </a:lnTo>
                    <a:lnTo>
                      <a:pt x="16306" y="5891"/>
                    </a:lnTo>
                    <a:lnTo>
                      <a:pt x="15035" y="5105"/>
                    </a:lnTo>
                    <a:lnTo>
                      <a:pt x="13553" y="5105"/>
                    </a:lnTo>
                    <a:lnTo>
                      <a:pt x="13129" y="4320"/>
                    </a:lnTo>
                    <a:lnTo>
                      <a:pt x="13129" y="3535"/>
                    </a:lnTo>
                    <a:lnTo>
                      <a:pt x="12918" y="2749"/>
                    </a:lnTo>
                    <a:lnTo>
                      <a:pt x="12706" y="2356"/>
                    </a:lnTo>
                    <a:lnTo>
                      <a:pt x="12494" y="1571"/>
                    </a:lnTo>
                    <a:lnTo>
                      <a:pt x="12282" y="1178"/>
                    </a:lnTo>
                    <a:lnTo>
                      <a:pt x="11435" y="1178"/>
                    </a:lnTo>
                    <a:lnTo>
                      <a:pt x="11224" y="785"/>
                    </a:lnTo>
                    <a:lnTo>
                      <a:pt x="10800" y="785"/>
                    </a:lnTo>
                    <a:lnTo>
                      <a:pt x="10165" y="0"/>
                    </a:lnTo>
                    <a:lnTo>
                      <a:pt x="9953" y="0"/>
                    </a:lnTo>
                    <a:lnTo>
                      <a:pt x="8682" y="785"/>
                    </a:lnTo>
                    <a:lnTo>
                      <a:pt x="7200" y="785"/>
                    </a:lnTo>
                    <a:lnTo>
                      <a:pt x="5718" y="1571"/>
                    </a:lnTo>
                    <a:lnTo>
                      <a:pt x="3600" y="2356"/>
                    </a:lnTo>
                    <a:lnTo>
                      <a:pt x="2118" y="3927"/>
                    </a:lnTo>
                    <a:lnTo>
                      <a:pt x="847" y="5891"/>
                    </a:lnTo>
                    <a:lnTo>
                      <a:pt x="424" y="6676"/>
                    </a:lnTo>
                    <a:lnTo>
                      <a:pt x="212" y="7462"/>
                    </a:lnTo>
                    <a:lnTo>
                      <a:pt x="0" y="8640"/>
                    </a:lnTo>
                    <a:lnTo>
                      <a:pt x="0" y="9818"/>
                    </a:lnTo>
                    <a:lnTo>
                      <a:pt x="2118" y="11389"/>
                    </a:lnTo>
                    <a:lnTo>
                      <a:pt x="4659" y="11389"/>
                    </a:lnTo>
                    <a:lnTo>
                      <a:pt x="4235" y="11782"/>
                    </a:lnTo>
                    <a:lnTo>
                      <a:pt x="3600" y="12567"/>
                    </a:lnTo>
                    <a:lnTo>
                      <a:pt x="3176" y="12960"/>
                    </a:lnTo>
                    <a:lnTo>
                      <a:pt x="2965" y="13745"/>
                    </a:lnTo>
                    <a:lnTo>
                      <a:pt x="2753" y="14138"/>
                    </a:lnTo>
                    <a:lnTo>
                      <a:pt x="2753" y="14531"/>
                    </a:lnTo>
                    <a:lnTo>
                      <a:pt x="2541" y="15316"/>
                    </a:lnTo>
                    <a:lnTo>
                      <a:pt x="2541" y="17280"/>
                    </a:lnTo>
                    <a:lnTo>
                      <a:pt x="2753" y="17280"/>
                    </a:lnTo>
                    <a:lnTo>
                      <a:pt x="2753" y="18458"/>
                    </a:lnTo>
                    <a:lnTo>
                      <a:pt x="2965" y="18458"/>
                    </a:lnTo>
                    <a:lnTo>
                      <a:pt x="2965" y="20422"/>
                    </a:lnTo>
                    <a:lnTo>
                      <a:pt x="3176" y="20422"/>
                    </a:lnTo>
                    <a:lnTo>
                      <a:pt x="3176" y="21207"/>
                    </a:lnTo>
                    <a:lnTo>
                      <a:pt x="3388" y="21207"/>
                    </a:lnTo>
                    <a:lnTo>
                      <a:pt x="3388" y="21600"/>
                    </a:lnTo>
                    <a:lnTo>
                      <a:pt x="5506" y="21600"/>
                    </a:lnTo>
                    <a:lnTo>
                      <a:pt x="5929" y="21207"/>
                    </a:lnTo>
                    <a:lnTo>
                      <a:pt x="6141" y="20422"/>
                    </a:lnTo>
                    <a:lnTo>
                      <a:pt x="6776" y="20422"/>
                    </a:lnTo>
                    <a:lnTo>
                      <a:pt x="7200" y="20029"/>
                    </a:lnTo>
                    <a:lnTo>
                      <a:pt x="8682" y="20029"/>
                    </a:lnTo>
                    <a:lnTo>
                      <a:pt x="7624" y="176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61" name="Shape 480"/>
              <p:cNvSpPr/>
              <p:nvPr/>
            </p:nvSpPr>
            <p:spPr>
              <a:xfrm>
                <a:off x="3060146" y="262832"/>
                <a:ext cx="106897" cy="37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0" y="20661"/>
                    </a:moveTo>
                    <a:lnTo>
                      <a:pt x="5082" y="20661"/>
                    </a:lnTo>
                    <a:lnTo>
                      <a:pt x="4235" y="19722"/>
                    </a:lnTo>
                    <a:lnTo>
                      <a:pt x="3388" y="17843"/>
                    </a:lnTo>
                    <a:lnTo>
                      <a:pt x="2118" y="14087"/>
                    </a:lnTo>
                    <a:lnTo>
                      <a:pt x="1694" y="12209"/>
                    </a:lnTo>
                    <a:lnTo>
                      <a:pt x="0" y="6574"/>
                    </a:lnTo>
                    <a:lnTo>
                      <a:pt x="0" y="2817"/>
                    </a:lnTo>
                    <a:lnTo>
                      <a:pt x="8471" y="2817"/>
                    </a:lnTo>
                    <a:lnTo>
                      <a:pt x="10165" y="1878"/>
                    </a:lnTo>
                    <a:lnTo>
                      <a:pt x="11859" y="1878"/>
                    </a:lnTo>
                    <a:lnTo>
                      <a:pt x="13553" y="0"/>
                    </a:lnTo>
                    <a:lnTo>
                      <a:pt x="18635" y="0"/>
                    </a:lnTo>
                    <a:lnTo>
                      <a:pt x="20329" y="1878"/>
                    </a:lnTo>
                    <a:lnTo>
                      <a:pt x="21176" y="4696"/>
                    </a:lnTo>
                    <a:lnTo>
                      <a:pt x="21600" y="10330"/>
                    </a:lnTo>
                    <a:lnTo>
                      <a:pt x="21600" y="13148"/>
                    </a:lnTo>
                    <a:lnTo>
                      <a:pt x="21176" y="16904"/>
                    </a:lnTo>
                    <a:lnTo>
                      <a:pt x="20753" y="17843"/>
                    </a:lnTo>
                    <a:lnTo>
                      <a:pt x="20329" y="20661"/>
                    </a:lnTo>
                    <a:lnTo>
                      <a:pt x="18212" y="21600"/>
                    </a:lnTo>
                    <a:lnTo>
                      <a:pt x="10588" y="21600"/>
                    </a:lnTo>
                    <a:lnTo>
                      <a:pt x="8471" y="20661"/>
                    </a:lnTo>
                    <a:lnTo>
                      <a:pt x="7200" y="2066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262" name="Shape 481"/>
              <p:cNvSpPr/>
              <p:nvPr/>
            </p:nvSpPr>
            <p:spPr>
              <a:xfrm>
                <a:off x="2412485" y="2853342"/>
                <a:ext cx="1435755" cy="1480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07" y="9142"/>
                    </a:moveTo>
                    <a:lnTo>
                      <a:pt x="2964" y="9093"/>
                    </a:lnTo>
                    <a:lnTo>
                      <a:pt x="3153" y="9020"/>
                    </a:lnTo>
                    <a:lnTo>
                      <a:pt x="3532" y="8825"/>
                    </a:lnTo>
                    <a:lnTo>
                      <a:pt x="3689" y="8703"/>
                    </a:lnTo>
                    <a:lnTo>
                      <a:pt x="4068" y="8508"/>
                    </a:lnTo>
                    <a:lnTo>
                      <a:pt x="4225" y="8435"/>
                    </a:lnTo>
                    <a:lnTo>
                      <a:pt x="4572" y="8435"/>
                    </a:lnTo>
                    <a:lnTo>
                      <a:pt x="4667" y="8508"/>
                    </a:lnTo>
                    <a:lnTo>
                      <a:pt x="4793" y="8703"/>
                    </a:lnTo>
                    <a:lnTo>
                      <a:pt x="4793" y="8850"/>
                    </a:lnTo>
                    <a:lnTo>
                      <a:pt x="4856" y="8996"/>
                    </a:lnTo>
                    <a:lnTo>
                      <a:pt x="4856" y="9288"/>
                    </a:lnTo>
                    <a:lnTo>
                      <a:pt x="4919" y="9435"/>
                    </a:lnTo>
                    <a:lnTo>
                      <a:pt x="4982" y="9557"/>
                    </a:lnTo>
                    <a:lnTo>
                      <a:pt x="5108" y="9703"/>
                    </a:lnTo>
                    <a:lnTo>
                      <a:pt x="5203" y="9800"/>
                    </a:lnTo>
                    <a:lnTo>
                      <a:pt x="5361" y="9898"/>
                    </a:lnTo>
                    <a:lnTo>
                      <a:pt x="5550" y="9971"/>
                    </a:lnTo>
                    <a:lnTo>
                      <a:pt x="5707" y="9995"/>
                    </a:lnTo>
                    <a:lnTo>
                      <a:pt x="5897" y="9995"/>
                    </a:lnTo>
                    <a:lnTo>
                      <a:pt x="6086" y="10044"/>
                    </a:lnTo>
                    <a:lnTo>
                      <a:pt x="6338" y="10093"/>
                    </a:lnTo>
                    <a:lnTo>
                      <a:pt x="6622" y="10239"/>
                    </a:lnTo>
                    <a:lnTo>
                      <a:pt x="6937" y="10386"/>
                    </a:lnTo>
                    <a:lnTo>
                      <a:pt x="7284" y="10556"/>
                    </a:lnTo>
                    <a:lnTo>
                      <a:pt x="7536" y="10727"/>
                    </a:lnTo>
                    <a:lnTo>
                      <a:pt x="7599" y="10776"/>
                    </a:lnTo>
                    <a:lnTo>
                      <a:pt x="7694" y="10898"/>
                    </a:lnTo>
                    <a:lnTo>
                      <a:pt x="7757" y="10946"/>
                    </a:lnTo>
                    <a:lnTo>
                      <a:pt x="7757" y="11556"/>
                    </a:lnTo>
                    <a:lnTo>
                      <a:pt x="7789" y="11702"/>
                    </a:lnTo>
                    <a:lnTo>
                      <a:pt x="7883" y="11848"/>
                    </a:lnTo>
                    <a:lnTo>
                      <a:pt x="7946" y="11970"/>
                    </a:lnTo>
                    <a:lnTo>
                      <a:pt x="8072" y="12116"/>
                    </a:lnTo>
                    <a:lnTo>
                      <a:pt x="8199" y="12214"/>
                    </a:lnTo>
                    <a:lnTo>
                      <a:pt x="8293" y="12214"/>
                    </a:lnTo>
                    <a:lnTo>
                      <a:pt x="8356" y="12238"/>
                    </a:lnTo>
                    <a:lnTo>
                      <a:pt x="8482" y="12238"/>
                    </a:lnTo>
                    <a:lnTo>
                      <a:pt x="8577" y="12214"/>
                    </a:lnTo>
                    <a:lnTo>
                      <a:pt x="8861" y="12214"/>
                    </a:lnTo>
                    <a:lnTo>
                      <a:pt x="8892" y="12409"/>
                    </a:lnTo>
                    <a:lnTo>
                      <a:pt x="8924" y="12580"/>
                    </a:lnTo>
                    <a:lnTo>
                      <a:pt x="8987" y="12726"/>
                    </a:lnTo>
                    <a:lnTo>
                      <a:pt x="9239" y="12921"/>
                    </a:lnTo>
                    <a:lnTo>
                      <a:pt x="9302" y="13067"/>
                    </a:lnTo>
                    <a:lnTo>
                      <a:pt x="9365" y="13189"/>
                    </a:lnTo>
                    <a:lnTo>
                      <a:pt x="9365" y="13530"/>
                    </a:lnTo>
                    <a:lnTo>
                      <a:pt x="9334" y="13628"/>
                    </a:lnTo>
                    <a:lnTo>
                      <a:pt x="9334" y="13701"/>
                    </a:lnTo>
                    <a:lnTo>
                      <a:pt x="9302" y="13774"/>
                    </a:lnTo>
                    <a:lnTo>
                      <a:pt x="9271" y="13872"/>
                    </a:lnTo>
                    <a:lnTo>
                      <a:pt x="9239" y="13945"/>
                    </a:lnTo>
                    <a:lnTo>
                      <a:pt x="9176" y="14018"/>
                    </a:lnTo>
                    <a:lnTo>
                      <a:pt x="9176" y="14213"/>
                    </a:lnTo>
                    <a:lnTo>
                      <a:pt x="9239" y="14286"/>
                    </a:lnTo>
                    <a:lnTo>
                      <a:pt x="9271" y="14359"/>
                    </a:lnTo>
                    <a:lnTo>
                      <a:pt x="9302" y="14408"/>
                    </a:lnTo>
                    <a:lnTo>
                      <a:pt x="9365" y="14457"/>
                    </a:lnTo>
                    <a:lnTo>
                      <a:pt x="9428" y="14481"/>
                    </a:lnTo>
                    <a:lnTo>
                      <a:pt x="9460" y="14481"/>
                    </a:lnTo>
                    <a:lnTo>
                      <a:pt x="9460" y="14628"/>
                    </a:lnTo>
                    <a:lnTo>
                      <a:pt x="9491" y="14701"/>
                    </a:lnTo>
                    <a:lnTo>
                      <a:pt x="9460" y="14798"/>
                    </a:lnTo>
                    <a:lnTo>
                      <a:pt x="9460" y="15213"/>
                    </a:lnTo>
                    <a:lnTo>
                      <a:pt x="9523" y="15310"/>
                    </a:lnTo>
                    <a:lnTo>
                      <a:pt x="9681" y="15408"/>
                    </a:lnTo>
                    <a:lnTo>
                      <a:pt x="9870" y="15505"/>
                    </a:lnTo>
                    <a:lnTo>
                      <a:pt x="10248" y="15651"/>
                    </a:lnTo>
                    <a:lnTo>
                      <a:pt x="10437" y="15700"/>
                    </a:lnTo>
                    <a:lnTo>
                      <a:pt x="10627" y="15773"/>
                    </a:lnTo>
                    <a:lnTo>
                      <a:pt x="10721" y="15871"/>
                    </a:lnTo>
                    <a:lnTo>
                      <a:pt x="10816" y="15920"/>
                    </a:lnTo>
                    <a:lnTo>
                      <a:pt x="10879" y="15993"/>
                    </a:lnTo>
                    <a:lnTo>
                      <a:pt x="10942" y="16017"/>
                    </a:lnTo>
                    <a:lnTo>
                      <a:pt x="11036" y="16042"/>
                    </a:lnTo>
                    <a:lnTo>
                      <a:pt x="11131" y="16090"/>
                    </a:lnTo>
                    <a:lnTo>
                      <a:pt x="11226" y="16090"/>
                    </a:lnTo>
                    <a:lnTo>
                      <a:pt x="11289" y="16115"/>
                    </a:lnTo>
                    <a:lnTo>
                      <a:pt x="11320" y="16212"/>
                    </a:lnTo>
                    <a:lnTo>
                      <a:pt x="11446" y="16334"/>
                    </a:lnTo>
                    <a:lnTo>
                      <a:pt x="11509" y="16553"/>
                    </a:lnTo>
                    <a:lnTo>
                      <a:pt x="11509" y="16749"/>
                    </a:lnTo>
                    <a:lnTo>
                      <a:pt x="11541" y="16968"/>
                    </a:lnTo>
                    <a:lnTo>
                      <a:pt x="11604" y="17163"/>
                    </a:lnTo>
                    <a:lnTo>
                      <a:pt x="11667" y="17334"/>
                    </a:lnTo>
                    <a:lnTo>
                      <a:pt x="11699" y="17407"/>
                    </a:lnTo>
                    <a:lnTo>
                      <a:pt x="11888" y="17456"/>
                    </a:lnTo>
                    <a:lnTo>
                      <a:pt x="12014" y="17456"/>
                    </a:lnTo>
                    <a:lnTo>
                      <a:pt x="12014" y="18626"/>
                    </a:lnTo>
                    <a:lnTo>
                      <a:pt x="11825" y="18699"/>
                    </a:lnTo>
                    <a:lnTo>
                      <a:pt x="11541" y="18821"/>
                    </a:lnTo>
                    <a:lnTo>
                      <a:pt x="11320" y="18991"/>
                    </a:lnTo>
                    <a:lnTo>
                      <a:pt x="11068" y="19211"/>
                    </a:lnTo>
                    <a:lnTo>
                      <a:pt x="10847" y="19430"/>
                    </a:lnTo>
                    <a:lnTo>
                      <a:pt x="10658" y="19674"/>
                    </a:lnTo>
                    <a:lnTo>
                      <a:pt x="10500" y="19869"/>
                    </a:lnTo>
                    <a:lnTo>
                      <a:pt x="10469" y="20088"/>
                    </a:lnTo>
                    <a:lnTo>
                      <a:pt x="10500" y="20162"/>
                    </a:lnTo>
                    <a:lnTo>
                      <a:pt x="10532" y="20162"/>
                    </a:lnTo>
                    <a:lnTo>
                      <a:pt x="10658" y="20186"/>
                    </a:lnTo>
                    <a:lnTo>
                      <a:pt x="10721" y="20210"/>
                    </a:lnTo>
                    <a:lnTo>
                      <a:pt x="11068" y="20210"/>
                    </a:lnTo>
                    <a:lnTo>
                      <a:pt x="11226" y="20284"/>
                    </a:lnTo>
                    <a:lnTo>
                      <a:pt x="11320" y="20332"/>
                    </a:lnTo>
                    <a:lnTo>
                      <a:pt x="11446" y="20430"/>
                    </a:lnTo>
                    <a:lnTo>
                      <a:pt x="11541" y="20479"/>
                    </a:lnTo>
                    <a:lnTo>
                      <a:pt x="11636" y="20552"/>
                    </a:lnTo>
                    <a:lnTo>
                      <a:pt x="11730" y="20649"/>
                    </a:lnTo>
                    <a:lnTo>
                      <a:pt x="11888" y="20722"/>
                    </a:lnTo>
                    <a:lnTo>
                      <a:pt x="12014" y="20771"/>
                    </a:lnTo>
                    <a:lnTo>
                      <a:pt x="12203" y="20820"/>
                    </a:lnTo>
                    <a:lnTo>
                      <a:pt x="12392" y="20942"/>
                    </a:lnTo>
                    <a:lnTo>
                      <a:pt x="12519" y="21064"/>
                    </a:lnTo>
                    <a:lnTo>
                      <a:pt x="12676" y="21210"/>
                    </a:lnTo>
                    <a:lnTo>
                      <a:pt x="13118" y="21551"/>
                    </a:lnTo>
                    <a:lnTo>
                      <a:pt x="13244" y="21600"/>
                    </a:lnTo>
                    <a:lnTo>
                      <a:pt x="13275" y="21478"/>
                    </a:lnTo>
                    <a:lnTo>
                      <a:pt x="13433" y="21234"/>
                    </a:lnTo>
                    <a:lnTo>
                      <a:pt x="13496" y="21112"/>
                    </a:lnTo>
                    <a:lnTo>
                      <a:pt x="13591" y="20991"/>
                    </a:lnTo>
                    <a:lnTo>
                      <a:pt x="13717" y="20795"/>
                    </a:lnTo>
                    <a:lnTo>
                      <a:pt x="13843" y="20698"/>
                    </a:lnTo>
                    <a:lnTo>
                      <a:pt x="13874" y="20552"/>
                    </a:lnTo>
                    <a:lnTo>
                      <a:pt x="13906" y="20430"/>
                    </a:lnTo>
                    <a:lnTo>
                      <a:pt x="14001" y="20332"/>
                    </a:lnTo>
                    <a:lnTo>
                      <a:pt x="14032" y="20210"/>
                    </a:lnTo>
                    <a:lnTo>
                      <a:pt x="14064" y="20113"/>
                    </a:lnTo>
                    <a:lnTo>
                      <a:pt x="14158" y="20015"/>
                    </a:lnTo>
                    <a:lnTo>
                      <a:pt x="14190" y="19869"/>
                    </a:lnTo>
                    <a:lnTo>
                      <a:pt x="14221" y="19747"/>
                    </a:lnTo>
                    <a:lnTo>
                      <a:pt x="14284" y="19601"/>
                    </a:lnTo>
                    <a:lnTo>
                      <a:pt x="14474" y="19406"/>
                    </a:lnTo>
                    <a:lnTo>
                      <a:pt x="14600" y="19308"/>
                    </a:lnTo>
                    <a:lnTo>
                      <a:pt x="14663" y="19211"/>
                    </a:lnTo>
                    <a:lnTo>
                      <a:pt x="14789" y="19089"/>
                    </a:lnTo>
                    <a:lnTo>
                      <a:pt x="14820" y="18991"/>
                    </a:lnTo>
                    <a:lnTo>
                      <a:pt x="14852" y="18870"/>
                    </a:lnTo>
                    <a:lnTo>
                      <a:pt x="14820" y="18723"/>
                    </a:lnTo>
                    <a:lnTo>
                      <a:pt x="14789" y="18553"/>
                    </a:lnTo>
                    <a:lnTo>
                      <a:pt x="14757" y="18406"/>
                    </a:lnTo>
                    <a:lnTo>
                      <a:pt x="14663" y="18260"/>
                    </a:lnTo>
                    <a:lnTo>
                      <a:pt x="14600" y="18114"/>
                    </a:lnTo>
                    <a:lnTo>
                      <a:pt x="14568" y="17967"/>
                    </a:lnTo>
                    <a:lnTo>
                      <a:pt x="14505" y="17846"/>
                    </a:lnTo>
                    <a:lnTo>
                      <a:pt x="14505" y="17602"/>
                    </a:lnTo>
                    <a:lnTo>
                      <a:pt x="14631" y="17407"/>
                    </a:lnTo>
                    <a:lnTo>
                      <a:pt x="14694" y="17260"/>
                    </a:lnTo>
                    <a:lnTo>
                      <a:pt x="14947" y="17017"/>
                    </a:lnTo>
                    <a:lnTo>
                      <a:pt x="15230" y="16822"/>
                    </a:lnTo>
                    <a:lnTo>
                      <a:pt x="15546" y="16627"/>
                    </a:lnTo>
                    <a:lnTo>
                      <a:pt x="15829" y="16456"/>
                    </a:lnTo>
                    <a:lnTo>
                      <a:pt x="16145" y="16334"/>
                    </a:lnTo>
                    <a:lnTo>
                      <a:pt x="16429" y="16310"/>
                    </a:lnTo>
                    <a:lnTo>
                      <a:pt x="16492" y="16310"/>
                    </a:lnTo>
                    <a:lnTo>
                      <a:pt x="16586" y="16237"/>
                    </a:lnTo>
                    <a:lnTo>
                      <a:pt x="16712" y="16090"/>
                    </a:lnTo>
                    <a:lnTo>
                      <a:pt x="16807" y="16017"/>
                    </a:lnTo>
                    <a:lnTo>
                      <a:pt x="16870" y="15944"/>
                    </a:lnTo>
                    <a:lnTo>
                      <a:pt x="16996" y="15871"/>
                    </a:lnTo>
                    <a:lnTo>
                      <a:pt x="17091" y="15871"/>
                    </a:lnTo>
                    <a:lnTo>
                      <a:pt x="17217" y="15847"/>
                    </a:lnTo>
                    <a:lnTo>
                      <a:pt x="17627" y="15847"/>
                    </a:lnTo>
                    <a:lnTo>
                      <a:pt x="17690" y="15871"/>
                    </a:lnTo>
                    <a:lnTo>
                      <a:pt x="17785" y="15871"/>
                    </a:lnTo>
                    <a:lnTo>
                      <a:pt x="17974" y="15847"/>
                    </a:lnTo>
                    <a:lnTo>
                      <a:pt x="18131" y="15847"/>
                    </a:lnTo>
                    <a:lnTo>
                      <a:pt x="18258" y="15749"/>
                    </a:lnTo>
                    <a:lnTo>
                      <a:pt x="18352" y="15651"/>
                    </a:lnTo>
                    <a:lnTo>
                      <a:pt x="18384" y="15530"/>
                    </a:lnTo>
                    <a:lnTo>
                      <a:pt x="18415" y="15432"/>
                    </a:lnTo>
                    <a:lnTo>
                      <a:pt x="18447" y="15310"/>
                    </a:lnTo>
                    <a:lnTo>
                      <a:pt x="18731" y="14749"/>
                    </a:lnTo>
                    <a:lnTo>
                      <a:pt x="18825" y="14628"/>
                    </a:lnTo>
                    <a:lnTo>
                      <a:pt x="18888" y="14457"/>
                    </a:lnTo>
                    <a:lnTo>
                      <a:pt x="18983" y="14311"/>
                    </a:lnTo>
                    <a:lnTo>
                      <a:pt x="19046" y="14140"/>
                    </a:lnTo>
                    <a:lnTo>
                      <a:pt x="19077" y="13969"/>
                    </a:lnTo>
                    <a:lnTo>
                      <a:pt x="19172" y="13774"/>
                    </a:lnTo>
                    <a:lnTo>
                      <a:pt x="19172" y="13287"/>
                    </a:lnTo>
                    <a:lnTo>
                      <a:pt x="19235" y="13092"/>
                    </a:lnTo>
                    <a:lnTo>
                      <a:pt x="19267" y="13019"/>
                    </a:lnTo>
                    <a:lnTo>
                      <a:pt x="19361" y="12921"/>
                    </a:lnTo>
                    <a:lnTo>
                      <a:pt x="19424" y="12848"/>
                    </a:lnTo>
                    <a:lnTo>
                      <a:pt x="19456" y="12799"/>
                    </a:lnTo>
                    <a:lnTo>
                      <a:pt x="19519" y="12677"/>
                    </a:lnTo>
                    <a:lnTo>
                      <a:pt x="19519" y="11531"/>
                    </a:lnTo>
                    <a:lnTo>
                      <a:pt x="19456" y="11361"/>
                    </a:lnTo>
                    <a:lnTo>
                      <a:pt x="19424" y="11166"/>
                    </a:lnTo>
                    <a:lnTo>
                      <a:pt x="19393" y="10995"/>
                    </a:lnTo>
                    <a:lnTo>
                      <a:pt x="19361" y="10776"/>
                    </a:lnTo>
                    <a:lnTo>
                      <a:pt x="19330" y="10654"/>
                    </a:lnTo>
                    <a:lnTo>
                      <a:pt x="19330" y="10507"/>
                    </a:lnTo>
                    <a:lnTo>
                      <a:pt x="19361" y="10386"/>
                    </a:lnTo>
                    <a:lnTo>
                      <a:pt x="19393" y="10312"/>
                    </a:lnTo>
                    <a:lnTo>
                      <a:pt x="19613" y="10142"/>
                    </a:lnTo>
                    <a:lnTo>
                      <a:pt x="19740" y="10069"/>
                    </a:lnTo>
                    <a:lnTo>
                      <a:pt x="19834" y="10044"/>
                    </a:lnTo>
                    <a:lnTo>
                      <a:pt x="19960" y="9971"/>
                    </a:lnTo>
                    <a:lnTo>
                      <a:pt x="20055" y="9971"/>
                    </a:lnTo>
                    <a:lnTo>
                      <a:pt x="20055" y="9703"/>
                    </a:lnTo>
                    <a:lnTo>
                      <a:pt x="20149" y="9484"/>
                    </a:lnTo>
                    <a:lnTo>
                      <a:pt x="20213" y="9313"/>
                    </a:lnTo>
                    <a:lnTo>
                      <a:pt x="20307" y="9142"/>
                    </a:lnTo>
                    <a:lnTo>
                      <a:pt x="20559" y="8874"/>
                    </a:lnTo>
                    <a:lnTo>
                      <a:pt x="20812" y="8655"/>
                    </a:lnTo>
                    <a:lnTo>
                      <a:pt x="21127" y="8411"/>
                    </a:lnTo>
                    <a:lnTo>
                      <a:pt x="21379" y="8143"/>
                    </a:lnTo>
                    <a:lnTo>
                      <a:pt x="21442" y="7972"/>
                    </a:lnTo>
                    <a:lnTo>
                      <a:pt x="21537" y="7753"/>
                    </a:lnTo>
                    <a:lnTo>
                      <a:pt x="21600" y="7533"/>
                    </a:lnTo>
                    <a:lnTo>
                      <a:pt x="21600" y="7119"/>
                    </a:lnTo>
                    <a:lnTo>
                      <a:pt x="21568" y="6924"/>
                    </a:lnTo>
                    <a:lnTo>
                      <a:pt x="21537" y="6704"/>
                    </a:lnTo>
                    <a:lnTo>
                      <a:pt x="21442" y="6509"/>
                    </a:lnTo>
                    <a:lnTo>
                      <a:pt x="21379" y="6290"/>
                    </a:lnTo>
                    <a:lnTo>
                      <a:pt x="21316" y="6119"/>
                    </a:lnTo>
                    <a:lnTo>
                      <a:pt x="21253" y="5997"/>
                    </a:lnTo>
                    <a:lnTo>
                      <a:pt x="21190" y="5851"/>
                    </a:lnTo>
                    <a:lnTo>
                      <a:pt x="21127" y="5729"/>
                    </a:lnTo>
                    <a:lnTo>
                      <a:pt x="21001" y="5656"/>
                    </a:lnTo>
                    <a:lnTo>
                      <a:pt x="20938" y="5632"/>
                    </a:lnTo>
                    <a:lnTo>
                      <a:pt x="20812" y="5632"/>
                    </a:lnTo>
                    <a:lnTo>
                      <a:pt x="20717" y="5656"/>
                    </a:lnTo>
                    <a:lnTo>
                      <a:pt x="20591" y="5680"/>
                    </a:lnTo>
                    <a:lnTo>
                      <a:pt x="20465" y="5656"/>
                    </a:lnTo>
                    <a:lnTo>
                      <a:pt x="20402" y="5632"/>
                    </a:lnTo>
                    <a:lnTo>
                      <a:pt x="20149" y="5461"/>
                    </a:lnTo>
                    <a:lnTo>
                      <a:pt x="19960" y="5266"/>
                    </a:lnTo>
                    <a:lnTo>
                      <a:pt x="19740" y="5047"/>
                    </a:lnTo>
                    <a:lnTo>
                      <a:pt x="19550" y="4827"/>
                    </a:lnTo>
                    <a:lnTo>
                      <a:pt x="19361" y="4656"/>
                    </a:lnTo>
                    <a:lnTo>
                      <a:pt x="19140" y="4486"/>
                    </a:lnTo>
                    <a:lnTo>
                      <a:pt x="19014" y="4413"/>
                    </a:lnTo>
                    <a:lnTo>
                      <a:pt x="18888" y="4364"/>
                    </a:lnTo>
                    <a:lnTo>
                      <a:pt x="18794" y="4340"/>
                    </a:lnTo>
                    <a:lnTo>
                      <a:pt x="18636" y="4315"/>
                    </a:lnTo>
                    <a:lnTo>
                      <a:pt x="17595" y="4315"/>
                    </a:lnTo>
                    <a:lnTo>
                      <a:pt x="17501" y="4266"/>
                    </a:lnTo>
                    <a:lnTo>
                      <a:pt x="17406" y="4266"/>
                    </a:lnTo>
                    <a:lnTo>
                      <a:pt x="17280" y="4242"/>
                    </a:lnTo>
                    <a:lnTo>
                      <a:pt x="17185" y="4193"/>
                    </a:lnTo>
                    <a:lnTo>
                      <a:pt x="16712" y="4193"/>
                    </a:lnTo>
                    <a:lnTo>
                      <a:pt x="16618" y="4242"/>
                    </a:lnTo>
                    <a:lnTo>
                      <a:pt x="16492" y="4242"/>
                    </a:lnTo>
                    <a:lnTo>
                      <a:pt x="16429" y="4266"/>
                    </a:lnTo>
                    <a:lnTo>
                      <a:pt x="16366" y="4340"/>
                    </a:lnTo>
                    <a:lnTo>
                      <a:pt x="16302" y="4364"/>
                    </a:lnTo>
                    <a:lnTo>
                      <a:pt x="16239" y="4510"/>
                    </a:lnTo>
                    <a:lnTo>
                      <a:pt x="16176" y="4413"/>
                    </a:lnTo>
                    <a:lnTo>
                      <a:pt x="16176" y="4023"/>
                    </a:lnTo>
                    <a:lnTo>
                      <a:pt x="16239" y="4023"/>
                    </a:lnTo>
                    <a:lnTo>
                      <a:pt x="16176" y="3998"/>
                    </a:lnTo>
                    <a:lnTo>
                      <a:pt x="16176" y="3974"/>
                    </a:lnTo>
                    <a:lnTo>
                      <a:pt x="16145" y="3925"/>
                    </a:lnTo>
                    <a:lnTo>
                      <a:pt x="16145" y="3901"/>
                    </a:lnTo>
                    <a:lnTo>
                      <a:pt x="16082" y="3828"/>
                    </a:lnTo>
                    <a:lnTo>
                      <a:pt x="16050" y="3803"/>
                    </a:lnTo>
                    <a:lnTo>
                      <a:pt x="16050" y="3730"/>
                    </a:lnTo>
                    <a:lnTo>
                      <a:pt x="15956" y="3706"/>
                    </a:lnTo>
                    <a:lnTo>
                      <a:pt x="15829" y="3657"/>
                    </a:lnTo>
                    <a:lnTo>
                      <a:pt x="15735" y="3584"/>
                    </a:lnTo>
                    <a:lnTo>
                      <a:pt x="15609" y="3535"/>
                    </a:lnTo>
                    <a:lnTo>
                      <a:pt x="15546" y="3462"/>
                    </a:lnTo>
                    <a:lnTo>
                      <a:pt x="15451" y="3389"/>
                    </a:lnTo>
                    <a:lnTo>
                      <a:pt x="15388" y="3364"/>
                    </a:lnTo>
                    <a:lnTo>
                      <a:pt x="14978" y="3364"/>
                    </a:lnTo>
                    <a:lnTo>
                      <a:pt x="14852" y="3316"/>
                    </a:lnTo>
                    <a:lnTo>
                      <a:pt x="14757" y="3242"/>
                    </a:lnTo>
                    <a:lnTo>
                      <a:pt x="14631" y="3194"/>
                    </a:lnTo>
                    <a:lnTo>
                      <a:pt x="14505" y="3047"/>
                    </a:lnTo>
                    <a:lnTo>
                      <a:pt x="14221" y="3047"/>
                    </a:lnTo>
                    <a:lnTo>
                      <a:pt x="14190" y="3145"/>
                    </a:lnTo>
                    <a:lnTo>
                      <a:pt x="14001" y="3486"/>
                    </a:lnTo>
                    <a:lnTo>
                      <a:pt x="13843" y="3657"/>
                    </a:lnTo>
                    <a:lnTo>
                      <a:pt x="13685" y="3803"/>
                    </a:lnTo>
                    <a:lnTo>
                      <a:pt x="13591" y="3876"/>
                    </a:lnTo>
                    <a:lnTo>
                      <a:pt x="13496" y="3901"/>
                    </a:lnTo>
                    <a:lnTo>
                      <a:pt x="13465" y="3901"/>
                    </a:lnTo>
                    <a:lnTo>
                      <a:pt x="13401" y="3876"/>
                    </a:lnTo>
                    <a:lnTo>
                      <a:pt x="13370" y="3828"/>
                    </a:lnTo>
                    <a:lnTo>
                      <a:pt x="13055" y="3828"/>
                    </a:lnTo>
                    <a:lnTo>
                      <a:pt x="12897" y="3803"/>
                    </a:lnTo>
                    <a:lnTo>
                      <a:pt x="12739" y="3754"/>
                    </a:lnTo>
                    <a:lnTo>
                      <a:pt x="12645" y="3730"/>
                    </a:lnTo>
                    <a:lnTo>
                      <a:pt x="12582" y="3657"/>
                    </a:lnTo>
                    <a:lnTo>
                      <a:pt x="12487" y="3559"/>
                    </a:lnTo>
                    <a:lnTo>
                      <a:pt x="12487" y="3462"/>
                    </a:lnTo>
                    <a:lnTo>
                      <a:pt x="12266" y="3462"/>
                    </a:lnTo>
                    <a:lnTo>
                      <a:pt x="12235" y="3535"/>
                    </a:lnTo>
                    <a:lnTo>
                      <a:pt x="12203" y="3535"/>
                    </a:lnTo>
                    <a:lnTo>
                      <a:pt x="12109" y="3559"/>
                    </a:lnTo>
                    <a:lnTo>
                      <a:pt x="12077" y="3584"/>
                    </a:lnTo>
                    <a:lnTo>
                      <a:pt x="11825" y="3584"/>
                    </a:lnTo>
                    <a:lnTo>
                      <a:pt x="12424" y="3047"/>
                    </a:lnTo>
                    <a:lnTo>
                      <a:pt x="12455" y="2852"/>
                    </a:lnTo>
                    <a:lnTo>
                      <a:pt x="12519" y="2706"/>
                    </a:lnTo>
                    <a:lnTo>
                      <a:pt x="12645" y="2584"/>
                    </a:lnTo>
                    <a:lnTo>
                      <a:pt x="12739" y="2462"/>
                    </a:lnTo>
                    <a:lnTo>
                      <a:pt x="12897" y="2365"/>
                    </a:lnTo>
                    <a:lnTo>
                      <a:pt x="13023" y="2267"/>
                    </a:lnTo>
                    <a:lnTo>
                      <a:pt x="13118" y="2170"/>
                    </a:lnTo>
                    <a:lnTo>
                      <a:pt x="13244" y="2072"/>
                    </a:lnTo>
                    <a:lnTo>
                      <a:pt x="13181" y="2023"/>
                    </a:lnTo>
                    <a:lnTo>
                      <a:pt x="13086" y="1999"/>
                    </a:lnTo>
                    <a:lnTo>
                      <a:pt x="13055" y="1950"/>
                    </a:lnTo>
                    <a:lnTo>
                      <a:pt x="13055" y="1926"/>
                    </a:lnTo>
                    <a:lnTo>
                      <a:pt x="13023" y="1902"/>
                    </a:lnTo>
                    <a:lnTo>
                      <a:pt x="12992" y="1853"/>
                    </a:lnTo>
                    <a:lnTo>
                      <a:pt x="12992" y="1804"/>
                    </a:lnTo>
                    <a:lnTo>
                      <a:pt x="12928" y="1755"/>
                    </a:lnTo>
                    <a:lnTo>
                      <a:pt x="12865" y="1755"/>
                    </a:lnTo>
                    <a:lnTo>
                      <a:pt x="12802" y="1731"/>
                    </a:lnTo>
                    <a:lnTo>
                      <a:pt x="12739" y="1658"/>
                    </a:lnTo>
                    <a:lnTo>
                      <a:pt x="12708" y="1585"/>
                    </a:lnTo>
                    <a:lnTo>
                      <a:pt x="12645" y="1414"/>
                    </a:lnTo>
                    <a:lnTo>
                      <a:pt x="12613" y="1170"/>
                    </a:lnTo>
                    <a:lnTo>
                      <a:pt x="12582" y="975"/>
                    </a:lnTo>
                    <a:lnTo>
                      <a:pt x="12519" y="780"/>
                    </a:lnTo>
                    <a:lnTo>
                      <a:pt x="12455" y="609"/>
                    </a:lnTo>
                    <a:lnTo>
                      <a:pt x="12329" y="463"/>
                    </a:lnTo>
                    <a:lnTo>
                      <a:pt x="12298" y="561"/>
                    </a:lnTo>
                    <a:lnTo>
                      <a:pt x="12235" y="707"/>
                    </a:lnTo>
                    <a:lnTo>
                      <a:pt x="12109" y="878"/>
                    </a:lnTo>
                    <a:lnTo>
                      <a:pt x="12014" y="1048"/>
                    </a:lnTo>
                    <a:lnTo>
                      <a:pt x="11856" y="1219"/>
                    </a:lnTo>
                    <a:lnTo>
                      <a:pt x="11730" y="1390"/>
                    </a:lnTo>
                    <a:lnTo>
                      <a:pt x="11636" y="1487"/>
                    </a:lnTo>
                    <a:lnTo>
                      <a:pt x="11541" y="1512"/>
                    </a:lnTo>
                    <a:lnTo>
                      <a:pt x="10879" y="1292"/>
                    </a:lnTo>
                    <a:lnTo>
                      <a:pt x="10753" y="1316"/>
                    </a:lnTo>
                    <a:lnTo>
                      <a:pt x="10658" y="1341"/>
                    </a:lnTo>
                    <a:lnTo>
                      <a:pt x="10532" y="1390"/>
                    </a:lnTo>
                    <a:lnTo>
                      <a:pt x="10437" y="1414"/>
                    </a:lnTo>
                    <a:lnTo>
                      <a:pt x="10280" y="1414"/>
                    </a:lnTo>
                    <a:lnTo>
                      <a:pt x="10154" y="1463"/>
                    </a:lnTo>
                    <a:lnTo>
                      <a:pt x="9870" y="1463"/>
                    </a:lnTo>
                    <a:lnTo>
                      <a:pt x="9870" y="1487"/>
                    </a:lnTo>
                    <a:lnTo>
                      <a:pt x="9838" y="1512"/>
                    </a:lnTo>
                    <a:lnTo>
                      <a:pt x="9838" y="1560"/>
                    </a:lnTo>
                    <a:lnTo>
                      <a:pt x="9775" y="1585"/>
                    </a:lnTo>
                    <a:lnTo>
                      <a:pt x="9744" y="1585"/>
                    </a:lnTo>
                    <a:lnTo>
                      <a:pt x="9712" y="1633"/>
                    </a:lnTo>
                    <a:lnTo>
                      <a:pt x="9681" y="1633"/>
                    </a:lnTo>
                    <a:lnTo>
                      <a:pt x="9649" y="1658"/>
                    </a:lnTo>
                    <a:lnTo>
                      <a:pt x="9460" y="1658"/>
                    </a:lnTo>
                    <a:lnTo>
                      <a:pt x="9428" y="1731"/>
                    </a:lnTo>
                    <a:lnTo>
                      <a:pt x="9302" y="1804"/>
                    </a:lnTo>
                    <a:lnTo>
                      <a:pt x="9113" y="1853"/>
                    </a:lnTo>
                    <a:lnTo>
                      <a:pt x="8892" y="1926"/>
                    </a:lnTo>
                    <a:lnTo>
                      <a:pt x="8703" y="1999"/>
                    </a:lnTo>
                    <a:lnTo>
                      <a:pt x="8514" y="2023"/>
                    </a:lnTo>
                    <a:lnTo>
                      <a:pt x="8356" y="2072"/>
                    </a:lnTo>
                    <a:lnTo>
                      <a:pt x="8325" y="2072"/>
                    </a:lnTo>
                    <a:lnTo>
                      <a:pt x="8167" y="2023"/>
                    </a:lnTo>
                    <a:lnTo>
                      <a:pt x="8072" y="1950"/>
                    </a:lnTo>
                    <a:lnTo>
                      <a:pt x="7946" y="1828"/>
                    </a:lnTo>
                    <a:lnTo>
                      <a:pt x="7883" y="1682"/>
                    </a:lnTo>
                    <a:lnTo>
                      <a:pt x="7789" y="1560"/>
                    </a:lnTo>
                    <a:lnTo>
                      <a:pt x="7757" y="1390"/>
                    </a:lnTo>
                    <a:lnTo>
                      <a:pt x="7726" y="1243"/>
                    </a:lnTo>
                    <a:lnTo>
                      <a:pt x="7694" y="1146"/>
                    </a:lnTo>
                    <a:lnTo>
                      <a:pt x="7726" y="1073"/>
                    </a:lnTo>
                    <a:lnTo>
                      <a:pt x="7726" y="1000"/>
                    </a:lnTo>
                    <a:lnTo>
                      <a:pt x="7757" y="975"/>
                    </a:lnTo>
                    <a:lnTo>
                      <a:pt x="7757" y="902"/>
                    </a:lnTo>
                    <a:lnTo>
                      <a:pt x="7789" y="829"/>
                    </a:lnTo>
                    <a:lnTo>
                      <a:pt x="7789" y="805"/>
                    </a:lnTo>
                    <a:lnTo>
                      <a:pt x="7852" y="731"/>
                    </a:lnTo>
                    <a:lnTo>
                      <a:pt x="7852" y="512"/>
                    </a:lnTo>
                    <a:lnTo>
                      <a:pt x="7789" y="390"/>
                    </a:lnTo>
                    <a:lnTo>
                      <a:pt x="7757" y="293"/>
                    </a:lnTo>
                    <a:lnTo>
                      <a:pt x="7694" y="195"/>
                    </a:lnTo>
                    <a:lnTo>
                      <a:pt x="7505" y="49"/>
                    </a:lnTo>
                    <a:lnTo>
                      <a:pt x="7347" y="24"/>
                    </a:lnTo>
                    <a:lnTo>
                      <a:pt x="7158" y="0"/>
                    </a:lnTo>
                    <a:lnTo>
                      <a:pt x="7158" y="49"/>
                    </a:lnTo>
                    <a:lnTo>
                      <a:pt x="7126" y="98"/>
                    </a:lnTo>
                    <a:lnTo>
                      <a:pt x="7126" y="171"/>
                    </a:lnTo>
                    <a:lnTo>
                      <a:pt x="7000" y="268"/>
                    </a:lnTo>
                    <a:lnTo>
                      <a:pt x="6906" y="268"/>
                    </a:lnTo>
                    <a:lnTo>
                      <a:pt x="6811" y="219"/>
                    </a:lnTo>
                    <a:lnTo>
                      <a:pt x="6780" y="293"/>
                    </a:lnTo>
                    <a:lnTo>
                      <a:pt x="6685" y="390"/>
                    </a:lnTo>
                    <a:lnTo>
                      <a:pt x="6527" y="463"/>
                    </a:lnTo>
                    <a:lnTo>
                      <a:pt x="6149" y="683"/>
                    </a:lnTo>
                    <a:lnTo>
                      <a:pt x="6023" y="731"/>
                    </a:lnTo>
                    <a:lnTo>
                      <a:pt x="6023" y="780"/>
                    </a:lnTo>
                    <a:lnTo>
                      <a:pt x="5897" y="780"/>
                    </a:lnTo>
                    <a:lnTo>
                      <a:pt x="5771" y="731"/>
                    </a:lnTo>
                    <a:lnTo>
                      <a:pt x="5676" y="707"/>
                    </a:lnTo>
                    <a:lnTo>
                      <a:pt x="5550" y="634"/>
                    </a:lnTo>
                    <a:lnTo>
                      <a:pt x="5424" y="609"/>
                    </a:lnTo>
                    <a:lnTo>
                      <a:pt x="5329" y="561"/>
                    </a:lnTo>
                    <a:lnTo>
                      <a:pt x="5329" y="536"/>
                    </a:lnTo>
                    <a:lnTo>
                      <a:pt x="5014" y="536"/>
                    </a:lnTo>
                    <a:lnTo>
                      <a:pt x="5014" y="902"/>
                    </a:lnTo>
                    <a:lnTo>
                      <a:pt x="5077" y="975"/>
                    </a:lnTo>
                    <a:lnTo>
                      <a:pt x="5203" y="1170"/>
                    </a:lnTo>
                    <a:lnTo>
                      <a:pt x="5298" y="1292"/>
                    </a:lnTo>
                    <a:lnTo>
                      <a:pt x="5361" y="1414"/>
                    </a:lnTo>
                    <a:lnTo>
                      <a:pt x="5424" y="1512"/>
                    </a:lnTo>
                    <a:lnTo>
                      <a:pt x="5518" y="1585"/>
                    </a:lnTo>
                    <a:lnTo>
                      <a:pt x="5550" y="1658"/>
                    </a:lnTo>
                    <a:lnTo>
                      <a:pt x="5518" y="1755"/>
                    </a:lnTo>
                    <a:lnTo>
                      <a:pt x="5361" y="1902"/>
                    </a:lnTo>
                    <a:lnTo>
                      <a:pt x="5266" y="2023"/>
                    </a:lnTo>
                    <a:lnTo>
                      <a:pt x="5108" y="2170"/>
                    </a:lnTo>
                    <a:lnTo>
                      <a:pt x="4919" y="2267"/>
                    </a:lnTo>
                    <a:lnTo>
                      <a:pt x="4541" y="2414"/>
                    </a:lnTo>
                    <a:lnTo>
                      <a:pt x="4352" y="2438"/>
                    </a:lnTo>
                    <a:lnTo>
                      <a:pt x="4225" y="2414"/>
                    </a:lnTo>
                    <a:lnTo>
                      <a:pt x="4099" y="2365"/>
                    </a:lnTo>
                    <a:lnTo>
                      <a:pt x="3973" y="2292"/>
                    </a:lnTo>
                    <a:lnTo>
                      <a:pt x="3879" y="2194"/>
                    </a:lnTo>
                    <a:lnTo>
                      <a:pt x="3721" y="2097"/>
                    </a:lnTo>
                    <a:lnTo>
                      <a:pt x="3595" y="1950"/>
                    </a:lnTo>
                    <a:lnTo>
                      <a:pt x="3532" y="1828"/>
                    </a:lnTo>
                    <a:lnTo>
                      <a:pt x="3406" y="1682"/>
                    </a:lnTo>
                    <a:lnTo>
                      <a:pt x="3311" y="1755"/>
                    </a:lnTo>
                    <a:lnTo>
                      <a:pt x="3153" y="1804"/>
                    </a:lnTo>
                    <a:lnTo>
                      <a:pt x="2712" y="1853"/>
                    </a:lnTo>
                    <a:lnTo>
                      <a:pt x="2523" y="1926"/>
                    </a:lnTo>
                    <a:lnTo>
                      <a:pt x="2333" y="1950"/>
                    </a:lnTo>
                    <a:lnTo>
                      <a:pt x="2176" y="1999"/>
                    </a:lnTo>
                    <a:lnTo>
                      <a:pt x="2144" y="1999"/>
                    </a:lnTo>
                    <a:lnTo>
                      <a:pt x="2144" y="2072"/>
                    </a:lnTo>
                    <a:lnTo>
                      <a:pt x="2207" y="2121"/>
                    </a:lnTo>
                    <a:lnTo>
                      <a:pt x="2207" y="2170"/>
                    </a:lnTo>
                    <a:lnTo>
                      <a:pt x="2302" y="2194"/>
                    </a:lnTo>
                    <a:lnTo>
                      <a:pt x="2333" y="2243"/>
                    </a:lnTo>
                    <a:lnTo>
                      <a:pt x="2396" y="2243"/>
                    </a:lnTo>
                    <a:lnTo>
                      <a:pt x="2396" y="2438"/>
                    </a:lnTo>
                    <a:lnTo>
                      <a:pt x="2365" y="2438"/>
                    </a:lnTo>
                    <a:lnTo>
                      <a:pt x="2302" y="2462"/>
                    </a:lnTo>
                    <a:lnTo>
                      <a:pt x="2207" y="2511"/>
                    </a:lnTo>
                    <a:lnTo>
                      <a:pt x="2144" y="2511"/>
                    </a:lnTo>
                    <a:lnTo>
                      <a:pt x="2018" y="2535"/>
                    </a:lnTo>
                    <a:lnTo>
                      <a:pt x="1955" y="2609"/>
                    </a:lnTo>
                    <a:lnTo>
                      <a:pt x="1924" y="2633"/>
                    </a:lnTo>
                    <a:lnTo>
                      <a:pt x="1860" y="2755"/>
                    </a:lnTo>
                    <a:lnTo>
                      <a:pt x="1955" y="2901"/>
                    </a:lnTo>
                    <a:lnTo>
                      <a:pt x="2018" y="2974"/>
                    </a:lnTo>
                    <a:lnTo>
                      <a:pt x="2113" y="3047"/>
                    </a:lnTo>
                    <a:lnTo>
                      <a:pt x="2207" y="3072"/>
                    </a:lnTo>
                    <a:lnTo>
                      <a:pt x="2302" y="3194"/>
                    </a:lnTo>
                    <a:lnTo>
                      <a:pt x="2333" y="3291"/>
                    </a:lnTo>
                    <a:lnTo>
                      <a:pt x="2365" y="3462"/>
                    </a:lnTo>
                    <a:lnTo>
                      <a:pt x="2333" y="3730"/>
                    </a:lnTo>
                    <a:lnTo>
                      <a:pt x="2302" y="3925"/>
                    </a:lnTo>
                    <a:lnTo>
                      <a:pt x="2239" y="4169"/>
                    </a:lnTo>
                    <a:lnTo>
                      <a:pt x="2176" y="4364"/>
                    </a:lnTo>
                    <a:lnTo>
                      <a:pt x="2113" y="4583"/>
                    </a:lnTo>
                    <a:lnTo>
                      <a:pt x="2050" y="4778"/>
                    </a:lnTo>
                    <a:lnTo>
                      <a:pt x="2018" y="5022"/>
                    </a:lnTo>
                    <a:lnTo>
                      <a:pt x="2018" y="5217"/>
                    </a:lnTo>
                    <a:lnTo>
                      <a:pt x="1797" y="5217"/>
                    </a:lnTo>
                    <a:lnTo>
                      <a:pt x="1766" y="5193"/>
                    </a:lnTo>
                    <a:lnTo>
                      <a:pt x="1734" y="5193"/>
                    </a:lnTo>
                    <a:lnTo>
                      <a:pt x="1734" y="5144"/>
                    </a:lnTo>
                    <a:lnTo>
                      <a:pt x="1703" y="5120"/>
                    </a:lnTo>
                    <a:lnTo>
                      <a:pt x="1577" y="5193"/>
                    </a:lnTo>
                    <a:lnTo>
                      <a:pt x="1324" y="5290"/>
                    </a:lnTo>
                    <a:lnTo>
                      <a:pt x="914" y="5290"/>
                    </a:lnTo>
                    <a:lnTo>
                      <a:pt x="851" y="5315"/>
                    </a:lnTo>
                    <a:lnTo>
                      <a:pt x="851" y="5363"/>
                    </a:lnTo>
                    <a:lnTo>
                      <a:pt x="820" y="5412"/>
                    </a:lnTo>
                    <a:lnTo>
                      <a:pt x="820" y="5558"/>
                    </a:lnTo>
                    <a:lnTo>
                      <a:pt x="788" y="5558"/>
                    </a:lnTo>
                    <a:lnTo>
                      <a:pt x="473" y="5900"/>
                    </a:lnTo>
                    <a:lnTo>
                      <a:pt x="378" y="6070"/>
                    </a:lnTo>
                    <a:lnTo>
                      <a:pt x="252" y="6265"/>
                    </a:lnTo>
                    <a:lnTo>
                      <a:pt x="158" y="6460"/>
                    </a:lnTo>
                    <a:lnTo>
                      <a:pt x="63" y="6680"/>
                    </a:lnTo>
                    <a:lnTo>
                      <a:pt x="0" y="6875"/>
                    </a:lnTo>
                    <a:lnTo>
                      <a:pt x="0" y="7070"/>
                    </a:lnTo>
                    <a:lnTo>
                      <a:pt x="32" y="7289"/>
                    </a:lnTo>
                    <a:lnTo>
                      <a:pt x="126" y="7533"/>
                    </a:lnTo>
                    <a:lnTo>
                      <a:pt x="221" y="7753"/>
                    </a:lnTo>
                    <a:lnTo>
                      <a:pt x="378" y="7972"/>
                    </a:lnTo>
                    <a:lnTo>
                      <a:pt x="536" y="8167"/>
                    </a:lnTo>
                    <a:lnTo>
                      <a:pt x="725" y="8338"/>
                    </a:lnTo>
                    <a:lnTo>
                      <a:pt x="946" y="8435"/>
                    </a:lnTo>
                    <a:lnTo>
                      <a:pt x="1135" y="8484"/>
                    </a:lnTo>
                    <a:lnTo>
                      <a:pt x="1261" y="8484"/>
                    </a:lnTo>
                    <a:lnTo>
                      <a:pt x="1356" y="8435"/>
                    </a:lnTo>
                    <a:lnTo>
                      <a:pt x="1419" y="8411"/>
                    </a:lnTo>
                    <a:lnTo>
                      <a:pt x="1514" y="8338"/>
                    </a:lnTo>
                    <a:lnTo>
                      <a:pt x="1577" y="8313"/>
                    </a:lnTo>
                    <a:lnTo>
                      <a:pt x="1640" y="8265"/>
                    </a:lnTo>
                    <a:lnTo>
                      <a:pt x="1734" y="8240"/>
                    </a:lnTo>
                    <a:lnTo>
                      <a:pt x="1766" y="8362"/>
                    </a:lnTo>
                    <a:lnTo>
                      <a:pt x="1766" y="8777"/>
                    </a:lnTo>
                    <a:lnTo>
                      <a:pt x="1797" y="8947"/>
                    </a:lnTo>
                    <a:lnTo>
                      <a:pt x="1829" y="9045"/>
                    </a:lnTo>
                    <a:lnTo>
                      <a:pt x="1924" y="9118"/>
                    </a:lnTo>
                    <a:lnTo>
                      <a:pt x="2018" y="9142"/>
                    </a:lnTo>
                    <a:lnTo>
                      <a:pt x="2207" y="91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grpSp>
            <p:nvGrpSpPr>
              <p:cNvPr id="263" name="Group 485"/>
              <p:cNvGrpSpPr/>
              <p:nvPr/>
            </p:nvGrpSpPr>
            <p:grpSpPr>
              <a:xfrm>
                <a:off x="2108566" y="1145874"/>
                <a:ext cx="473695" cy="287416"/>
                <a:chOff x="0" y="0"/>
                <a:chExt cx="473693" cy="287414"/>
              </a:xfrm>
            </p:grpSpPr>
            <p:sp>
              <p:nvSpPr>
                <p:cNvPr id="264" name="Shape 482"/>
                <p:cNvSpPr/>
                <p:nvPr/>
              </p:nvSpPr>
              <p:spPr>
                <a:xfrm>
                  <a:off x="-1" y="-1"/>
                  <a:ext cx="370992" cy="2807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644" y="18386"/>
                      </a:moveTo>
                      <a:lnTo>
                        <a:pt x="15376" y="17614"/>
                      </a:lnTo>
                      <a:lnTo>
                        <a:pt x="15864" y="16843"/>
                      </a:lnTo>
                      <a:lnTo>
                        <a:pt x="16353" y="16586"/>
                      </a:lnTo>
                      <a:lnTo>
                        <a:pt x="16475" y="15943"/>
                      </a:lnTo>
                      <a:lnTo>
                        <a:pt x="16597" y="15557"/>
                      </a:lnTo>
                      <a:lnTo>
                        <a:pt x="16719" y="15043"/>
                      </a:lnTo>
                      <a:lnTo>
                        <a:pt x="16963" y="14400"/>
                      </a:lnTo>
                      <a:lnTo>
                        <a:pt x="17207" y="13371"/>
                      </a:lnTo>
                      <a:lnTo>
                        <a:pt x="17207" y="12857"/>
                      </a:lnTo>
                      <a:lnTo>
                        <a:pt x="17329" y="12343"/>
                      </a:lnTo>
                      <a:lnTo>
                        <a:pt x="17695" y="11700"/>
                      </a:lnTo>
                      <a:lnTo>
                        <a:pt x="17939" y="11057"/>
                      </a:lnTo>
                      <a:lnTo>
                        <a:pt x="18671" y="11057"/>
                      </a:lnTo>
                      <a:lnTo>
                        <a:pt x="18671" y="11700"/>
                      </a:lnTo>
                      <a:lnTo>
                        <a:pt x="18793" y="11957"/>
                      </a:lnTo>
                      <a:lnTo>
                        <a:pt x="18793" y="12343"/>
                      </a:lnTo>
                      <a:lnTo>
                        <a:pt x="18915" y="12471"/>
                      </a:lnTo>
                      <a:lnTo>
                        <a:pt x="18915" y="12600"/>
                      </a:lnTo>
                      <a:lnTo>
                        <a:pt x="19037" y="12986"/>
                      </a:lnTo>
                      <a:lnTo>
                        <a:pt x="19281" y="13371"/>
                      </a:lnTo>
                      <a:lnTo>
                        <a:pt x="19525" y="13243"/>
                      </a:lnTo>
                      <a:lnTo>
                        <a:pt x="19769" y="12986"/>
                      </a:lnTo>
                      <a:lnTo>
                        <a:pt x="20014" y="12986"/>
                      </a:lnTo>
                      <a:lnTo>
                        <a:pt x="20258" y="12857"/>
                      </a:lnTo>
                      <a:lnTo>
                        <a:pt x="20502" y="12600"/>
                      </a:lnTo>
                      <a:lnTo>
                        <a:pt x="20868" y="12600"/>
                      </a:lnTo>
                      <a:lnTo>
                        <a:pt x="21112" y="12471"/>
                      </a:lnTo>
                      <a:lnTo>
                        <a:pt x="21600" y="12343"/>
                      </a:lnTo>
                      <a:lnTo>
                        <a:pt x="21600" y="10671"/>
                      </a:lnTo>
                      <a:lnTo>
                        <a:pt x="21112" y="10157"/>
                      </a:lnTo>
                      <a:lnTo>
                        <a:pt x="20990" y="9643"/>
                      </a:lnTo>
                      <a:lnTo>
                        <a:pt x="20746" y="9257"/>
                      </a:lnTo>
                      <a:lnTo>
                        <a:pt x="20258" y="8871"/>
                      </a:lnTo>
                      <a:lnTo>
                        <a:pt x="20014" y="8486"/>
                      </a:lnTo>
                      <a:lnTo>
                        <a:pt x="19525" y="8357"/>
                      </a:lnTo>
                      <a:lnTo>
                        <a:pt x="18915" y="8229"/>
                      </a:lnTo>
                      <a:lnTo>
                        <a:pt x="17939" y="8229"/>
                      </a:lnTo>
                      <a:lnTo>
                        <a:pt x="17329" y="8357"/>
                      </a:lnTo>
                      <a:lnTo>
                        <a:pt x="16597" y="8357"/>
                      </a:lnTo>
                      <a:lnTo>
                        <a:pt x="15864" y="8229"/>
                      </a:lnTo>
                      <a:lnTo>
                        <a:pt x="15376" y="8229"/>
                      </a:lnTo>
                      <a:lnTo>
                        <a:pt x="14644" y="7843"/>
                      </a:lnTo>
                      <a:lnTo>
                        <a:pt x="14522" y="7457"/>
                      </a:lnTo>
                      <a:lnTo>
                        <a:pt x="14522" y="6171"/>
                      </a:lnTo>
                      <a:lnTo>
                        <a:pt x="14644" y="5786"/>
                      </a:lnTo>
                      <a:lnTo>
                        <a:pt x="14644" y="5143"/>
                      </a:lnTo>
                      <a:lnTo>
                        <a:pt x="14522" y="4629"/>
                      </a:lnTo>
                      <a:lnTo>
                        <a:pt x="14278" y="4243"/>
                      </a:lnTo>
                      <a:lnTo>
                        <a:pt x="14034" y="3729"/>
                      </a:lnTo>
                      <a:lnTo>
                        <a:pt x="13546" y="3343"/>
                      </a:lnTo>
                      <a:lnTo>
                        <a:pt x="13180" y="3214"/>
                      </a:lnTo>
                      <a:lnTo>
                        <a:pt x="12692" y="2829"/>
                      </a:lnTo>
                      <a:lnTo>
                        <a:pt x="12447" y="2443"/>
                      </a:lnTo>
                      <a:lnTo>
                        <a:pt x="12203" y="1800"/>
                      </a:lnTo>
                      <a:lnTo>
                        <a:pt x="11837" y="1029"/>
                      </a:lnTo>
                      <a:lnTo>
                        <a:pt x="11837" y="0"/>
                      </a:lnTo>
                      <a:lnTo>
                        <a:pt x="10739" y="0"/>
                      </a:lnTo>
                      <a:lnTo>
                        <a:pt x="10495" y="129"/>
                      </a:lnTo>
                      <a:lnTo>
                        <a:pt x="9519" y="129"/>
                      </a:lnTo>
                      <a:lnTo>
                        <a:pt x="9153" y="386"/>
                      </a:lnTo>
                      <a:lnTo>
                        <a:pt x="8786" y="386"/>
                      </a:lnTo>
                      <a:lnTo>
                        <a:pt x="8542" y="514"/>
                      </a:lnTo>
                      <a:lnTo>
                        <a:pt x="8054" y="643"/>
                      </a:lnTo>
                      <a:lnTo>
                        <a:pt x="7932" y="900"/>
                      </a:lnTo>
                      <a:lnTo>
                        <a:pt x="7810" y="1286"/>
                      </a:lnTo>
                      <a:lnTo>
                        <a:pt x="7810" y="1543"/>
                      </a:lnTo>
                      <a:lnTo>
                        <a:pt x="7688" y="1929"/>
                      </a:lnTo>
                      <a:lnTo>
                        <a:pt x="7200" y="2700"/>
                      </a:lnTo>
                      <a:lnTo>
                        <a:pt x="6834" y="2829"/>
                      </a:lnTo>
                      <a:lnTo>
                        <a:pt x="5614" y="2829"/>
                      </a:lnTo>
                      <a:lnTo>
                        <a:pt x="5492" y="2700"/>
                      </a:lnTo>
                      <a:lnTo>
                        <a:pt x="4881" y="2700"/>
                      </a:lnTo>
                      <a:lnTo>
                        <a:pt x="4271" y="3214"/>
                      </a:lnTo>
                      <a:lnTo>
                        <a:pt x="3661" y="3600"/>
                      </a:lnTo>
                      <a:lnTo>
                        <a:pt x="2685" y="3986"/>
                      </a:lnTo>
                      <a:lnTo>
                        <a:pt x="1831" y="4114"/>
                      </a:lnTo>
                      <a:lnTo>
                        <a:pt x="1098" y="4500"/>
                      </a:lnTo>
                      <a:lnTo>
                        <a:pt x="610" y="4886"/>
                      </a:lnTo>
                      <a:lnTo>
                        <a:pt x="244" y="5014"/>
                      </a:lnTo>
                      <a:lnTo>
                        <a:pt x="122" y="5529"/>
                      </a:lnTo>
                      <a:lnTo>
                        <a:pt x="0" y="5786"/>
                      </a:lnTo>
                      <a:lnTo>
                        <a:pt x="0" y="6171"/>
                      </a:lnTo>
                      <a:lnTo>
                        <a:pt x="366" y="6429"/>
                      </a:lnTo>
                      <a:lnTo>
                        <a:pt x="732" y="6429"/>
                      </a:lnTo>
                      <a:lnTo>
                        <a:pt x="976" y="6557"/>
                      </a:lnTo>
                      <a:lnTo>
                        <a:pt x="1220" y="6557"/>
                      </a:lnTo>
                      <a:lnTo>
                        <a:pt x="1586" y="6686"/>
                      </a:lnTo>
                      <a:lnTo>
                        <a:pt x="1831" y="6686"/>
                      </a:lnTo>
                      <a:lnTo>
                        <a:pt x="2197" y="6943"/>
                      </a:lnTo>
                      <a:lnTo>
                        <a:pt x="2563" y="6943"/>
                      </a:lnTo>
                      <a:lnTo>
                        <a:pt x="2929" y="6686"/>
                      </a:lnTo>
                      <a:lnTo>
                        <a:pt x="3417" y="6557"/>
                      </a:lnTo>
                      <a:lnTo>
                        <a:pt x="4881" y="5786"/>
                      </a:lnTo>
                      <a:lnTo>
                        <a:pt x="5736" y="5529"/>
                      </a:lnTo>
                      <a:lnTo>
                        <a:pt x="6468" y="5014"/>
                      </a:lnTo>
                      <a:lnTo>
                        <a:pt x="7078" y="4629"/>
                      </a:lnTo>
                      <a:lnTo>
                        <a:pt x="7688" y="4500"/>
                      </a:lnTo>
                      <a:lnTo>
                        <a:pt x="7444" y="5014"/>
                      </a:lnTo>
                      <a:lnTo>
                        <a:pt x="7322" y="5143"/>
                      </a:lnTo>
                      <a:lnTo>
                        <a:pt x="7200" y="5657"/>
                      </a:lnTo>
                      <a:lnTo>
                        <a:pt x="7078" y="5657"/>
                      </a:lnTo>
                      <a:lnTo>
                        <a:pt x="7078" y="5786"/>
                      </a:lnTo>
                      <a:lnTo>
                        <a:pt x="6956" y="6043"/>
                      </a:lnTo>
                      <a:lnTo>
                        <a:pt x="6956" y="6171"/>
                      </a:lnTo>
                      <a:lnTo>
                        <a:pt x="6834" y="6557"/>
                      </a:lnTo>
                      <a:lnTo>
                        <a:pt x="7688" y="6557"/>
                      </a:lnTo>
                      <a:lnTo>
                        <a:pt x="7932" y="6686"/>
                      </a:lnTo>
                      <a:lnTo>
                        <a:pt x="8664" y="6943"/>
                      </a:lnTo>
                      <a:lnTo>
                        <a:pt x="9519" y="7071"/>
                      </a:lnTo>
                      <a:lnTo>
                        <a:pt x="10495" y="7329"/>
                      </a:lnTo>
                      <a:lnTo>
                        <a:pt x="11593" y="7329"/>
                      </a:lnTo>
                      <a:lnTo>
                        <a:pt x="12569" y="7457"/>
                      </a:lnTo>
                      <a:lnTo>
                        <a:pt x="13424" y="7457"/>
                      </a:lnTo>
                      <a:lnTo>
                        <a:pt x="13912" y="7586"/>
                      </a:lnTo>
                      <a:lnTo>
                        <a:pt x="13912" y="7971"/>
                      </a:lnTo>
                      <a:lnTo>
                        <a:pt x="13790" y="8357"/>
                      </a:lnTo>
                      <a:lnTo>
                        <a:pt x="13546" y="8743"/>
                      </a:lnTo>
                      <a:lnTo>
                        <a:pt x="13424" y="8871"/>
                      </a:lnTo>
                      <a:lnTo>
                        <a:pt x="13302" y="9129"/>
                      </a:lnTo>
                      <a:lnTo>
                        <a:pt x="12814" y="9129"/>
                      </a:lnTo>
                      <a:lnTo>
                        <a:pt x="12569" y="9257"/>
                      </a:lnTo>
                      <a:lnTo>
                        <a:pt x="12325" y="9129"/>
                      </a:lnTo>
                      <a:lnTo>
                        <a:pt x="12203" y="9129"/>
                      </a:lnTo>
                      <a:lnTo>
                        <a:pt x="11959" y="8871"/>
                      </a:lnTo>
                      <a:lnTo>
                        <a:pt x="11837" y="8871"/>
                      </a:lnTo>
                      <a:lnTo>
                        <a:pt x="11593" y="8743"/>
                      </a:lnTo>
                      <a:lnTo>
                        <a:pt x="11471" y="8486"/>
                      </a:lnTo>
                      <a:lnTo>
                        <a:pt x="10983" y="8486"/>
                      </a:lnTo>
                      <a:lnTo>
                        <a:pt x="10251" y="8743"/>
                      </a:lnTo>
                      <a:lnTo>
                        <a:pt x="9641" y="8871"/>
                      </a:lnTo>
                      <a:lnTo>
                        <a:pt x="8908" y="9386"/>
                      </a:lnTo>
                      <a:lnTo>
                        <a:pt x="8542" y="10029"/>
                      </a:lnTo>
                      <a:lnTo>
                        <a:pt x="7322" y="11057"/>
                      </a:lnTo>
                      <a:lnTo>
                        <a:pt x="6956" y="11186"/>
                      </a:lnTo>
                      <a:lnTo>
                        <a:pt x="6346" y="11443"/>
                      </a:lnTo>
                      <a:lnTo>
                        <a:pt x="6102" y="11443"/>
                      </a:lnTo>
                      <a:lnTo>
                        <a:pt x="5858" y="11571"/>
                      </a:lnTo>
                      <a:lnTo>
                        <a:pt x="5736" y="11700"/>
                      </a:lnTo>
                      <a:lnTo>
                        <a:pt x="5736" y="12343"/>
                      </a:lnTo>
                      <a:lnTo>
                        <a:pt x="5614" y="12600"/>
                      </a:lnTo>
                      <a:lnTo>
                        <a:pt x="5614" y="12857"/>
                      </a:lnTo>
                      <a:lnTo>
                        <a:pt x="5492" y="12986"/>
                      </a:lnTo>
                      <a:lnTo>
                        <a:pt x="5247" y="13886"/>
                      </a:lnTo>
                      <a:lnTo>
                        <a:pt x="4759" y="14657"/>
                      </a:lnTo>
                      <a:lnTo>
                        <a:pt x="4515" y="15557"/>
                      </a:lnTo>
                      <a:lnTo>
                        <a:pt x="4027" y="16329"/>
                      </a:lnTo>
                      <a:lnTo>
                        <a:pt x="3661" y="17100"/>
                      </a:lnTo>
                      <a:lnTo>
                        <a:pt x="3295" y="17743"/>
                      </a:lnTo>
                      <a:lnTo>
                        <a:pt x="3173" y="18900"/>
                      </a:lnTo>
                      <a:lnTo>
                        <a:pt x="3051" y="19929"/>
                      </a:lnTo>
                      <a:lnTo>
                        <a:pt x="3173" y="20186"/>
                      </a:lnTo>
                      <a:lnTo>
                        <a:pt x="3173" y="20443"/>
                      </a:lnTo>
                      <a:lnTo>
                        <a:pt x="3295" y="20700"/>
                      </a:lnTo>
                      <a:lnTo>
                        <a:pt x="3417" y="21086"/>
                      </a:lnTo>
                      <a:lnTo>
                        <a:pt x="3783" y="21214"/>
                      </a:lnTo>
                      <a:lnTo>
                        <a:pt x="3905" y="21343"/>
                      </a:lnTo>
                      <a:lnTo>
                        <a:pt x="4149" y="21343"/>
                      </a:lnTo>
                      <a:lnTo>
                        <a:pt x="4271" y="21600"/>
                      </a:lnTo>
                      <a:lnTo>
                        <a:pt x="4759" y="21343"/>
                      </a:lnTo>
                      <a:lnTo>
                        <a:pt x="5247" y="21214"/>
                      </a:lnTo>
                      <a:lnTo>
                        <a:pt x="5614" y="21086"/>
                      </a:lnTo>
                      <a:lnTo>
                        <a:pt x="5736" y="20443"/>
                      </a:lnTo>
                      <a:lnTo>
                        <a:pt x="6224" y="19543"/>
                      </a:lnTo>
                      <a:lnTo>
                        <a:pt x="6468" y="18386"/>
                      </a:lnTo>
                      <a:lnTo>
                        <a:pt x="6834" y="17100"/>
                      </a:lnTo>
                      <a:lnTo>
                        <a:pt x="7078" y="15686"/>
                      </a:lnTo>
                      <a:lnTo>
                        <a:pt x="7200" y="14657"/>
                      </a:lnTo>
                      <a:lnTo>
                        <a:pt x="7688" y="13886"/>
                      </a:lnTo>
                      <a:lnTo>
                        <a:pt x="8176" y="13371"/>
                      </a:lnTo>
                      <a:lnTo>
                        <a:pt x="8786" y="12600"/>
                      </a:lnTo>
                      <a:lnTo>
                        <a:pt x="10251" y="11571"/>
                      </a:lnTo>
                      <a:lnTo>
                        <a:pt x="10861" y="11057"/>
                      </a:lnTo>
                      <a:lnTo>
                        <a:pt x="11471" y="10671"/>
                      </a:lnTo>
                      <a:lnTo>
                        <a:pt x="11959" y="10157"/>
                      </a:lnTo>
                      <a:lnTo>
                        <a:pt x="12569" y="9386"/>
                      </a:lnTo>
                      <a:lnTo>
                        <a:pt x="12814" y="10029"/>
                      </a:lnTo>
                      <a:lnTo>
                        <a:pt x="13180" y="10286"/>
                      </a:lnTo>
                      <a:lnTo>
                        <a:pt x="13302" y="10543"/>
                      </a:lnTo>
                      <a:lnTo>
                        <a:pt x="13546" y="10671"/>
                      </a:lnTo>
                      <a:lnTo>
                        <a:pt x="13912" y="11057"/>
                      </a:lnTo>
                      <a:lnTo>
                        <a:pt x="14156" y="11186"/>
                      </a:lnTo>
                      <a:lnTo>
                        <a:pt x="14278" y="11571"/>
                      </a:lnTo>
                      <a:lnTo>
                        <a:pt x="14644" y="12086"/>
                      </a:lnTo>
                      <a:lnTo>
                        <a:pt x="14156" y="12471"/>
                      </a:lnTo>
                      <a:lnTo>
                        <a:pt x="13912" y="12600"/>
                      </a:lnTo>
                      <a:lnTo>
                        <a:pt x="13546" y="12986"/>
                      </a:lnTo>
                      <a:lnTo>
                        <a:pt x="13302" y="13371"/>
                      </a:lnTo>
                      <a:lnTo>
                        <a:pt x="13180" y="13757"/>
                      </a:lnTo>
                      <a:lnTo>
                        <a:pt x="12814" y="14271"/>
                      </a:lnTo>
                      <a:lnTo>
                        <a:pt x="12692" y="14657"/>
                      </a:lnTo>
                      <a:lnTo>
                        <a:pt x="12569" y="15300"/>
                      </a:lnTo>
                      <a:lnTo>
                        <a:pt x="12814" y="15300"/>
                      </a:lnTo>
                      <a:lnTo>
                        <a:pt x="13180" y="15171"/>
                      </a:lnTo>
                      <a:lnTo>
                        <a:pt x="13546" y="15171"/>
                      </a:lnTo>
                      <a:lnTo>
                        <a:pt x="13912" y="15043"/>
                      </a:lnTo>
                      <a:lnTo>
                        <a:pt x="14644" y="15043"/>
                      </a:lnTo>
                      <a:lnTo>
                        <a:pt x="14644" y="15686"/>
                      </a:lnTo>
                      <a:lnTo>
                        <a:pt x="14522" y="16071"/>
                      </a:lnTo>
                      <a:lnTo>
                        <a:pt x="14644" y="16714"/>
                      </a:lnTo>
                      <a:lnTo>
                        <a:pt x="14644" y="18386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65" name="Shape 483"/>
                <p:cNvSpPr/>
                <p:nvPr/>
              </p:nvSpPr>
              <p:spPr>
                <a:xfrm>
                  <a:off x="186543" y="227257"/>
                  <a:ext cx="157200" cy="601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368" y="4200"/>
                      </a:moveTo>
                      <a:lnTo>
                        <a:pt x="9216" y="4200"/>
                      </a:lnTo>
                      <a:lnTo>
                        <a:pt x="7776" y="6600"/>
                      </a:lnTo>
                      <a:lnTo>
                        <a:pt x="6048" y="7800"/>
                      </a:lnTo>
                      <a:lnTo>
                        <a:pt x="4032" y="9000"/>
                      </a:lnTo>
                      <a:lnTo>
                        <a:pt x="2880" y="10800"/>
                      </a:lnTo>
                      <a:lnTo>
                        <a:pt x="1440" y="12600"/>
                      </a:lnTo>
                      <a:lnTo>
                        <a:pt x="288" y="14400"/>
                      </a:lnTo>
                      <a:lnTo>
                        <a:pt x="0" y="15000"/>
                      </a:lnTo>
                      <a:lnTo>
                        <a:pt x="288" y="16800"/>
                      </a:lnTo>
                      <a:lnTo>
                        <a:pt x="576" y="18000"/>
                      </a:lnTo>
                      <a:lnTo>
                        <a:pt x="1152" y="19200"/>
                      </a:lnTo>
                      <a:lnTo>
                        <a:pt x="1728" y="19800"/>
                      </a:lnTo>
                      <a:lnTo>
                        <a:pt x="2880" y="20400"/>
                      </a:lnTo>
                      <a:lnTo>
                        <a:pt x="3456" y="21600"/>
                      </a:lnTo>
                      <a:lnTo>
                        <a:pt x="6912" y="21600"/>
                      </a:lnTo>
                      <a:lnTo>
                        <a:pt x="8640" y="19800"/>
                      </a:lnTo>
                      <a:lnTo>
                        <a:pt x="10656" y="17400"/>
                      </a:lnTo>
                      <a:lnTo>
                        <a:pt x="12960" y="14400"/>
                      </a:lnTo>
                      <a:lnTo>
                        <a:pt x="15264" y="10800"/>
                      </a:lnTo>
                      <a:lnTo>
                        <a:pt x="18144" y="8400"/>
                      </a:lnTo>
                      <a:lnTo>
                        <a:pt x="19872" y="6000"/>
                      </a:lnTo>
                      <a:lnTo>
                        <a:pt x="21600" y="4200"/>
                      </a:lnTo>
                      <a:lnTo>
                        <a:pt x="20160" y="1200"/>
                      </a:lnTo>
                      <a:lnTo>
                        <a:pt x="18432" y="0"/>
                      </a:lnTo>
                      <a:lnTo>
                        <a:pt x="16416" y="0"/>
                      </a:lnTo>
                      <a:lnTo>
                        <a:pt x="14400" y="1200"/>
                      </a:lnTo>
                      <a:lnTo>
                        <a:pt x="12672" y="1800"/>
                      </a:lnTo>
                      <a:lnTo>
                        <a:pt x="11232" y="3000"/>
                      </a:lnTo>
                      <a:lnTo>
                        <a:pt x="10656" y="3600"/>
                      </a:lnTo>
                      <a:lnTo>
                        <a:pt x="10368" y="42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266" name="Shape 484"/>
                <p:cNvSpPr/>
                <p:nvPr/>
              </p:nvSpPr>
              <p:spPr>
                <a:xfrm>
                  <a:off x="347934" y="183811"/>
                  <a:ext cx="125760" cy="451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040" y="4800"/>
                      </a:moveTo>
                      <a:lnTo>
                        <a:pt x="12600" y="4800"/>
                      </a:lnTo>
                      <a:lnTo>
                        <a:pt x="10440" y="6400"/>
                      </a:lnTo>
                      <a:lnTo>
                        <a:pt x="8280" y="6400"/>
                      </a:lnTo>
                      <a:lnTo>
                        <a:pt x="6120" y="7200"/>
                      </a:lnTo>
                      <a:lnTo>
                        <a:pt x="3600" y="8800"/>
                      </a:lnTo>
                      <a:lnTo>
                        <a:pt x="1800" y="11200"/>
                      </a:lnTo>
                      <a:lnTo>
                        <a:pt x="1080" y="12000"/>
                      </a:lnTo>
                      <a:lnTo>
                        <a:pt x="720" y="12800"/>
                      </a:lnTo>
                      <a:lnTo>
                        <a:pt x="0" y="15200"/>
                      </a:lnTo>
                      <a:lnTo>
                        <a:pt x="0" y="19200"/>
                      </a:lnTo>
                      <a:lnTo>
                        <a:pt x="720" y="20800"/>
                      </a:lnTo>
                      <a:lnTo>
                        <a:pt x="1440" y="21600"/>
                      </a:lnTo>
                      <a:lnTo>
                        <a:pt x="9000" y="21600"/>
                      </a:lnTo>
                      <a:lnTo>
                        <a:pt x="11160" y="20800"/>
                      </a:lnTo>
                      <a:lnTo>
                        <a:pt x="13680" y="18400"/>
                      </a:lnTo>
                      <a:lnTo>
                        <a:pt x="15840" y="15200"/>
                      </a:lnTo>
                      <a:lnTo>
                        <a:pt x="18000" y="12800"/>
                      </a:lnTo>
                      <a:lnTo>
                        <a:pt x="19800" y="9600"/>
                      </a:lnTo>
                      <a:lnTo>
                        <a:pt x="20880" y="6400"/>
                      </a:lnTo>
                      <a:lnTo>
                        <a:pt x="21600" y="2400"/>
                      </a:lnTo>
                      <a:lnTo>
                        <a:pt x="18360" y="0"/>
                      </a:lnTo>
                      <a:lnTo>
                        <a:pt x="14040" y="480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</p:grpSp>
        </p:grpSp>
        <p:grpSp>
          <p:nvGrpSpPr>
            <p:cNvPr id="6" name="Group 671"/>
            <p:cNvGrpSpPr/>
            <p:nvPr/>
          </p:nvGrpSpPr>
          <p:grpSpPr>
            <a:xfrm>
              <a:off x="3382929" y="0"/>
              <a:ext cx="7053011" cy="4407648"/>
              <a:chOff x="0" y="0"/>
              <a:chExt cx="7053009" cy="4407647"/>
            </a:xfrm>
          </p:grpSpPr>
          <p:sp>
            <p:nvSpPr>
              <p:cNvPr id="7" name="Shape 487"/>
              <p:cNvSpPr/>
              <p:nvPr/>
            </p:nvSpPr>
            <p:spPr>
              <a:xfrm>
                <a:off x="276670" y="389521"/>
                <a:ext cx="64977" cy="34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81" y="0"/>
                    </a:lnTo>
                    <a:lnTo>
                      <a:pt x="8361" y="1080"/>
                    </a:lnTo>
                    <a:lnTo>
                      <a:pt x="10452" y="1080"/>
                    </a:lnTo>
                    <a:lnTo>
                      <a:pt x="13935" y="3240"/>
                    </a:lnTo>
                    <a:lnTo>
                      <a:pt x="16723" y="4320"/>
                    </a:lnTo>
                    <a:lnTo>
                      <a:pt x="18116" y="8640"/>
                    </a:lnTo>
                    <a:lnTo>
                      <a:pt x="19510" y="11880"/>
                    </a:lnTo>
                    <a:lnTo>
                      <a:pt x="21600" y="15120"/>
                    </a:lnTo>
                    <a:lnTo>
                      <a:pt x="18813" y="17280"/>
                    </a:lnTo>
                    <a:lnTo>
                      <a:pt x="16723" y="20520"/>
                    </a:lnTo>
                    <a:lnTo>
                      <a:pt x="12542" y="21600"/>
                    </a:lnTo>
                    <a:lnTo>
                      <a:pt x="2787" y="21600"/>
                    </a:lnTo>
                    <a:lnTo>
                      <a:pt x="697" y="18360"/>
                    </a:lnTo>
                    <a:lnTo>
                      <a:pt x="0" y="15120"/>
                    </a:lnTo>
                    <a:lnTo>
                      <a:pt x="697" y="11880"/>
                    </a:lnTo>
                    <a:lnTo>
                      <a:pt x="697" y="8640"/>
                    </a:lnTo>
                    <a:lnTo>
                      <a:pt x="1394" y="7560"/>
                    </a:lnTo>
                    <a:lnTo>
                      <a:pt x="1394" y="1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8" name="Shape 488"/>
              <p:cNvSpPr/>
              <p:nvPr/>
            </p:nvSpPr>
            <p:spPr>
              <a:xfrm>
                <a:off x="291342" y="311995"/>
                <a:ext cx="39825" cy="28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68" y="0"/>
                    </a:moveTo>
                    <a:lnTo>
                      <a:pt x="13642" y="1271"/>
                    </a:lnTo>
                    <a:lnTo>
                      <a:pt x="17053" y="6353"/>
                    </a:lnTo>
                    <a:lnTo>
                      <a:pt x="19326" y="7624"/>
                    </a:lnTo>
                    <a:lnTo>
                      <a:pt x="20463" y="10165"/>
                    </a:lnTo>
                    <a:lnTo>
                      <a:pt x="21600" y="11435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7958" y="2541"/>
                    </a:lnTo>
                    <a:lnTo>
                      <a:pt x="1136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9" name="Shape 489"/>
              <p:cNvSpPr/>
              <p:nvPr/>
            </p:nvSpPr>
            <p:spPr>
              <a:xfrm>
                <a:off x="0" y="158834"/>
                <a:ext cx="67072" cy="34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050" y="0"/>
                    </a:lnTo>
                    <a:lnTo>
                      <a:pt x="8100" y="1029"/>
                    </a:lnTo>
                    <a:lnTo>
                      <a:pt x="10800" y="3086"/>
                    </a:lnTo>
                    <a:lnTo>
                      <a:pt x="14175" y="3086"/>
                    </a:lnTo>
                    <a:lnTo>
                      <a:pt x="17550" y="6171"/>
                    </a:lnTo>
                    <a:lnTo>
                      <a:pt x="18900" y="8229"/>
                    </a:lnTo>
                    <a:lnTo>
                      <a:pt x="20925" y="10286"/>
                    </a:lnTo>
                    <a:lnTo>
                      <a:pt x="21600" y="15429"/>
                    </a:lnTo>
                    <a:lnTo>
                      <a:pt x="18900" y="17486"/>
                    </a:lnTo>
                    <a:lnTo>
                      <a:pt x="16875" y="17486"/>
                    </a:lnTo>
                    <a:lnTo>
                      <a:pt x="13500" y="18514"/>
                    </a:lnTo>
                    <a:lnTo>
                      <a:pt x="12825" y="18514"/>
                    </a:lnTo>
                    <a:lnTo>
                      <a:pt x="10800" y="20571"/>
                    </a:lnTo>
                    <a:lnTo>
                      <a:pt x="10125" y="20571"/>
                    </a:lnTo>
                    <a:lnTo>
                      <a:pt x="8775" y="21600"/>
                    </a:lnTo>
                    <a:lnTo>
                      <a:pt x="7425" y="21600"/>
                    </a:lnTo>
                    <a:lnTo>
                      <a:pt x="6075" y="20571"/>
                    </a:lnTo>
                    <a:lnTo>
                      <a:pt x="6075" y="18514"/>
                    </a:lnTo>
                    <a:lnTo>
                      <a:pt x="4725" y="17486"/>
                    </a:lnTo>
                    <a:lnTo>
                      <a:pt x="4725" y="12343"/>
                    </a:lnTo>
                    <a:lnTo>
                      <a:pt x="6075" y="9257"/>
                    </a:lnTo>
                    <a:lnTo>
                      <a:pt x="6075" y="8229"/>
                    </a:lnTo>
                    <a:lnTo>
                      <a:pt x="0" y="82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sp>
            <p:nvSpPr>
              <p:cNvPr id="10" name="Shape 490"/>
              <p:cNvSpPr/>
              <p:nvPr/>
            </p:nvSpPr>
            <p:spPr>
              <a:xfrm>
                <a:off x="297630" y="342249"/>
                <a:ext cx="33537" cy="1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2000"/>
                    </a:lnTo>
                    <a:lnTo>
                      <a:pt x="18900" y="14400"/>
                    </a:lnTo>
                    <a:lnTo>
                      <a:pt x="12150" y="14400"/>
                    </a:lnTo>
                    <a:lnTo>
                      <a:pt x="9450" y="12000"/>
                    </a:lnTo>
                    <a:lnTo>
                      <a:pt x="4050" y="12000"/>
                    </a:lnTo>
                    <a:lnTo>
                      <a:pt x="1350" y="144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t">
                <a:noAutofit/>
              </a:bodyPr>
              <a:lstStyle/>
              <a:p>
                <a:endParaRPr sz="1799"/>
              </a:p>
            </p:txBody>
          </p:sp>
          <p:grpSp>
            <p:nvGrpSpPr>
              <p:cNvPr id="11" name="Group 670"/>
              <p:cNvGrpSpPr/>
              <p:nvPr/>
            </p:nvGrpSpPr>
            <p:grpSpPr>
              <a:xfrm>
                <a:off x="14671" y="0"/>
                <a:ext cx="7038339" cy="4407648"/>
                <a:chOff x="0" y="0"/>
                <a:chExt cx="7038337" cy="4407647"/>
              </a:xfrm>
            </p:grpSpPr>
            <p:sp>
              <p:nvSpPr>
                <p:cNvPr id="12" name="Shape 491"/>
                <p:cNvSpPr/>
                <p:nvPr/>
              </p:nvSpPr>
              <p:spPr>
                <a:xfrm>
                  <a:off x="1257594" y="216961"/>
                  <a:ext cx="27249" cy="233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6971"/>
                      </a:moveTo>
                      <a:lnTo>
                        <a:pt x="8308" y="0"/>
                      </a:lnTo>
                      <a:lnTo>
                        <a:pt x="11631" y="0"/>
                      </a:lnTo>
                      <a:lnTo>
                        <a:pt x="11631" y="1543"/>
                      </a:lnTo>
                      <a:lnTo>
                        <a:pt x="14954" y="1543"/>
                      </a:lnTo>
                      <a:lnTo>
                        <a:pt x="19938" y="3086"/>
                      </a:lnTo>
                      <a:lnTo>
                        <a:pt x="21600" y="3086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1697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sp>
              <p:nvSpPr>
                <p:cNvPr id="13" name="Shape 492"/>
                <p:cNvSpPr/>
                <p:nvPr/>
              </p:nvSpPr>
              <p:spPr>
                <a:xfrm>
                  <a:off x="677005" y="11682"/>
                  <a:ext cx="56592" cy="28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800" y="6353"/>
                      </a:moveTo>
                      <a:lnTo>
                        <a:pt x="7200" y="6353"/>
                      </a:lnTo>
                      <a:lnTo>
                        <a:pt x="8000" y="3812"/>
                      </a:lnTo>
                      <a:lnTo>
                        <a:pt x="8800" y="3812"/>
                      </a:lnTo>
                      <a:lnTo>
                        <a:pt x="10400" y="1271"/>
                      </a:lnTo>
                      <a:lnTo>
                        <a:pt x="10400" y="0"/>
                      </a:lnTo>
                      <a:lnTo>
                        <a:pt x="12800" y="0"/>
                      </a:lnTo>
                      <a:lnTo>
                        <a:pt x="13600" y="1271"/>
                      </a:lnTo>
                      <a:lnTo>
                        <a:pt x="15200" y="1271"/>
                      </a:lnTo>
                      <a:lnTo>
                        <a:pt x="16800" y="3812"/>
                      </a:lnTo>
                      <a:lnTo>
                        <a:pt x="17600" y="3812"/>
                      </a:lnTo>
                      <a:lnTo>
                        <a:pt x="18400" y="6353"/>
                      </a:lnTo>
                      <a:lnTo>
                        <a:pt x="19200" y="6353"/>
                      </a:lnTo>
                      <a:lnTo>
                        <a:pt x="19200" y="8894"/>
                      </a:lnTo>
                      <a:lnTo>
                        <a:pt x="20800" y="10165"/>
                      </a:lnTo>
                      <a:lnTo>
                        <a:pt x="20800" y="13976"/>
                      </a:lnTo>
                      <a:lnTo>
                        <a:pt x="21600" y="15247"/>
                      </a:lnTo>
                      <a:lnTo>
                        <a:pt x="21600" y="20329"/>
                      </a:lnTo>
                      <a:lnTo>
                        <a:pt x="20800" y="20329"/>
                      </a:lnTo>
                      <a:lnTo>
                        <a:pt x="19200" y="21600"/>
                      </a:lnTo>
                      <a:lnTo>
                        <a:pt x="18400" y="21600"/>
                      </a:lnTo>
                      <a:lnTo>
                        <a:pt x="15200" y="20329"/>
                      </a:lnTo>
                      <a:lnTo>
                        <a:pt x="12000" y="20329"/>
                      </a:lnTo>
                      <a:lnTo>
                        <a:pt x="8800" y="17788"/>
                      </a:lnTo>
                      <a:lnTo>
                        <a:pt x="6400" y="15247"/>
                      </a:lnTo>
                      <a:lnTo>
                        <a:pt x="2400" y="13976"/>
                      </a:lnTo>
                      <a:lnTo>
                        <a:pt x="800" y="10165"/>
                      </a:lnTo>
                      <a:lnTo>
                        <a:pt x="0" y="6353"/>
                      </a:lnTo>
                      <a:lnTo>
                        <a:pt x="4800" y="6353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3175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71981" tIns="71981" rIns="71981" bIns="71981" numCol="1" anchor="t">
                  <a:noAutofit/>
                </a:bodyPr>
                <a:lstStyle/>
                <a:p>
                  <a:endParaRPr sz="1799"/>
                </a:p>
              </p:txBody>
            </p:sp>
            <p:grpSp>
              <p:nvGrpSpPr>
                <p:cNvPr id="14" name="Group 669"/>
                <p:cNvGrpSpPr/>
                <p:nvPr/>
              </p:nvGrpSpPr>
              <p:grpSpPr>
                <a:xfrm>
                  <a:off x="0" y="0"/>
                  <a:ext cx="7038338" cy="4407648"/>
                  <a:chOff x="0" y="0"/>
                  <a:chExt cx="7038337" cy="4407647"/>
                </a:xfrm>
              </p:grpSpPr>
              <p:sp>
                <p:nvSpPr>
                  <p:cNvPr id="15" name="Shape 493"/>
                  <p:cNvSpPr/>
                  <p:nvPr/>
                </p:nvSpPr>
                <p:spPr>
                  <a:xfrm>
                    <a:off x="0" y="0"/>
                    <a:ext cx="1448330" cy="75268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1" y="3688"/>
                        </a:moveTo>
                        <a:lnTo>
                          <a:pt x="438" y="3688"/>
                        </a:lnTo>
                        <a:lnTo>
                          <a:pt x="594" y="3544"/>
                        </a:lnTo>
                        <a:lnTo>
                          <a:pt x="781" y="3544"/>
                        </a:lnTo>
                        <a:lnTo>
                          <a:pt x="938" y="3448"/>
                        </a:lnTo>
                        <a:lnTo>
                          <a:pt x="1219" y="3448"/>
                        </a:lnTo>
                        <a:lnTo>
                          <a:pt x="1375" y="3400"/>
                        </a:lnTo>
                        <a:lnTo>
                          <a:pt x="1500" y="3400"/>
                        </a:lnTo>
                        <a:lnTo>
                          <a:pt x="1594" y="3353"/>
                        </a:lnTo>
                        <a:lnTo>
                          <a:pt x="2532" y="3353"/>
                        </a:lnTo>
                        <a:lnTo>
                          <a:pt x="2595" y="3209"/>
                        </a:lnTo>
                        <a:lnTo>
                          <a:pt x="2907" y="3017"/>
                        </a:lnTo>
                        <a:lnTo>
                          <a:pt x="3095" y="2922"/>
                        </a:lnTo>
                        <a:lnTo>
                          <a:pt x="3282" y="2874"/>
                        </a:lnTo>
                        <a:lnTo>
                          <a:pt x="3470" y="2778"/>
                        </a:lnTo>
                        <a:lnTo>
                          <a:pt x="3657" y="2730"/>
                        </a:lnTo>
                        <a:lnTo>
                          <a:pt x="3814" y="2730"/>
                        </a:lnTo>
                        <a:lnTo>
                          <a:pt x="3657" y="2682"/>
                        </a:lnTo>
                        <a:lnTo>
                          <a:pt x="3376" y="2682"/>
                        </a:lnTo>
                        <a:lnTo>
                          <a:pt x="3251" y="2586"/>
                        </a:lnTo>
                        <a:lnTo>
                          <a:pt x="3126" y="2586"/>
                        </a:lnTo>
                        <a:lnTo>
                          <a:pt x="2938" y="2490"/>
                        </a:lnTo>
                        <a:lnTo>
                          <a:pt x="2876" y="2347"/>
                        </a:lnTo>
                        <a:lnTo>
                          <a:pt x="2938" y="2347"/>
                        </a:lnTo>
                        <a:lnTo>
                          <a:pt x="3032" y="2251"/>
                        </a:lnTo>
                        <a:lnTo>
                          <a:pt x="3095" y="2251"/>
                        </a:lnTo>
                        <a:lnTo>
                          <a:pt x="3157" y="2203"/>
                        </a:lnTo>
                        <a:lnTo>
                          <a:pt x="3251" y="2155"/>
                        </a:lnTo>
                        <a:lnTo>
                          <a:pt x="3345" y="2012"/>
                        </a:lnTo>
                        <a:lnTo>
                          <a:pt x="3376" y="1868"/>
                        </a:lnTo>
                        <a:lnTo>
                          <a:pt x="4032" y="1868"/>
                        </a:lnTo>
                        <a:lnTo>
                          <a:pt x="4220" y="1820"/>
                        </a:lnTo>
                        <a:lnTo>
                          <a:pt x="4439" y="1724"/>
                        </a:lnTo>
                        <a:lnTo>
                          <a:pt x="4658" y="1580"/>
                        </a:lnTo>
                        <a:lnTo>
                          <a:pt x="4876" y="1533"/>
                        </a:lnTo>
                        <a:lnTo>
                          <a:pt x="5064" y="1389"/>
                        </a:lnTo>
                        <a:lnTo>
                          <a:pt x="5220" y="1341"/>
                        </a:lnTo>
                        <a:lnTo>
                          <a:pt x="5314" y="1245"/>
                        </a:lnTo>
                        <a:lnTo>
                          <a:pt x="6283" y="1245"/>
                        </a:lnTo>
                        <a:lnTo>
                          <a:pt x="6096" y="671"/>
                        </a:lnTo>
                        <a:lnTo>
                          <a:pt x="6127" y="862"/>
                        </a:lnTo>
                        <a:lnTo>
                          <a:pt x="6221" y="910"/>
                        </a:lnTo>
                        <a:lnTo>
                          <a:pt x="6283" y="1054"/>
                        </a:lnTo>
                        <a:lnTo>
                          <a:pt x="6314" y="1149"/>
                        </a:lnTo>
                        <a:lnTo>
                          <a:pt x="6877" y="1149"/>
                        </a:lnTo>
                        <a:lnTo>
                          <a:pt x="7065" y="1054"/>
                        </a:lnTo>
                        <a:lnTo>
                          <a:pt x="7283" y="1006"/>
                        </a:lnTo>
                        <a:lnTo>
                          <a:pt x="7658" y="1006"/>
                        </a:lnTo>
                        <a:lnTo>
                          <a:pt x="7784" y="1054"/>
                        </a:lnTo>
                        <a:lnTo>
                          <a:pt x="7846" y="1149"/>
                        </a:lnTo>
                        <a:lnTo>
                          <a:pt x="7846" y="1245"/>
                        </a:lnTo>
                        <a:lnTo>
                          <a:pt x="8096" y="1245"/>
                        </a:lnTo>
                        <a:lnTo>
                          <a:pt x="8096" y="1197"/>
                        </a:lnTo>
                        <a:lnTo>
                          <a:pt x="8159" y="1197"/>
                        </a:lnTo>
                        <a:lnTo>
                          <a:pt x="8190" y="1149"/>
                        </a:lnTo>
                        <a:lnTo>
                          <a:pt x="8221" y="1054"/>
                        </a:lnTo>
                        <a:lnTo>
                          <a:pt x="8252" y="1054"/>
                        </a:lnTo>
                        <a:lnTo>
                          <a:pt x="8284" y="1149"/>
                        </a:lnTo>
                        <a:lnTo>
                          <a:pt x="8284" y="1197"/>
                        </a:lnTo>
                        <a:lnTo>
                          <a:pt x="8346" y="1245"/>
                        </a:lnTo>
                        <a:lnTo>
                          <a:pt x="8377" y="1341"/>
                        </a:lnTo>
                        <a:lnTo>
                          <a:pt x="8409" y="1341"/>
                        </a:lnTo>
                        <a:lnTo>
                          <a:pt x="8440" y="1389"/>
                        </a:lnTo>
                        <a:lnTo>
                          <a:pt x="8690" y="1389"/>
                        </a:lnTo>
                        <a:lnTo>
                          <a:pt x="8753" y="1341"/>
                        </a:lnTo>
                        <a:lnTo>
                          <a:pt x="8846" y="1341"/>
                        </a:lnTo>
                        <a:lnTo>
                          <a:pt x="8940" y="1389"/>
                        </a:lnTo>
                        <a:lnTo>
                          <a:pt x="8971" y="1389"/>
                        </a:lnTo>
                        <a:lnTo>
                          <a:pt x="8971" y="1197"/>
                        </a:lnTo>
                        <a:lnTo>
                          <a:pt x="9034" y="910"/>
                        </a:lnTo>
                        <a:lnTo>
                          <a:pt x="9065" y="862"/>
                        </a:lnTo>
                        <a:lnTo>
                          <a:pt x="9128" y="862"/>
                        </a:lnTo>
                        <a:lnTo>
                          <a:pt x="9190" y="814"/>
                        </a:lnTo>
                        <a:lnTo>
                          <a:pt x="9815" y="814"/>
                        </a:lnTo>
                        <a:lnTo>
                          <a:pt x="9815" y="1006"/>
                        </a:lnTo>
                        <a:lnTo>
                          <a:pt x="9784" y="1006"/>
                        </a:lnTo>
                        <a:lnTo>
                          <a:pt x="9784" y="1149"/>
                        </a:lnTo>
                        <a:lnTo>
                          <a:pt x="9847" y="1197"/>
                        </a:lnTo>
                        <a:lnTo>
                          <a:pt x="10409" y="1197"/>
                        </a:lnTo>
                        <a:lnTo>
                          <a:pt x="10503" y="1149"/>
                        </a:lnTo>
                        <a:lnTo>
                          <a:pt x="10628" y="1676"/>
                        </a:lnTo>
                        <a:lnTo>
                          <a:pt x="10753" y="1533"/>
                        </a:lnTo>
                        <a:lnTo>
                          <a:pt x="11191" y="1197"/>
                        </a:lnTo>
                        <a:lnTo>
                          <a:pt x="11222" y="1054"/>
                        </a:lnTo>
                        <a:lnTo>
                          <a:pt x="11316" y="910"/>
                        </a:lnTo>
                        <a:lnTo>
                          <a:pt x="11285" y="862"/>
                        </a:lnTo>
                        <a:lnTo>
                          <a:pt x="11191" y="862"/>
                        </a:lnTo>
                        <a:lnTo>
                          <a:pt x="11159" y="814"/>
                        </a:lnTo>
                        <a:lnTo>
                          <a:pt x="11128" y="718"/>
                        </a:lnTo>
                        <a:lnTo>
                          <a:pt x="11097" y="671"/>
                        </a:lnTo>
                        <a:lnTo>
                          <a:pt x="11034" y="671"/>
                        </a:lnTo>
                        <a:lnTo>
                          <a:pt x="11003" y="623"/>
                        </a:lnTo>
                        <a:lnTo>
                          <a:pt x="10972" y="527"/>
                        </a:lnTo>
                        <a:lnTo>
                          <a:pt x="11128" y="527"/>
                        </a:lnTo>
                        <a:lnTo>
                          <a:pt x="11159" y="479"/>
                        </a:lnTo>
                        <a:lnTo>
                          <a:pt x="11222" y="479"/>
                        </a:lnTo>
                        <a:lnTo>
                          <a:pt x="11191" y="383"/>
                        </a:lnTo>
                        <a:lnTo>
                          <a:pt x="11128" y="335"/>
                        </a:lnTo>
                        <a:lnTo>
                          <a:pt x="11097" y="335"/>
                        </a:lnTo>
                        <a:lnTo>
                          <a:pt x="11003" y="287"/>
                        </a:lnTo>
                        <a:lnTo>
                          <a:pt x="10972" y="287"/>
                        </a:lnTo>
                        <a:lnTo>
                          <a:pt x="10909" y="192"/>
                        </a:lnTo>
                        <a:lnTo>
                          <a:pt x="10816" y="192"/>
                        </a:lnTo>
                        <a:lnTo>
                          <a:pt x="11972" y="192"/>
                        </a:lnTo>
                        <a:lnTo>
                          <a:pt x="11972" y="335"/>
                        </a:lnTo>
                        <a:lnTo>
                          <a:pt x="11941" y="383"/>
                        </a:lnTo>
                        <a:lnTo>
                          <a:pt x="11910" y="479"/>
                        </a:lnTo>
                        <a:lnTo>
                          <a:pt x="11910" y="527"/>
                        </a:lnTo>
                        <a:lnTo>
                          <a:pt x="11816" y="527"/>
                        </a:lnTo>
                        <a:lnTo>
                          <a:pt x="12285" y="527"/>
                        </a:lnTo>
                        <a:lnTo>
                          <a:pt x="12504" y="479"/>
                        </a:lnTo>
                        <a:lnTo>
                          <a:pt x="12691" y="479"/>
                        </a:lnTo>
                        <a:lnTo>
                          <a:pt x="12879" y="383"/>
                        </a:lnTo>
                        <a:lnTo>
                          <a:pt x="13066" y="335"/>
                        </a:lnTo>
                        <a:lnTo>
                          <a:pt x="13348" y="335"/>
                        </a:lnTo>
                        <a:lnTo>
                          <a:pt x="13348" y="192"/>
                        </a:lnTo>
                        <a:lnTo>
                          <a:pt x="13316" y="144"/>
                        </a:lnTo>
                        <a:lnTo>
                          <a:pt x="13316" y="0"/>
                        </a:lnTo>
                        <a:lnTo>
                          <a:pt x="13254" y="0"/>
                        </a:lnTo>
                        <a:lnTo>
                          <a:pt x="13973" y="0"/>
                        </a:lnTo>
                        <a:lnTo>
                          <a:pt x="14348" y="48"/>
                        </a:lnTo>
                        <a:lnTo>
                          <a:pt x="14754" y="48"/>
                        </a:lnTo>
                        <a:lnTo>
                          <a:pt x="15129" y="144"/>
                        </a:lnTo>
                        <a:lnTo>
                          <a:pt x="15473" y="192"/>
                        </a:lnTo>
                        <a:lnTo>
                          <a:pt x="16223" y="192"/>
                        </a:lnTo>
                        <a:lnTo>
                          <a:pt x="16348" y="144"/>
                        </a:lnTo>
                        <a:lnTo>
                          <a:pt x="16474" y="144"/>
                        </a:lnTo>
                        <a:lnTo>
                          <a:pt x="16536" y="48"/>
                        </a:lnTo>
                        <a:lnTo>
                          <a:pt x="16692" y="48"/>
                        </a:lnTo>
                        <a:lnTo>
                          <a:pt x="16786" y="144"/>
                        </a:lnTo>
                        <a:lnTo>
                          <a:pt x="16880" y="192"/>
                        </a:lnTo>
                        <a:lnTo>
                          <a:pt x="16661" y="287"/>
                        </a:lnTo>
                        <a:lnTo>
                          <a:pt x="16223" y="287"/>
                        </a:lnTo>
                        <a:lnTo>
                          <a:pt x="15973" y="192"/>
                        </a:lnTo>
                        <a:lnTo>
                          <a:pt x="15286" y="192"/>
                        </a:lnTo>
                        <a:lnTo>
                          <a:pt x="15036" y="335"/>
                        </a:lnTo>
                        <a:lnTo>
                          <a:pt x="13973" y="671"/>
                        </a:lnTo>
                        <a:lnTo>
                          <a:pt x="14160" y="623"/>
                        </a:lnTo>
                        <a:lnTo>
                          <a:pt x="14473" y="527"/>
                        </a:lnTo>
                        <a:lnTo>
                          <a:pt x="14754" y="383"/>
                        </a:lnTo>
                        <a:lnTo>
                          <a:pt x="15442" y="287"/>
                        </a:lnTo>
                        <a:lnTo>
                          <a:pt x="15786" y="287"/>
                        </a:lnTo>
                        <a:lnTo>
                          <a:pt x="16036" y="192"/>
                        </a:lnTo>
                        <a:lnTo>
                          <a:pt x="16536" y="192"/>
                        </a:lnTo>
                        <a:lnTo>
                          <a:pt x="16661" y="287"/>
                        </a:lnTo>
                        <a:lnTo>
                          <a:pt x="16786" y="287"/>
                        </a:lnTo>
                        <a:lnTo>
                          <a:pt x="16880" y="335"/>
                        </a:lnTo>
                        <a:lnTo>
                          <a:pt x="17005" y="335"/>
                        </a:lnTo>
                        <a:lnTo>
                          <a:pt x="17067" y="383"/>
                        </a:lnTo>
                        <a:lnTo>
                          <a:pt x="17130" y="479"/>
                        </a:lnTo>
                        <a:lnTo>
                          <a:pt x="17443" y="479"/>
                        </a:lnTo>
                        <a:lnTo>
                          <a:pt x="17630" y="527"/>
                        </a:lnTo>
                        <a:lnTo>
                          <a:pt x="18193" y="527"/>
                        </a:lnTo>
                        <a:lnTo>
                          <a:pt x="18287" y="479"/>
                        </a:lnTo>
                        <a:lnTo>
                          <a:pt x="18287" y="814"/>
                        </a:lnTo>
                        <a:lnTo>
                          <a:pt x="18255" y="814"/>
                        </a:lnTo>
                        <a:lnTo>
                          <a:pt x="18255" y="1006"/>
                        </a:lnTo>
                        <a:lnTo>
                          <a:pt x="18287" y="1054"/>
                        </a:lnTo>
                        <a:lnTo>
                          <a:pt x="15880" y="1054"/>
                        </a:lnTo>
                        <a:lnTo>
                          <a:pt x="15848" y="1006"/>
                        </a:lnTo>
                        <a:lnTo>
                          <a:pt x="15723" y="1006"/>
                        </a:lnTo>
                        <a:lnTo>
                          <a:pt x="15692" y="910"/>
                        </a:lnTo>
                        <a:lnTo>
                          <a:pt x="15661" y="910"/>
                        </a:lnTo>
                        <a:lnTo>
                          <a:pt x="14848" y="1389"/>
                        </a:lnTo>
                        <a:lnTo>
                          <a:pt x="15067" y="1341"/>
                        </a:lnTo>
                        <a:lnTo>
                          <a:pt x="15317" y="1197"/>
                        </a:lnTo>
                        <a:lnTo>
                          <a:pt x="15661" y="1149"/>
                        </a:lnTo>
                        <a:lnTo>
                          <a:pt x="16036" y="1006"/>
                        </a:lnTo>
                        <a:lnTo>
                          <a:pt x="16442" y="910"/>
                        </a:lnTo>
                        <a:lnTo>
                          <a:pt x="16817" y="862"/>
                        </a:lnTo>
                        <a:lnTo>
                          <a:pt x="17130" y="814"/>
                        </a:lnTo>
                        <a:lnTo>
                          <a:pt x="17505" y="814"/>
                        </a:lnTo>
                        <a:lnTo>
                          <a:pt x="17599" y="910"/>
                        </a:lnTo>
                        <a:lnTo>
                          <a:pt x="17505" y="1197"/>
                        </a:lnTo>
                        <a:lnTo>
                          <a:pt x="17411" y="1341"/>
                        </a:lnTo>
                        <a:lnTo>
                          <a:pt x="17255" y="1533"/>
                        </a:lnTo>
                        <a:lnTo>
                          <a:pt x="17099" y="1820"/>
                        </a:lnTo>
                        <a:lnTo>
                          <a:pt x="16974" y="2012"/>
                        </a:lnTo>
                        <a:lnTo>
                          <a:pt x="17005" y="1820"/>
                        </a:lnTo>
                        <a:lnTo>
                          <a:pt x="17099" y="1676"/>
                        </a:lnTo>
                        <a:lnTo>
                          <a:pt x="17255" y="1485"/>
                        </a:lnTo>
                        <a:lnTo>
                          <a:pt x="17411" y="1341"/>
                        </a:lnTo>
                        <a:lnTo>
                          <a:pt x="17599" y="1197"/>
                        </a:lnTo>
                        <a:lnTo>
                          <a:pt x="17786" y="1149"/>
                        </a:lnTo>
                        <a:lnTo>
                          <a:pt x="17911" y="1054"/>
                        </a:lnTo>
                        <a:lnTo>
                          <a:pt x="18068" y="1054"/>
                        </a:lnTo>
                        <a:lnTo>
                          <a:pt x="18068" y="1245"/>
                        </a:lnTo>
                        <a:lnTo>
                          <a:pt x="18036" y="1485"/>
                        </a:lnTo>
                        <a:lnTo>
                          <a:pt x="18005" y="1580"/>
                        </a:lnTo>
                        <a:lnTo>
                          <a:pt x="17974" y="1724"/>
                        </a:lnTo>
                        <a:lnTo>
                          <a:pt x="17880" y="1868"/>
                        </a:lnTo>
                        <a:lnTo>
                          <a:pt x="17818" y="2012"/>
                        </a:lnTo>
                        <a:lnTo>
                          <a:pt x="17693" y="2059"/>
                        </a:lnTo>
                        <a:lnTo>
                          <a:pt x="17630" y="2155"/>
                        </a:lnTo>
                        <a:lnTo>
                          <a:pt x="17849" y="1916"/>
                        </a:lnTo>
                        <a:lnTo>
                          <a:pt x="18162" y="1820"/>
                        </a:lnTo>
                        <a:lnTo>
                          <a:pt x="18412" y="1724"/>
                        </a:lnTo>
                        <a:lnTo>
                          <a:pt x="18662" y="1676"/>
                        </a:lnTo>
                        <a:lnTo>
                          <a:pt x="18974" y="1580"/>
                        </a:lnTo>
                        <a:lnTo>
                          <a:pt x="19224" y="1485"/>
                        </a:lnTo>
                        <a:lnTo>
                          <a:pt x="19474" y="1341"/>
                        </a:lnTo>
                        <a:lnTo>
                          <a:pt x="19756" y="1149"/>
                        </a:lnTo>
                        <a:lnTo>
                          <a:pt x="20944" y="1149"/>
                        </a:lnTo>
                        <a:lnTo>
                          <a:pt x="21037" y="1197"/>
                        </a:lnTo>
                        <a:lnTo>
                          <a:pt x="21162" y="1245"/>
                        </a:lnTo>
                        <a:lnTo>
                          <a:pt x="21287" y="1245"/>
                        </a:lnTo>
                        <a:lnTo>
                          <a:pt x="21350" y="1341"/>
                        </a:lnTo>
                        <a:lnTo>
                          <a:pt x="21412" y="1389"/>
                        </a:lnTo>
                        <a:lnTo>
                          <a:pt x="21475" y="1389"/>
                        </a:lnTo>
                        <a:lnTo>
                          <a:pt x="21537" y="1485"/>
                        </a:lnTo>
                        <a:lnTo>
                          <a:pt x="21600" y="1533"/>
                        </a:lnTo>
                        <a:lnTo>
                          <a:pt x="21319" y="1724"/>
                        </a:lnTo>
                        <a:lnTo>
                          <a:pt x="20568" y="2012"/>
                        </a:lnTo>
                        <a:lnTo>
                          <a:pt x="20193" y="2012"/>
                        </a:lnTo>
                        <a:lnTo>
                          <a:pt x="19787" y="2059"/>
                        </a:lnTo>
                        <a:lnTo>
                          <a:pt x="19381" y="2012"/>
                        </a:lnTo>
                        <a:lnTo>
                          <a:pt x="18755" y="2012"/>
                        </a:lnTo>
                        <a:lnTo>
                          <a:pt x="18943" y="2059"/>
                        </a:lnTo>
                        <a:lnTo>
                          <a:pt x="19131" y="2155"/>
                        </a:lnTo>
                        <a:lnTo>
                          <a:pt x="19256" y="2203"/>
                        </a:lnTo>
                        <a:lnTo>
                          <a:pt x="19412" y="2251"/>
                        </a:lnTo>
                        <a:lnTo>
                          <a:pt x="19599" y="2347"/>
                        </a:lnTo>
                        <a:lnTo>
                          <a:pt x="19756" y="2347"/>
                        </a:lnTo>
                        <a:lnTo>
                          <a:pt x="19537" y="2395"/>
                        </a:lnTo>
                        <a:lnTo>
                          <a:pt x="19193" y="2395"/>
                        </a:lnTo>
                        <a:lnTo>
                          <a:pt x="19037" y="2490"/>
                        </a:lnTo>
                        <a:lnTo>
                          <a:pt x="18630" y="2490"/>
                        </a:lnTo>
                        <a:lnTo>
                          <a:pt x="18662" y="2538"/>
                        </a:lnTo>
                        <a:lnTo>
                          <a:pt x="18755" y="2586"/>
                        </a:lnTo>
                        <a:lnTo>
                          <a:pt x="18818" y="2586"/>
                        </a:lnTo>
                        <a:lnTo>
                          <a:pt x="18849" y="2682"/>
                        </a:lnTo>
                        <a:lnTo>
                          <a:pt x="19005" y="2682"/>
                        </a:lnTo>
                        <a:lnTo>
                          <a:pt x="19037" y="2730"/>
                        </a:lnTo>
                        <a:lnTo>
                          <a:pt x="19068" y="2730"/>
                        </a:lnTo>
                        <a:lnTo>
                          <a:pt x="19037" y="2730"/>
                        </a:lnTo>
                        <a:lnTo>
                          <a:pt x="19037" y="2778"/>
                        </a:lnTo>
                        <a:lnTo>
                          <a:pt x="18974" y="2778"/>
                        </a:lnTo>
                        <a:lnTo>
                          <a:pt x="18943" y="2874"/>
                        </a:lnTo>
                        <a:lnTo>
                          <a:pt x="18880" y="2874"/>
                        </a:lnTo>
                        <a:lnTo>
                          <a:pt x="18849" y="3113"/>
                        </a:lnTo>
                        <a:lnTo>
                          <a:pt x="18787" y="3353"/>
                        </a:lnTo>
                        <a:lnTo>
                          <a:pt x="18662" y="3448"/>
                        </a:lnTo>
                        <a:lnTo>
                          <a:pt x="18537" y="3592"/>
                        </a:lnTo>
                        <a:lnTo>
                          <a:pt x="18380" y="3688"/>
                        </a:lnTo>
                        <a:lnTo>
                          <a:pt x="18224" y="3736"/>
                        </a:lnTo>
                        <a:lnTo>
                          <a:pt x="18068" y="3879"/>
                        </a:lnTo>
                        <a:lnTo>
                          <a:pt x="17974" y="4071"/>
                        </a:lnTo>
                        <a:lnTo>
                          <a:pt x="18068" y="4263"/>
                        </a:lnTo>
                        <a:lnTo>
                          <a:pt x="18099" y="4215"/>
                        </a:lnTo>
                        <a:lnTo>
                          <a:pt x="18162" y="4215"/>
                        </a:lnTo>
                        <a:lnTo>
                          <a:pt x="18193" y="4119"/>
                        </a:lnTo>
                        <a:lnTo>
                          <a:pt x="18224" y="4071"/>
                        </a:lnTo>
                        <a:lnTo>
                          <a:pt x="18255" y="4071"/>
                        </a:lnTo>
                        <a:lnTo>
                          <a:pt x="18287" y="4023"/>
                        </a:lnTo>
                        <a:lnTo>
                          <a:pt x="18380" y="3927"/>
                        </a:lnTo>
                        <a:lnTo>
                          <a:pt x="18755" y="3927"/>
                        </a:lnTo>
                        <a:lnTo>
                          <a:pt x="18755" y="4598"/>
                        </a:lnTo>
                        <a:lnTo>
                          <a:pt x="18818" y="4598"/>
                        </a:lnTo>
                        <a:lnTo>
                          <a:pt x="18943" y="4550"/>
                        </a:lnTo>
                        <a:lnTo>
                          <a:pt x="19131" y="4358"/>
                        </a:lnTo>
                        <a:lnTo>
                          <a:pt x="19224" y="4215"/>
                        </a:lnTo>
                        <a:lnTo>
                          <a:pt x="19318" y="4119"/>
                        </a:lnTo>
                        <a:lnTo>
                          <a:pt x="19381" y="4071"/>
                        </a:lnTo>
                        <a:lnTo>
                          <a:pt x="19412" y="4071"/>
                        </a:lnTo>
                        <a:lnTo>
                          <a:pt x="19349" y="4358"/>
                        </a:lnTo>
                        <a:lnTo>
                          <a:pt x="19256" y="4598"/>
                        </a:lnTo>
                        <a:lnTo>
                          <a:pt x="19193" y="4789"/>
                        </a:lnTo>
                        <a:lnTo>
                          <a:pt x="19068" y="5077"/>
                        </a:lnTo>
                        <a:lnTo>
                          <a:pt x="18974" y="5268"/>
                        </a:lnTo>
                        <a:lnTo>
                          <a:pt x="18880" y="5604"/>
                        </a:lnTo>
                        <a:lnTo>
                          <a:pt x="18818" y="5843"/>
                        </a:lnTo>
                        <a:lnTo>
                          <a:pt x="18755" y="6130"/>
                        </a:lnTo>
                        <a:lnTo>
                          <a:pt x="18693" y="5987"/>
                        </a:lnTo>
                        <a:lnTo>
                          <a:pt x="18693" y="5843"/>
                        </a:lnTo>
                        <a:lnTo>
                          <a:pt x="18662" y="5699"/>
                        </a:lnTo>
                        <a:lnTo>
                          <a:pt x="18662" y="5604"/>
                        </a:lnTo>
                        <a:lnTo>
                          <a:pt x="18630" y="5316"/>
                        </a:lnTo>
                        <a:lnTo>
                          <a:pt x="18630" y="4885"/>
                        </a:lnTo>
                        <a:lnTo>
                          <a:pt x="17630" y="4885"/>
                        </a:lnTo>
                        <a:lnTo>
                          <a:pt x="17661" y="4933"/>
                        </a:lnTo>
                        <a:lnTo>
                          <a:pt x="17755" y="4981"/>
                        </a:lnTo>
                        <a:lnTo>
                          <a:pt x="17911" y="4981"/>
                        </a:lnTo>
                        <a:lnTo>
                          <a:pt x="17974" y="4933"/>
                        </a:lnTo>
                        <a:lnTo>
                          <a:pt x="18036" y="4933"/>
                        </a:lnTo>
                        <a:lnTo>
                          <a:pt x="18068" y="4885"/>
                        </a:lnTo>
                        <a:lnTo>
                          <a:pt x="18068" y="5220"/>
                        </a:lnTo>
                        <a:lnTo>
                          <a:pt x="17880" y="5220"/>
                        </a:lnTo>
                        <a:lnTo>
                          <a:pt x="17974" y="5316"/>
                        </a:lnTo>
                        <a:lnTo>
                          <a:pt x="18068" y="5460"/>
                        </a:lnTo>
                        <a:lnTo>
                          <a:pt x="18162" y="5508"/>
                        </a:lnTo>
                        <a:lnTo>
                          <a:pt x="18255" y="5508"/>
                        </a:lnTo>
                        <a:lnTo>
                          <a:pt x="18287" y="5651"/>
                        </a:lnTo>
                        <a:lnTo>
                          <a:pt x="18380" y="5699"/>
                        </a:lnTo>
                        <a:lnTo>
                          <a:pt x="18412" y="5843"/>
                        </a:lnTo>
                        <a:lnTo>
                          <a:pt x="18412" y="6370"/>
                        </a:lnTo>
                        <a:lnTo>
                          <a:pt x="18068" y="6370"/>
                        </a:lnTo>
                        <a:lnTo>
                          <a:pt x="18068" y="6609"/>
                        </a:lnTo>
                        <a:lnTo>
                          <a:pt x="18099" y="6801"/>
                        </a:lnTo>
                        <a:lnTo>
                          <a:pt x="18162" y="6897"/>
                        </a:lnTo>
                        <a:lnTo>
                          <a:pt x="18193" y="6992"/>
                        </a:lnTo>
                        <a:lnTo>
                          <a:pt x="18255" y="7040"/>
                        </a:lnTo>
                        <a:lnTo>
                          <a:pt x="18287" y="7136"/>
                        </a:lnTo>
                        <a:lnTo>
                          <a:pt x="18380" y="7184"/>
                        </a:lnTo>
                        <a:lnTo>
                          <a:pt x="18412" y="7184"/>
                        </a:lnTo>
                        <a:lnTo>
                          <a:pt x="18287" y="7232"/>
                        </a:lnTo>
                        <a:lnTo>
                          <a:pt x="18193" y="7328"/>
                        </a:lnTo>
                        <a:lnTo>
                          <a:pt x="17474" y="7328"/>
                        </a:lnTo>
                        <a:lnTo>
                          <a:pt x="17505" y="7232"/>
                        </a:lnTo>
                        <a:lnTo>
                          <a:pt x="17818" y="7232"/>
                        </a:lnTo>
                        <a:lnTo>
                          <a:pt x="17880" y="7328"/>
                        </a:lnTo>
                        <a:lnTo>
                          <a:pt x="17880" y="7855"/>
                        </a:lnTo>
                        <a:lnTo>
                          <a:pt x="17849" y="7998"/>
                        </a:lnTo>
                        <a:lnTo>
                          <a:pt x="17818" y="8046"/>
                        </a:lnTo>
                        <a:lnTo>
                          <a:pt x="17786" y="8142"/>
                        </a:lnTo>
                        <a:lnTo>
                          <a:pt x="17755" y="8190"/>
                        </a:lnTo>
                        <a:lnTo>
                          <a:pt x="17661" y="8238"/>
                        </a:lnTo>
                        <a:lnTo>
                          <a:pt x="17380" y="8238"/>
                        </a:lnTo>
                        <a:lnTo>
                          <a:pt x="17318" y="8190"/>
                        </a:lnTo>
                        <a:lnTo>
                          <a:pt x="17286" y="8142"/>
                        </a:lnTo>
                        <a:lnTo>
                          <a:pt x="17255" y="8046"/>
                        </a:lnTo>
                        <a:lnTo>
                          <a:pt x="17224" y="8046"/>
                        </a:lnTo>
                        <a:lnTo>
                          <a:pt x="17130" y="7902"/>
                        </a:lnTo>
                        <a:lnTo>
                          <a:pt x="17130" y="7998"/>
                        </a:lnTo>
                        <a:lnTo>
                          <a:pt x="17192" y="8046"/>
                        </a:lnTo>
                        <a:lnTo>
                          <a:pt x="17192" y="8142"/>
                        </a:lnTo>
                        <a:lnTo>
                          <a:pt x="17224" y="8190"/>
                        </a:lnTo>
                        <a:lnTo>
                          <a:pt x="17224" y="8238"/>
                        </a:lnTo>
                        <a:lnTo>
                          <a:pt x="17255" y="8333"/>
                        </a:lnTo>
                        <a:lnTo>
                          <a:pt x="17255" y="8477"/>
                        </a:lnTo>
                        <a:lnTo>
                          <a:pt x="17286" y="8525"/>
                        </a:lnTo>
                        <a:lnTo>
                          <a:pt x="17255" y="8573"/>
                        </a:lnTo>
                        <a:lnTo>
                          <a:pt x="17255" y="8717"/>
                        </a:lnTo>
                        <a:lnTo>
                          <a:pt x="17192" y="8908"/>
                        </a:lnTo>
                        <a:lnTo>
                          <a:pt x="17130" y="9004"/>
                        </a:lnTo>
                        <a:lnTo>
                          <a:pt x="17067" y="9052"/>
                        </a:lnTo>
                        <a:lnTo>
                          <a:pt x="17036" y="9100"/>
                        </a:lnTo>
                        <a:lnTo>
                          <a:pt x="16880" y="9100"/>
                        </a:lnTo>
                        <a:lnTo>
                          <a:pt x="16817" y="9052"/>
                        </a:lnTo>
                        <a:lnTo>
                          <a:pt x="16692" y="8860"/>
                        </a:lnTo>
                        <a:lnTo>
                          <a:pt x="16692" y="8717"/>
                        </a:lnTo>
                        <a:lnTo>
                          <a:pt x="16661" y="8669"/>
                        </a:lnTo>
                        <a:lnTo>
                          <a:pt x="16599" y="8717"/>
                        </a:lnTo>
                        <a:lnTo>
                          <a:pt x="16442" y="8717"/>
                        </a:lnTo>
                        <a:lnTo>
                          <a:pt x="16317" y="8669"/>
                        </a:lnTo>
                        <a:lnTo>
                          <a:pt x="16255" y="8573"/>
                        </a:lnTo>
                        <a:lnTo>
                          <a:pt x="16161" y="8525"/>
                        </a:lnTo>
                        <a:lnTo>
                          <a:pt x="16067" y="8381"/>
                        </a:lnTo>
                        <a:lnTo>
                          <a:pt x="16005" y="8238"/>
                        </a:lnTo>
                        <a:lnTo>
                          <a:pt x="16223" y="8477"/>
                        </a:lnTo>
                        <a:lnTo>
                          <a:pt x="16411" y="8669"/>
                        </a:lnTo>
                        <a:lnTo>
                          <a:pt x="16505" y="8908"/>
                        </a:lnTo>
                        <a:lnTo>
                          <a:pt x="16630" y="9196"/>
                        </a:lnTo>
                        <a:lnTo>
                          <a:pt x="16724" y="9435"/>
                        </a:lnTo>
                        <a:lnTo>
                          <a:pt x="16849" y="9675"/>
                        </a:lnTo>
                        <a:lnTo>
                          <a:pt x="17036" y="9770"/>
                        </a:lnTo>
                        <a:lnTo>
                          <a:pt x="17286" y="9866"/>
                        </a:lnTo>
                        <a:lnTo>
                          <a:pt x="17286" y="10345"/>
                        </a:lnTo>
                        <a:lnTo>
                          <a:pt x="17224" y="10393"/>
                        </a:lnTo>
                        <a:lnTo>
                          <a:pt x="17192" y="10441"/>
                        </a:lnTo>
                        <a:lnTo>
                          <a:pt x="17130" y="10584"/>
                        </a:lnTo>
                        <a:lnTo>
                          <a:pt x="17130" y="10680"/>
                        </a:lnTo>
                        <a:lnTo>
                          <a:pt x="17099" y="10776"/>
                        </a:lnTo>
                        <a:lnTo>
                          <a:pt x="17099" y="10872"/>
                        </a:lnTo>
                        <a:lnTo>
                          <a:pt x="17067" y="10968"/>
                        </a:lnTo>
                        <a:lnTo>
                          <a:pt x="17067" y="11063"/>
                        </a:lnTo>
                        <a:lnTo>
                          <a:pt x="17036" y="10968"/>
                        </a:lnTo>
                        <a:lnTo>
                          <a:pt x="17005" y="10920"/>
                        </a:lnTo>
                        <a:lnTo>
                          <a:pt x="17005" y="10776"/>
                        </a:lnTo>
                        <a:lnTo>
                          <a:pt x="16974" y="10728"/>
                        </a:lnTo>
                        <a:lnTo>
                          <a:pt x="16974" y="10584"/>
                        </a:lnTo>
                        <a:lnTo>
                          <a:pt x="17005" y="10441"/>
                        </a:lnTo>
                        <a:lnTo>
                          <a:pt x="16724" y="10441"/>
                        </a:lnTo>
                        <a:lnTo>
                          <a:pt x="16692" y="10537"/>
                        </a:lnTo>
                        <a:lnTo>
                          <a:pt x="16661" y="10584"/>
                        </a:lnTo>
                        <a:lnTo>
                          <a:pt x="16599" y="10584"/>
                        </a:lnTo>
                        <a:lnTo>
                          <a:pt x="16474" y="10776"/>
                        </a:lnTo>
                        <a:lnTo>
                          <a:pt x="16442" y="10872"/>
                        </a:lnTo>
                        <a:lnTo>
                          <a:pt x="16411" y="10920"/>
                        </a:lnTo>
                        <a:lnTo>
                          <a:pt x="16348" y="10776"/>
                        </a:lnTo>
                        <a:lnTo>
                          <a:pt x="16317" y="10728"/>
                        </a:lnTo>
                        <a:lnTo>
                          <a:pt x="16255" y="10441"/>
                        </a:lnTo>
                        <a:lnTo>
                          <a:pt x="16255" y="10393"/>
                        </a:lnTo>
                        <a:lnTo>
                          <a:pt x="16223" y="10249"/>
                        </a:lnTo>
                        <a:lnTo>
                          <a:pt x="16223" y="10058"/>
                        </a:lnTo>
                        <a:lnTo>
                          <a:pt x="16036" y="10010"/>
                        </a:lnTo>
                        <a:lnTo>
                          <a:pt x="15911" y="9914"/>
                        </a:lnTo>
                        <a:lnTo>
                          <a:pt x="15786" y="9866"/>
                        </a:lnTo>
                        <a:lnTo>
                          <a:pt x="15661" y="9770"/>
                        </a:lnTo>
                        <a:lnTo>
                          <a:pt x="15536" y="9770"/>
                        </a:lnTo>
                        <a:lnTo>
                          <a:pt x="15442" y="9722"/>
                        </a:lnTo>
                        <a:lnTo>
                          <a:pt x="14911" y="9722"/>
                        </a:lnTo>
                        <a:lnTo>
                          <a:pt x="14879" y="9675"/>
                        </a:lnTo>
                        <a:lnTo>
                          <a:pt x="14754" y="9675"/>
                        </a:lnTo>
                        <a:lnTo>
                          <a:pt x="14692" y="9579"/>
                        </a:lnTo>
                        <a:lnTo>
                          <a:pt x="14723" y="9722"/>
                        </a:lnTo>
                        <a:lnTo>
                          <a:pt x="14817" y="9770"/>
                        </a:lnTo>
                        <a:lnTo>
                          <a:pt x="15286" y="9770"/>
                        </a:lnTo>
                        <a:lnTo>
                          <a:pt x="15379" y="9866"/>
                        </a:lnTo>
                        <a:lnTo>
                          <a:pt x="15442" y="9866"/>
                        </a:lnTo>
                        <a:lnTo>
                          <a:pt x="15504" y="9914"/>
                        </a:lnTo>
                        <a:lnTo>
                          <a:pt x="15598" y="10010"/>
                        </a:lnTo>
                        <a:lnTo>
                          <a:pt x="15661" y="10201"/>
                        </a:lnTo>
                        <a:lnTo>
                          <a:pt x="15692" y="10345"/>
                        </a:lnTo>
                        <a:lnTo>
                          <a:pt x="15692" y="10537"/>
                        </a:lnTo>
                        <a:lnTo>
                          <a:pt x="15504" y="10537"/>
                        </a:lnTo>
                        <a:lnTo>
                          <a:pt x="15442" y="10441"/>
                        </a:lnTo>
                        <a:lnTo>
                          <a:pt x="15473" y="10441"/>
                        </a:lnTo>
                        <a:lnTo>
                          <a:pt x="15504" y="10537"/>
                        </a:lnTo>
                        <a:lnTo>
                          <a:pt x="15536" y="10584"/>
                        </a:lnTo>
                        <a:lnTo>
                          <a:pt x="15536" y="10680"/>
                        </a:lnTo>
                        <a:lnTo>
                          <a:pt x="15598" y="10728"/>
                        </a:lnTo>
                        <a:lnTo>
                          <a:pt x="15598" y="10776"/>
                        </a:lnTo>
                        <a:lnTo>
                          <a:pt x="15536" y="10920"/>
                        </a:lnTo>
                        <a:lnTo>
                          <a:pt x="15536" y="10968"/>
                        </a:lnTo>
                        <a:lnTo>
                          <a:pt x="15473" y="10968"/>
                        </a:lnTo>
                        <a:lnTo>
                          <a:pt x="15442" y="11063"/>
                        </a:lnTo>
                        <a:lnTo>
                          <a:pt x="15067" y="10872"/>
                        </a:lnTo>
                        <a:lnTo>
                          <a:pt x="14692" y="10584"/>
                        </a:lnTo>
                        <a:lnTo>
                          <a:pt x="14598" y="10441"/>
                        </a:lnTo>
                        <a:lnTo>
                          <a:pt x="14473" y="10441"/>
                        </a:lnTo>
                        <a:lnTo>
                          <a:pt x="14473" y="10537"/>
                        </a:lnTo>
                        <a:lnTo>
                          <a:pt x="14504" y="10680"/>
                        </a:lnTo>
                        <a:lnTo>
                          <a:pt x="14535" y="10776"/>
                        </a:lnTo>
                        <a:lnTo>
                          <a:pt x="14598" y="10920"/>
                        </a:lnTo>
                        <a:lnTo>
                          <a:pt x="14660" y="11207"/>
                        </a:lnTo>
                        <a:lnTo>
                          <a:pt x="14660" y="11255"/>
                        </a:lnTo>
                        <a:lnTo>
                          <a:pt x="14817" y="11207"/>
                        </a:lnTo>
                        <a:lnTo>
                          <a:pt x="14911" y="11111"/>
                        </a:lnTo>
                        <a:lnTo>
                          <a:pt x="15973" y="11111"/>
                        </a:lnTo>
                        <a:lnTo>
                          <a:pt x="16005" y="11063"/>
                        </a:lnTo>
                        <a:lnTo>
                          <a:pt x="16036" y="11063"/>
                        </a:lnTo>
                        <a:lnTo>
                          <a:pt x="16098" y="10968"/>
                        </a:lnTo>
                        <a:lnTo>
                          <a:pt x="16161" y="10920"/>
                        </a:lnTo>
                        <a:lnTo>
                          <a:pt x="16286" y="10920"/>
                        </a:lnTo>
                        <a:lnTo>
                          <a:pt x="16411" y="11111"/>
                        </a:lnTo>
                        <a:lnTo>
                          <a:pt x="16474" y="11111"/>
                        </a:lnTo>
                        <a:lnTo>
                          <a:pt x="16536" y="11207"/>
                        </a:lnTo>
                        <a:lnTo>
                          <a:pt x="16724" y="11207"/>
                        </a:lnTo>
                        <a:lnTo>
                          <a:pt x="16817" y="11255"/>
                        </a:lnTo>
                        <a:lnTo>
                          <a:pt x="16880" y="11255"/>
                        </a:lnTo>
                        <a:lnTo>
                          <a:pt x="16817" y="11399"/>
                        </a:lnTo>
                        <a:lnTo>
                          <a:pt x="16692" y="11542"/>
                        </a:lnTo>
                        <a:lnTo>
                          <a:pt x="16599" y="11638"/>
                        </a:lnTo>
                        <a:lnTo>
                          <a:pt x="16474" y="11782"/>
                        </a:lnTo>
                        <a:lnTo>
                          <a:pt x="16317" y="11878"/>
                        </a:lnTo>
                        <a:lnTo>
                          <a:pt x="16223" y="11973"/>
                        </a:lnTo>
                        <a:lnTo>
                          <a:pt x="16036" y="12069"/>
                        </a:lnTo>
                        <a:lnTo>
                          <a:pt x="15911" y="12117"/>
                        </a:lnTo>
                        <a:lnTo>
                          <a:pt x="15723" y="12117"/>
                        </a:lnTo>
                        <a:lnTo>
                          <a:pt x="15598" y="12213"/>
                        </a:lnTo>
                        <a:lnTo>
                          <a:pt x="15473" y="12261"/>
                        </a:lnTo>
                        <a:lnTo>
                          <a:pt x="15379" y="12309"/>
                        </a:lnTo>
                        <a:lnTo>
                          <a:pt x="15254" y="12404"/>
                        </a:lnTo>
                        <a:lnTo>
                          <a:pt x="15098" y="12452"/>
                        </a:lnTo>
                        <a:lnTo>
                          <a:pt x="15004" y="12596"/>
                        </a:lnTo>
                        <a:lnTo>
                          <a:pt x="14848" y="12740"/>
                        </a:lnTo>
                        <a:lnTo>
                          <a:pt x="13910" y="12931"/>
                        </a:lnTo>
                        <a:lnTo>
                          <a:pt x="13816" y="12979"/>
                        </a:lnTo>
                        <a:lnTo>
                          <a:pt x="13723" y="13075"/>
                        </a:lnTo>
                        <a:lnTo>
                          <a:pt x="13629" y="13075"/>
                        </a:lnTo>
                        <a:lnTo>
                          <a:pt x="13535" y="13123"/>
                        </a:lnTo>
                        <a:lnTo>
                          <a:pt x="13473" y="13075"/>
                        </a:lnTo>
                        <a:lnTo>
                          <a:pt x="13098" y="13075"/>
                        </a:lnTo>
                        <a:lnTo>
                          <a:pt x="12847" y="13171"/>
                        </a:lnTo>
                        <a:lnTo>
                          <a:pt x="12722" y="13267"/>
                        </a:lnTo>
                        <a:lnTo>
                          <a:pt x="12566" y="13314"/>
                        </a:lnTo>
                        <a:lnTo>
                          <a:pt x="12472" y="13410"/>
                        </a:lnTo>
                        <a:lnTo>
                          <a:pt x="12316" y="13410"/>
                        </a:lnTo>
                        <a:lnTo>
                          <a:pt x="12254" y="13602"/>
                        </a:lnTo>
                        <a:lnTo>
                          <a:pt x="11972" y="14176"/>
                        </a:lnTo>
                        <a:lnTo>
                          <a:pt x="11878" y="14416"/>
                        </a:lnTo>
                        <a:lnTo>
                          <a:pt x="11753" y="14512"/>
                        </a:lnTo>
                        <a:lnTo>
                          <a:pt x="11660" y="14655"/>
                        </a:lnTo>
                        <a:lnTo>
                          <a:pt x="11378" y="14943"/>
                        </a:lnTo>
                        <a:lnTo>
                          <a:pt x="11003" y="15134"/>
                        </a:lnTo>
                        <a:lnTo>
                          <a:pt x="10784" y="15278"/>
                        </a:lnTo>
                        <a:lnTo>
                          <a:pt x="10409" y="15374"/>
                        </a:lnTo>
                        <a:lnTo>
                          <a:pt x="10222" y="15470"/>
                        </a:lnTo>
                        <a:lnTo>
                          <a:pt x="10034" y="15613"/>
                        </a:lnTo>
                        <a:lnTo>
                          <a:pt x="9909" y="15661"/>
                        </a:lnTo>
                        <a:lnTo>
                          <a:pt x="9753" y="15709"/>
                        </a:lnTo>
                        <a:lnTo>
                          <a:pt x="9221" y="15709"/>
                        </a:lnTo>
                        <a:lnTo>
                          <a:pt x="9065" y="15805"/>
                        </a:lnTo>
                        <a:lnTo>
                          <a:pt x="8878" y="15805"/>
                        </a:lnTo>
                        <a:lnTo>
                          <a:pt x="8846" y="15853"/>
                        </a:lnTo>
                        <a:lnTo>
                          <a:pt x="8815" y="15853"/>
                        </a:lnTo>
                        <a:lnTo>
                          <a:pt x="8784" y="15949"/>
                        </a:lnTo>
                        <a:lnTo>
                          <a:pt x="8753" y="15949"/>
                        </a:lnTo>
                        <a:lnTo>
                          <a:pt x="8690" y="15996"/>
                        </a:lnTo>
                        <a:lnTo>
                          <a:pt x="8659" y="15996"/>
                        </a:lnTo>
                        <a:lnTo>
                          <a:pt x="8627" y="15949"/>
                        </a:lnTo>
                        <a:lnTo>
                          <a:pt x="8627" y="16044"/>
                        </a:lnTo>
                        <a:lnTo>
                          <a:pt x="8690" y="16236"/>
                        </a:lnTo>
                        <a:lnTo>
                          <a:pt x="8690" y="16332"/>
                        </a:lnTo>
                        <a:lnTo>
                          <a:pt x="8753" y="16332"/>
                        </a:lnTo>
                        <a:lnTo>
                          <a:pt x="8784" y="16380"/>
                        </a:lnTo>
                        <a:lnTo>
                          <a:pt x="8753" y="16571"/>
                        </a:lnTo>
                        <a:lnTo>
                          <a:pt x="8690" y="16763"/>
                        </a:lnTo>
                        <a:lnTo>
                          <a:pt x="8534" y="17002"/>
                        </a:lnTo>
                        <a:lnTo>
                          <a:pt x="8471" y="17050"/>
                        </a:lnTo>
                        <a:lnTo>
                          <a:pt x="8440" y="17098"/>
                        </a:lnTo>
                        <a:lnTo>
                          <a:pt x="8440" y="17290"/>
                        </a:lnTo>
                        <a:lnTo>
                          <a:pt x="8409" y="17385"/>
                        </a:lnTo>
                        <a:lnTo>
                          <a:pt x="8377" y="17385"/>
                        </a:lnTo>
                        <a:lnTo>
                          <a:pt x="8346" y="17433"/>
                        </a:lnTo>
                        <a:lnTo>
                          <a:pt x="8252" y="17529"/>
                        </a:lnTo>
                        <a:lnTo>
                          <a:pt x="8221" y="17577"/>
                        </a:lnTo>
                        <a:lnTo>
                          <a:pt x="8159" y="17625"/>
                        </a:lnTo>
                        <a:lnTo>
                          <a:pt x="8096" y="17721"/>
                        </a:lnTo>
                        <a:lnTo>
                          <a:pt x="8096" y="17769"/>
                        </a:lnTo>
                        <a:lnTo>
                          <a:pt x="8002" y="17864"/>
                        </a:lnTo>
                        <a:lnTo>
                          <a:pt x="7877" y="17912"/>
                        </a:lnTo>
                        <a:lnTo>
                          <a:pt x="7784" y="18056"/>
                        </a:lnTo>
                        <a:lnTo>
                          <a:pt x="7690" y="18104"/>
                        </a:lnTo>
                        <a:lnTo>
                          <a:pt x="7627" y="18247"/>
                        </a:lnTo>
                        <a:lnTo>
                          <a:pt x="7565" y="18295"/>
                        </a:lnTo>
                        <a:lnTo>
                          <a:pt x="7502" y="18391"/>
                        </a:lnTo>
                        <a:lnTo>
                          <a:pt x="7502" y="19253"/>
                        </a:lnTo>
                        <a:lnTo>
                          <a:pt x="7377" y="19253"/>
                        </a:lnTo>
                        <a:lnTo>
                          <a:pt x="7252" y="19301"/>
                        </a:lnTo>
                        <a:lnTo>
                          <a:pt x="7190" y="19445"/>
                        </a:lnTo>
                        <a:lnTo>
                          <a:pt x="7065" y="19588"/>
                        </a:lnTo>
                        <a:lnTo>
                          <a:pt x="6908" y="19972"/>
                        </a:lnTo>
                        <a:lnTo>
                          <a:pt x="6814" y="20451"/>
                        </a:lnTo>
                        <a:lnTo>
                          <a:pt x="6721" y="20834"/>
                        </a:lnTo>
                        <a:lnTo>
                          <a:pt x="6627" y="21265"/>
                        </a:lnTo>
                        <a:lnTo>
                          <a:pt x="6533" y="21361"/>
                        </a:lnTo>
                        <a:lnTo>
                          <a:pt x="6471" y="21504"/>
                        </a:lnTo>
                        <a:lnTo>
                          <a:pt x="6408" y="21600"/>
                        </a:lnTo>
                        <a:lnTo>
                          <a:pt x="6127" y="21600"/>
                        </a:lnTo>
                        <a:lnTo>
                          <a:pt x="6064" y="21456"/>
                        </a:lnTo>
                        <a:lnTo>
                          <a:pt x="6002" y="21169"/>
                        </a:lnTo>
                        <a:lnTo>
                          <a:pt x="6002" y="20786"/>
                        </a:lnTo>
                        <a:lnTo>
                          <a:pt x="5939" y="20642"/>
                        </a:lnTo>
                        <a:lnTo>
                          <a:pt x="5908" y="20498"/>
                        </a:lnTo>
                        <a:lnTo>
                          <a:pt x="5814" y="20451"/>
                        </a:lnTo>
                        <a:lnTo>
                          <a:pt x="5689" y="20403"/>
                        </a:lnTo>
                        <a:lnTo>
                          <a:pt x="5502" y="20403"/>
                        </a:lnTo>
                        <a:lnTo>
                          <a:pt x="5252" y="20498"/>
                        </a:lnTo>
                        <a:lnTo>
                          <a:pt x="5064" y="20498"/>
                        </a:lnTo>
                        <a:lnTo>
                          <a:pt x="4908" y="20451"/>
                        </a:lnTo>
                        <a:lnTo>
                          <a:pt x="4751" y="20307"/>
                        </a:lnTo>
                        <a:lnTo>
                          <a:pt x="4626" y="20115"/>
                        </a:lnTo>
                        <a:lnTo>
                          <a:pt x="4501" y="19828"/>
                        </a:lnTo>
                        <a:lnTo>
                          <a:pt x="4439" y="19493"/>
                        </a:lnTo>
                        <a:lnTo>
                          <a:pt x="4408" y="19253"/>
                        </a:lnTo>
                        <a:lnTo>
                          <a:pt x="4345" y="18966"/>
                        </a:lnTo>
                        <a:lnTo>
                          <a:pt x="4314" y="18726"/>
                        </a:lnTo>
                        <a:lnTo>
                          <a:pt x="4282" y="18631"/>
                        </a:lnTo>
                        <a:lnTo>
                          <a:pt x="4220" y="18583"/>
                        </a:lnTo>
                        <a:lnTo>
                          <a:pt x="4220" y="18535"/>
                        </a:lnTo>
                        <a:lnTo>
                          <a:pt x="4157" y="18391"/>
                        </a:lnTo>
                        <a:lnTo>
                          <a:pt x="4157" y="18104"/>
                        </a:lnTo>
                        <a:lnTo>
                          <a:pt x="4220" y="17960"/>
                        </a:lnTo>
                        <a:lnTo>
                          <a:pt x="4220" y="17912"/>
                        </a:lnTo>
                        <a:lnTo>
                          <a:pt x="4095" y="17912"/>
                        </a:lnTo>
                        <a:lnTo>
                          <a:pt x="4032" y="17864"/>
                        </a:lnTo>
                        <a:lnTo>
                          <a:pt x="3970" y="17721"/>
                        </a:lnTo>
                        <a:lnTo>
                          <a:pt x="3907" y="17529"/>
                        </a:lnTo>
                        <a:lnTo>
                          <a:pt x="3876" y="17385"/>
                        </a:lnTo>
                        <a:lnTo>
                          <a:pt x="3814" y="17194"/>
                        </a:lnTo>
                        <a:lnTo>
                          <a:pt x="4032" y="17194"/>
                        </a:lnTo>
                        <a:lnTo>
                          <a:pt x="3907" y="17002"/>
                        </a:lnTo>
                        <a:lnTo>
                          <a:pt x="3876" y="16906"/>
                        </a:lnTo>
                        <a:lnTo>
                          <a:pt x="3876" y="16715"/>
                        </a:lnTo>
                        <a:lnTo>
                          <a:pt x="3657" y="16715"/>
                        </a:lnTo>
                        <a:lnTo>
                          <a:pt x="3657" y="16571"/>
                        </a:lnTo>
                        <a:lnTo>
                          <a:pt x="3876" y="16571"/>
                        </a:lnTo>
                        <a:lnTo>
                          <a:pt x="3876" y="16044"/>
                        </a:lnTo>
                        <a:lnTo>
                          <a:pt x="3751" y="16044"/>
                        </a:lnTo>
                        <a:lnTo>
                          <a:pt x="3689" y="15996"/>
                        </a:lnTo>
                        <a:lnTo>
                          <a:pt x="3657" y="15853"/>
                        </a:lnTo>
                        <a:lnTo>
                          <a:pt x="3626" y="15805"/>
                        </a:lnTo>
                        <a:lnTo>
                          <a:pt x="3564" y="15661"/>
                        </a:lnTo>
                        <a:lnTo>
                          <a:pt x="3532" y="15518"/>
                        </a:lnTo>
                        <a:lnTo>
                          <a:pt x="3532" y="15326"/>
                        </a:lnTo>
                        <a:lnTo>
                          <a:pt x="3814" y="15326"/>
                        </a:lnTo>
                        <a:lnTo>
                          <a:pt x="3751" y="15278"/>
                        </a:lnTo>
                        <a:lnTo>
                          <a:pt x="3720" y="15278"/>
                        </a:lnTo>
                        <a:lnTo>
                          <a:pt x="3689" y="15182"/>
                        </a:lnTo>
                        <a:lnTo>
                          <a:pt x="3689" y="15134"/>
                        </a:lnTo>
                        <a:lnTo>
                          <a:pt x="3657" y="15039"/>
                        </a:lnTo>
                        <a:lnTo>
                          <a:pt x="3626" y="14991"/>
                        </a:lnTo>
                        <a:lnTo>
                          <a:pt x="3626" y="14799"/>
                        </a:lnTo>
                        <a:lnTo>
                          <a:pt x="3657" y="14751"/>
                        </a:lnTo>
                        <a:lnTo>
                          <a:pt x="3657" y="14655"/>
                        </a:lnTo>
                        <a:lnTo>
                          <a:pt x="3689" y="14655"/>
                        </a:lnTo>
                        <a:lnTo>
                          <a:pt x="3720" y="14608"/>
                        </a:lnTo>
                        <a:lnTo>
                          <a:pt x="3720" y="14512"/>
                        </a:lnTo>
                        <a:lnTo>
                          <a:pt x="3532" y="14272"/>
                        </a:lnTo>
                        <a:lnTo>
                          <a:pt x="3626" y="14176"/>
                        </a:lnTo>
                        <a:lnTo>
                          <a:pt x="3657" y="14176"/>
                        </a:lnTo>
                        <a:lnTo>
                          <a:pt x="3689" y="14129"/>
                        </a:lnTo>
                        <a:lnTo>
                          <a:pt x="3751" y="14081"/>
                        </a:lnTo>
                        <a:lnTo>
                          <a:pt x="3751" y="13985"/>
                        </a:lnTo>
                        <a:lnTo>
                          <a:pt x="3814" y="13841"/>
                        </a:lnTo>
                        <a:lnTo>
                          <a:pt x="3845" y="13793"/>
                        </a:lnTo>
                        <a:lnTo>
                          <a:pt x="3876" y="13650"/>
                        </a:lnTo>
                        <a:lnTo>
                          <a:pt x="3970" y="13650"/>
                        </a:lnTo>
                        <a:lnTo>
                          <a:pt x="4095" y="13602"/>
                        </a:lnTo>
                        <a:lnTo>
                          <a:pt x="4157" y="13458"/>
                        </a:lnTo>
                        <a:lnTo>
                          <a:pt x="4251" y="13410"/>
                        </a:lnTo>
                        <a:lnTo>
                          <a:pt x="4314" y="13171"/>
                        </a:lnTo>
                        <a:lnTo>
                          <a:pt x="4408" y="12883"/>
                        </a:lnTo>
                        <a:lnTo>
                          <a:pt x="4408" y="12740"/>
                        </a:lnTo>
                        <a:lnTo>
                          <a:pt x="4595" y="12644"/>
                        </a:lnTo>
                        <a:lnTo>
                          <a:pt x="4720" y="12644"/>
                        </a:lnTo>
                        <a:lnTo>
                          <a:pt x="4876" y="12596"/>
                        </a:lnTo>
                        <a:lnTo>
                          <a:pt x="5001" y="12548"/>
                        </a:lnTo>
                        <a:lnTo>
                          <a:pt x="5095" y="12452"/>
                        </a:lnTo>
                        <a:lnTo>
                          <a:pt x="5220" y="12404"/>
                        </a:lnTo>
                        <a:lnTo>
                          <a:pt x="5314" y="12404"/>
                        </a:lnTo>
                        <a:lnTo>
                          <a:pt x="5502" y="12309"/>
                        </a:lnTo>
                        <a:lnTo>
                          <a:pt x="5502" y="11878"/>
                        </a:lnTo>
                        <a:lnTo>
                          <a:pt x="5439" y="11782"/>
                        </a:lnTo>
                        <a:lnTo>
                          <a:pt x="5252" y="11590"/>
                        </a:lnTo>
                        <a:lnTo>
                          <a:pt x="4814" y="11207"/>
                        </a:lnTo>
                        <a:lnTo>
                          <a:pt x="4595" y="10920"/>
                        </a:lnTo>
                        <a:lnTo>
                          <a:pt x="4408" y="10728"/>
                        </a:lnTo>
                        <a:lnTo>
                          <a:pt x="4251" y="10584"/>
                        </a:lnTo>
                        <a:lnTo>
                          <a:pt x="4220" y="10537"/>
                        </a:lnTo>
                        <a:lnTo>
                          <a:pt x="4658" y="10537"/>
                        </a:lnTo>
                        <a:lnTo>
                          <a:pt x="5502" y="11255"/>
                        </a:lnTo>
                        <a:lnTo>
                          <a:pt x="5533" y="11111"/>
                        </a:lnTo>
                        <a:lnTo>
                          <a:pt x="5533" y="10680"/>
                        </a:lnTo>
                        <a:lnTo>
                          <a:pt x="5502" y="10584"/>
                        </a:lnTo>
                        <a:lnTo>
                          <a:pt x="5502" y="10345"/>
                        </a:lnTo>
                        <a:lnTo>
                          <a:pt x="5283" y="10249"/>
                        </a:lnTo>
                        <a:lnTo>
                          <a:pt x="5126" y="10106"/>
                        </a:lnTo>
                        <a:lnTo>
                          <a:pt x="5033" y="10010"/>
                        </a:lnTo>
                        <a:lnTo>
                          <a:pt x="4939" y="9770"/>
                        </a:lnTo>
                        <a:lnTo>
                          <a:pt x="4876" y="9531"/>
                        </a:lnTo>
                        <a:lnTo>
                          <a:pt x="4814" y="9243"/>
                        </a:lnTo>
                        <a:lnTo>
                          <a:pt x="4720" y="9004"/>
                        </a:lnTo>
                        <a:lnTo>
                          <a:pt x="4658" y="8717"/>
                        </a:lnTo>
                        <a:lnTo>
                          <a:pt x="4658" y="8190"/>
                        </a:lnTo>
                        <a:lnTo>
                          <a:pt x="4626" y="8142"/>
                        </a:lnTo>
                        <a:lnTo>
                          <a:pt x="4595" y="8142"/>
                        </a:lnTo>
                        <a:lnTo>
                          <a:pt x="4501" y="7998"/>
                        </a:lnTo>
                        <a:lnTo>
                          <a:pt x="4470" y="7902"/>
                        </a:lnTo>
                        <a:lnTo>
                          <a:pt x="4658" y="7902"/>
                        </a:lnTo>
                        <a:lnTo>
                          <a:pt x="4658" y="7855"/>
                        </a:lnTo>
                        <a:lnTo>
                          <a:pt x="4626" y="7807"/>
                        </a:lnTo>
                        <a:lnTo>
                          <a:pt x="4626" y="7567"/>
                        </a:lnTo>
                        <a:lnTo>
                          <a:pt x="4595" y="7567"/>
                        </a:lnTo>
                        <a:lnTo>
                          <a:pt x="4595" y="7519"/>
                        </a:lnTo>
                        <a:lnTo>
                          <a:pt x="4470" y="7519"/>
                        </a:lnTo>
                        <a:lnTo>
                          <a:pt x="4439" y="7471"/>
                        </a:lnTo>
                        <a:lnTo>
                          <a:pt x="4314" y="7471"/>
                        </a:lnTo>
                        <a:lnTo>
                          <a:pt x="4345" y="7376"/>
                        </a:lnTo>
                        <a:lnTo>
                          <a:pt x="4408" y="7328"/>
                        </a:lnTo>
                        <a:lnTo>
                          <a:pt x="4408" y="7232"/>
                        </a:lnTo>
                        <a:lnTo>
                          <a:pt x="4439" y="7184"/>
                        </a:lnTo>
                        <a:lnTo>
                          <a:pt x="4470" y="7184"/>
                        </a:lnTo>
                        <a:lnTo>
                          <a:pt x="4501" y="7136"/>
                        </a:lnTo>
                        <a:lnTo>
                          <a:pt x="4533" y="7136"/>
                        </a:lnTo>
                        <a:lnTo>
                          <a:pt x="4595" y="7040"/>
                        </a:lnTo>
                        <a:lnTo>
                          <a:pt x="4157" y="6705"/>
                        </a:lnTo>
                        <a:lnTo>
                          <a:pt x="3970" y="6609"/>
                        </a:lnTo>
                        <a:lnTo>
                          <a:pt x="3751" y="6466"/>
                        </a:lnTo>
                        <a:lnTo>
                          <a:pt x="3564" y="6274"/>
                        </a:lnTo>
                        <a:lnTo>
                          <a:pt x="3438" y="6130"/>
                        </a:lnTo>
                        <a:lnTo>
                          <a:pt x="3282" y="5939"/>
                        </a:lnTo>
                        <a:lnTo>
                          <a:pt x="3220" y="5651"/>
                        </a:lnTo>
                        <a:lnTo>
                          <a:pt x="2376" y="5651"/>
                        </a:lnTo>
                        <a:lnTo>
                          <a:pt x="2282" y="5699"/>
                        </a:lnTo>
                        <a:lnTo>
                          <a:pt x="2157" y="5795"/>
                        </a:lnTo>
                        <a:lnTo>
                          <a:pt x="2001" y="5843"/>
                        </a:lnTo>
                        <a:lnTo>
                          <a:pt x="1938" y="5843"/>
                        </a:lnTo>
                        <a:lnTo>
                          <a:pt x="1813" y="5939"/>
                        </a:lnTo>
                        <a:lnTo>
                          <a:pt x="1751" y="5939"/>
                        </a:lnTo>
                        <a:lnTo>
                          <a:pt x="1657" y="5795"/>
                        </a:lnTo>
                        <a:lnTo>
                          <a:pt x="1563" y="5843"/>
                        </a:lnTo>
                        <a:lnTo>
                          <a:pt x="1500" y="5987"/>
                        </a:lnTo>
                        <a:lnTo>
                          <a:pt x="1407" y="6035"/>
                        </a:lnTo>
                        <a:lnTo>
                          <a:pt x="1313" y="6130"/>
                        </a:lnTo>
                        <a:lnTo>
                          <a:pt x="1188" y="6178"/>
                        </a:lnTo>
                        <a:lnTo>
                          <a:pt x="1094" y="6178"/>
                        </a:lnTo>
                        <a:lnTo>
                          <a:pt x="969" y="6274"/>
                        </a:lnTo>
                        <a:lnTo>
                          <a:pt x="813" y="6274"/>
                        </a:lnTo>
                        <a:lnTo>
                          <a:pt x="719" y="6130"/>
                        </a:lnTo>
                        <a:lnTo>
                          <a:pt x="625" y="6035"/>
                        </a:lnTo>
                        <a:lnTo>
                          <a:pt x="563" y="5843"/>
                        </a:lnTo>
                        <a:lnTo>
                          <a:pt x="531" y="5699"/>
                        </a:lnTo>
                        <a:lnTo>
                          <a:pt x="531" y="5651"/>
                        </a:lnTo>
                        <a:lnTo>
                          <a:pt x="594" y="5604"/>
                        </a:lnTo>
                        <a:lnTo>
                          <a:pt x="688" y="5604"/>
                        </a:lnTo>
                        <a:lnTo>
                          <a:pt x="750" y="5508"/>
                        </a:lnTo>
                        <a:lnTo>
                          <a:pt x="813" y="5508"/>
                        </a:lnTo>
                        <a:lnTo>
                          <a:pt x="907" y="5460"/>
                        </a:lnTo>
                        <a:lnTo>
                          <a:pt x="969" y="5460"/>
                        </a:lnTo>
                        <a:lnTo>
                          <a:pt x="1032" y="5316"/>
                        </a:lnTo>
                        <a:lnTo>
                          <a:pt x="1125" y="5220"/>
                        </a:lnTo>
                        <a:lnTo>
                          <a:pt x="875" y="5220"/>
                        </a:lnTo>
                        <a:lnTo>
                          <a:pt x="1000" y="5125"/>
                        </a:lnTo>
                        <a:lnTo>
                          <a:pt x="1157" y="5125"/>
                        </a:lnTo>
                        <a:lnTo>
                          <a:pt x="1282" y="5077"/>
                        </a:lnTo>
                        <a:lnTo>
                          <a:pt x="1407" y="5077"/>
                        </a:lnTo>
                        <a:lnTo>
                          <a:pt x="1563" y="4981"/>
                        </a:lnTo>
                        <a:lnTo>
                          <a:pt x="1719" y="4933"/>
                        </a:lnTo>
                        <a:lnTo>
                          <a:pt x="1813" y="4885"/>
                        </a:lnTo>
                        <a:lnTo>
                          <a:pt x="1969" y="4741"/>
                        </a:lnTo>
                        <a:lnTo>
                          <a:pt x="1813" y="4694"/>
                        </a:lnTo>
                        <a:lnTo>
                          <a:pt x="1594" y="4598"/>
                        </a:lnTo>
                        <a:lnTo>
                          <a:pt x="1032" y="4598"/>
                        </a:lnTo>
                        <a:lnTo>
                          <a:pt x="907" y="4550"/>
                        </a:lnTo>
                        <a:lnTo>
                          <a:pt x="750" y="4454"/>
                        </a:lnTo>
                        <a:lnTo>
                          <a:pt x="688" y="4263"/>
                        </a:lnTo>
                        <a:lnTo>
                          <a:pt x="344" y="4263"/>
                        </a:lnTo>
                        <a:lnTo>
                          <a:pt x="219" y="4215"/>
                        </a:lnTo>
                        <a:lnTo>
                          <a:pt x="125" y="4119"/>
                        </a:lnTo>
                        <a:lnTo>
                          <a:pt x="31" y="4071"/>
                        </a:lnTo>
                        <a:lnTo>
                          <a:pt x="0" y="3927"/>
                        </a:lnTo>
                        <a:lnTo>
                          <a:pt x="0" y="3784"/>
                        </a:lnTo>
                        <a:lnTo>
                          <a:pt x="31" y="3688"/>
                        </a:lnTo>
                        <a:close/>
                      </a:path>
                    </a:pathLst>
                  </a:custGeom>
                  <a:solidFill>
                    <a:srgbClr val="CCCCCC"/>
                  </a:solidFill>
                  <a:ln w="3175" cap="flat">
                    <a:solidFill>
                      <a:srgbClr val="FFFFFF"/>
                    </a:solidFill>
                    <a:prstDash val="solid"/>
                    <a:round/>
                  </a:ln>
                  <a:effectLst/>
                </p:spPr>
                <p:txBody>
                  <a:bodyPr wrap="square" lIns="71981" tIns="71981" rIns="71981" bIns="71981" numCol="1" anchor="t">
                    <a:noAutofit/>
                  </a:bodyPr>
                  <a:lstStyle/>
                  <a:p>
                    <a:endParaRPr sz="1799"/>
                  </a:p>
                </p:txBody>
              </p:sp>
              <p:grpSp>
                <p:nvGrpSpPr>
                  <p:cNvPr id="16" name="Group 668"/>
                  <p:cNvGrpSpPr/>
                  <p:nvPr/>
                </p:nvGrpSpPr>
                <p:grpSpPr>
                  <a:xfrm>
                    <a:off x="1043803" y="31709"/>
                    <a:ext cx="5994535" cy="4375939"/>
                    <a:chOff x="0" y="0"/>
                    <a:chExt cx="5994534" cy="4375937"/>
                  </a:xfrm>
                </p:grpSpPr>
                <p:grpSp>
                  <p:nvGrpSpPr>
                    <p:cNvPr id="17" name="Group 530"/>
                    <p:cNvGrpSpPr/>
                    <p:nvPr/>
                  </p:nvGrpSpPr>
                  <p:grpSpPr>
                    <a:xfrm>
                      <a:off x="44015" y="1557112"/>
                      <a:ext cx="2578132" cy="2818826"/>
                      <a:chOff x="0" y="0"/>
                      <a:chExt cx="2578130" cy="2818824"/>
                    </a:xfrm>
                  </p:grpSpPr>
                  <p:sp>
                    <p:nvSpPr>
                      <p:cNvPr id="155" name="Shape 494"/>
                      <p:cNvSpPr/>
                      <p:nvPr/>
                    </p:nvSpPr>
                    <p:spPr>
                      <a:xfrm>
                        <a:off x="29343" y="408888"/>
                        <a:ext cx="459023" cy="48232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8384" y="21600"/>
                            </a:moveTo>
                            <a:lnTo>
                              <a:pt x="8581" y="21525"/>
                            </a:lnTo>
                            <a:lnTo>
                              <a:pt x="8778" y="21376"/>
                            </a:lnTo>
                            <a:lnTo>
                              <a:pt x="8975" y="21152"/>
                            </a:lnTo>
                            <a:lnTo>
                              <a:pt x="8975" y="21002"/>
                            </a:lnTo>
                            <a:lnTo>
                              <a:pt x="9370" y="20105"/>
                            </a:lnTo>
                            <a:lnTo>
                              <a:pt x="9370" y="20329"/>
                            </a:lnTo>
                            <a:lnTo>
                              <a:pt x="9567" y="20479"/>
                            </a:lnTo>
                            <a:lnTo>
                              <a:pt x="9567" y="20628"/>
                            </a:lnTo>
                            <a:lnTo>
                              <a:pt x="9666" y="20853"/>
                            </a:lnTo>
                            <a:lnTo>
                              <a:pt x="9666" y="21077"/>
                            </a:lnTo>
                            <a:lnTo>
                              <a:pt x="9863" y="21152"/>
                            </a:lnTo>
                            <a:lnTo>
                              <a:pt x="10159" y="21301"/>
                            </a:lnTo>
                            <a:lnTo>
                              <a:pt x="10258" y="21152"/>
                            </a:lnTo>
                            <a:lnTo>
                              <a:pt x="10356" y="21152"/>
                            </a:lnTo>
                            <a:lnTo>
                              <a:pt x="10751" y="20853"/>
                            </a:lnTo>
                            <a:lnTo>
                              <a:pt x="10751" y="20778"/>
                            </a:lnTo>
                            <a:lnTo>
                              <a:pt x="10948" y="20479"/>
                            </a:lnTo>
                            <a:lnTo>
                              <a:pt x="20121" y="20479"/>
                            </a:lnTo>
                            <a:lnTo>
                              <a:pt x="19923" y="19806"/>
                            </a:lnTo>
                            <a:lnTo>
                              <a:pt x="19825" y="17938"/>
                            </a:lnTo>
                            <a:lnTo>
                              <a:pt x="19529" y="15172"/>
                            </a:lnTo>
                            <a:lnTo>
                              <a:pt x="19233" y="12183"/>
                            </a:lnTo>
                            <a:lnTo>
                              <a:pt x="18937" y="9044"/>
                            </a:lnTo>
                            <a:lnTo>
                              <a:pt x="18641" y="6428"/>
                            </a:lnTo>
                            <a:lnTo>
                              <a:pt x="18444" y="4484"/>
                            </a:lnTo>
                            <a:lnTo>
                              <a:pt x="18444" y="3737"/>
                            </a:lnTo>
                            <a:lnTo>
                              <a:pt x="21600" y="3737"/>
                            </a:lnTo>
                            <a:lnTo>
                              <a:pt x="14893" y="0"/>
                            </a:lnTo>
                            <a:lnTo>
                              <a:pt x="14893" y="2093"/>
                            </a:lnTo>
                            <a:lnTo>
                              <a:pt x="8581" y="2093"/>
                            </a:lnTo>
                            <a:lnTo>
                              <a:pt x="9074" y="6428"/>
                            </a:lnTo>
                            <a:lnTo>
                              <a:pt x="8975" y="6502"/>
                            </a:lnTo>
                            <a:lnTo>
                              <a:pt x="8679" y="6652"/>
                            </a:lnTo>
                            <a:lnTo>
                              <a:pt x="8384" y="6652"/>
                            </a:lnTo>
                            <a:lnTo>
                              <a:pt x="7890" y="6727"/>
                            </a:lnTo>
                            <a:lnTo>
                              <a:pt x="7397" y="6951"/>
                            </a:lnTo>
                            <a:lnTo>
                              <a:pt x="7101" y="6951"/>
                            </a:lnTo>
                            <a:lnTo>
                              <a:pt x="6707" y="7026"/>
                            </a:lnTo>
                            <a:lnTo>
                              <a:pt x="6510" y="7175"/>
                            </a:lnTo>
                            <a:lnTo>
                              <a:pt x="6608" y="7250"/>
                            </a:lnTo>
                            <a:lnTo>
                              <a:pt x="6707" y="7474"/>
                            </a:lnTo>
                            <a:lnTo>
                              <a:pt x="6805" y="7549"/>
                            </a:lnTo>
                            <a:lnTo>
                              <a:pt x="6805" y="7773"/>
                            </a:lnTo>
                            <a:lnTo>
                              <a:pt x="6904" y="7848"/>
                            </a:lnTo>
                            <a:lnTo>
                              <a:pt x="6904" y="8072"/>
                            </a:lnTo>
                            <a:lnTo>
                              <a:pt x="7101" y="8296"/>
                            </a:lnTo>
                            <a:lnTo>
                              <a:pt x="7101" y="8520"/>
                            </a:lnTo>
                            <a:lnTo>
                              <a:pt x="7200" y="8520"/>
                            </a:lnTo>
                            <a:lnTo>
                              <a:pt x="7200" y="9268"/>
                            </a:lnTo>
                            <a:lnTo>
                              <a:pt x="7299" y="9567"/>
                            </a:lnTo>
                            <a:lnTo>
                              <a:pt x="7299" y="10165"/>
                            </a:lnTo>
                            <a:lnTo>
                              <a:pt x="986" y="10165"/>
                            </a:lnTo>
                            <a:lnTo>
                              <a:pt x="888" y="10239"/>
                            </a:lnTo>
                            <a:lnTo>
                              <a:pt x="789" y="10239"/>
                            </a:lnTo>
                            <a:lnTo>
                              <a:pt x="789" y="10389"/>
                            </a:lnTo>
                            <a:lnTo>
                              <a:pt x="592" y="10389"/>
                            </a:lnTo>
                            <a:lnTo>
                              <a:pt x="493" y="10464"/>
                            </a:lnTo>
                            <a:lnTo>
                              <a:pt x="395" y="10613"/>
                            </a:lnTo>
                            <a:lnTo>
                              <a:pt x="296" y="10688"/>
                            </a:lnTo>
                            <a:lnTo>
                              <a:pt x="296" y="11435"/>
                            </a:lnTo>
                            <a:lnTo>
                              <a:pt x="395" y="11958"/>
                            </a:lnTo>
                            <a:lnTo>
                              <a:pt x="395" y="12556"/>
                            </a:lnTo>
                            <a:lnTo>
                              <a:pt x="592" y="13603"/>
                            </a:lnTo>
                            <a:lnTo>
                              <a:pt x="592" y="14724"/>
                            </a:lnTo>
                            <a:lnTo>
                              <a:pt x="789" y="15397"/>
                            </a:lnTo>
                            <a:lnTo>
                              <a:pt x="789" y="15920"/>
                            </a:lnTo>
                            <a:lnTo>
                              <a:pt x="592" y="16518"/>
                            </a:lnTo>
                            <a:lnTo>
                              <a:pt x="592" y="17041"/>
                            </a:lnTo>
                            <a:lnTo>
                              <a:pt x="493" y="17564"/>
                            </a:lnTo>
                            <a:lnTo>
                              <a:pt x="493" y="18087"/>
                            </a:lnTo>
                            <a:lnTo>
                              <a:pt x="395" y="18461"/>
                            </a:lnTo>
                            <a:lnTo>
                              <a:pt x="296" y="18984"/>
                            </a:lnTo>
                            <a:lnTo>
                              <a:pt x="0" y="19433"/>
                            </a:lnTo>
                            <a:lnTo>
                              <a:pt x="197" y="19208"/>
                            </a:lnTo>
                            <a:lnTo>
                              <a:pt x="296" y="19208"/>
                            </a:lnTo>
                            <a:lnTo>
                              <a:pt x="296" y="19283"/>
                            </a:lnTo>
                            <a:lnTo>
                              <a:pt x="296" y="18984"/>
                            </a:lnTo>
                            <a:lnTo>
                              <a:pt x="493" y="18984"/>
                            </a:lnTo>
                            <a:lnTo>
                              <a:pt x="986" y="18909"/>
                            </a:lnTo>
                            <a:lnTo>
                              <a:pt x="1578" y="18685"/>
                            </a:lnTo>
                            <a:lnTo>
                              <a:pt x="2268" y="18610"/>
                            </a:lnTo>
                            <a:lnTo>
                              <a:pt x="2860" y="18386"/>
                            </a:lnTo>
                            <a:lnTo>
                              <a:pt x="3353" y="18237"/>
                            </a:lnTo>
                            <a:lnTo>
                              <a:pt x="3945" y="18087"/>
                            </a:lnTo>
                            <a:lnTo>
                              <a:pt x="4142" y="18237"/>
                            </a:lnTo>
                            <a:lnTo>
                              <a:pt x="4340" y="18461"/>
                            </a:lnTo>
                            <a:lnTo>
                              <a:pt x="4636" y="18610"/>
                            </a:lnTo>
                            <a:lnTo>
                              <a:pt x="4833" y="18685"/>
                            </a:lnTo>
                            <a:lnTo>
                              <a:pt x="5129" y="18685"/>
                            </a:lnTo>
                            <a:lnTo>
                              <a:pt x="5326" y="18760"/>
                            </a:lnTo>
                            <a:lnTo>
                              <a:pt x="6115" y="18760"/>
                            </a:lnTo>
                            <a:lnTo>
                              <a:pt x="6115" y="19433"/>
                            </a:lnTo>
                            <a:lnTo>
                              <a:pt x="6312" y="19956"/>
                            </a:lnTo>
                            <a:lnTo>
                              <a:pt x="6608" y="20329"/>
                            </a:lnTo>
                            <a:lnTo>
                              <a:pt x="6904" y="20628"/>
                            </a:lnTo>
                            <a:lnTo>
                              <a:pt x="7397" y="21002"/>
                            </a:lnTo>
                            <a:lnTo>
                              <a:pt x="7792" y="21152"/>
                            </a:lnTo>
                            <a:lnTo>
                              <a:pt x="8384" y="2160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56" name="Shape 495"/>
                      <p:cNvSpPr/>
                      <p:nvPr/>
                    </p:nvSpPr>
                    <p:spPr>
                      <a:xfrm>
                        <a:off x="199119" y="482321"/>
                        <a:ext cx="614126" cy="58579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180" y="18954"/>
                            </a:moveTo>
                            <a:lnTo>
                              <a:pt x="3096" y="18954"/>
                            </a:lnTo>
                            <a:lnTo>
                              <a:pt x="3244" y="18831"/>
                            </a:lnTo>
                            <a:lnTo>
                              <a:pt x="3391" y="18831"/>
                            </a:lnTo>
                            <a:lnTo>
                              <a:pt x="3465" y="18769"/>
                            </a:lnTo>
                            <a:lnTo>
                              <a:pt x="3539" y="18646"/>
                            </a:lnTo>
                            <a:lnTo>
                              <a:pt x="4128" y="18646"/>
                            </a:lnTo>
                            <a:lnTo>
                              <a:pt x="4202" y="18954"/>
                            </a:lnTo>
                            <a:lnTo>
                              <a:pt x="4349" y="19200"/>
                            </a:lnTo>
                            <a:lnTo>
                              <a:pt x="4497" y="19508"/>
                            </a:lnTo>
                            <a:lnTo>
                              <a:pt x="4571" y="19815"/>
                            </a:lnTo>
                            <a:lnTo>
                              <a:pt x="4866" y="19938"/>
                            </a:lnTo>
                            <a:lnTo>
                              <a:pt x="5013" y="20123"/>
                            </a:lnTo>
                            <a:lnTo>
                              <a:pt x="5308" y="20308"/>
                            </a:lnTo>
                            <a:lnTo>
                              <a:pt x="5603" y="20308"/>
                            </a:lnTo>
                            <a:lnTo>
                              <a:pt x="5603" y="21415"/>
                            </a:lnTo>
                            <a:lnTo>
                              <a:pt x="7372" y="21415"/>
                            </a:lnTo>
                            <a:lnTo>
                              <a:pt x="7372" y="21231"/>
                            </a:lnTo>
                            <a:lnTo>
                              <a:pt x="7446" y="21169"/>
                            </a:lnTo>
                            <a:lnTo>
                              <a:pt x="7446" y="21046"/>
                            </a:lnTo>
                            <a:lnTo>
                              <a:pt x="7593" y="20985"/>
                            </a:lnTo>
                            <a:lnTo>
                              <a:pt x="7667" y="20923"/>
                            </a:lnTo>
                            <a:lnTo>
                              <a:pt x="7741" y="20800"/>
                            </a:lnTo>
                            <a:lnTo>
                              <a:pt x="7814" y="20800"/>
                            </a:lnTo>
                            <a:lnTo>
                              <a:pt x="7888" y="20923"/>
                            </a:lnTo>
                            <a:lnTo>
                              <a:pt x="7888" y="21415"/>
                            </a:lnTo>
                            <a:lnTo>
                              <a:pt x="7814" y="21600"/>
                            </a:lnTo>
                            <a:lnTo>
                              <a:pt x="8773" y="21600"/>
                            </a:lnTo>
                            <a:lnTo>
                              <a:pt x="8994" y="21231"/>
                            </a:lnTo>
                            <a:lnTo>
                              <a:pt x="9068" y="20923"/>
                            </a:lnTo>
                            <a:lnTo>
                              <a:pt x="9141" y="20554"/>
                            </a:lnTo>
                            <a:lnTo>
                              <a:pt x="9215" y="20246"/>
                            </a:lnTo>
                            <a:lnTo>
                              <a:pt x="9289" y="19877"/>
                            </a:lnTo>
                            <a:lnTo>
                              <a:pt x="9289" y="19508"/>
                            </a:lnTo>
                            <a:lnTo>
                              <a:pt x="9436" y="19262"/>
                            </a:lnTo>
                            <a:lnTo>
                              <a:pt x="9436" y="18954"/>
                            </a:lnTo>
                            <a:lnTo>
                              <a:pt x="9584" y="18646"/>
                            </a:lnTo>
                            <a:lnTo>
                              <a:pt x="9805" y="18523"/>
                            </a:lnTo>
                            <a:lnTo>
                              <a:pt x="10395" y="18154"/>
                            </a:lnTo>
                            <a:lnTo>
                              <a:pt x="10616" y="17969"/>
                            </a:lnTo>
                            <a:lnTo>
                              <a:pt x="10911" y="17908"/>
                            </a:lnTo>
                            <a:lnTo>
                              <a:pt x="11132" y="17846"/>
                            </a:lnTo>
                            <a:lnTo>
                              <a:pt x="11353" y="17723"/>
                            </a:lnTo>
                            <a:lnTo>
                              <a:pt x="11500" y="17477"/>
                            </a:lnTo>
                            <a:lnTo>
                              <a:pt x="11574" y="17231"/>
                            </a:lnTo>
                            <a:lnTo>
                              <a:pt x="11795" y="16985"/>
                            </a:lnTo>
                            <a:lnTo>
                              <a:pt x="11869" y="16615"/>
                            </a:lnTo>
                            <a:lnTo>
                              <a:pt x="12016" y="16369"/>
                            </a:lnTo>
                            <a:lnTo>
                              <a:pt x="12238" y="16062"/>
                            </a:lnTo>
                            <a:lnTo>
                              <a:pt x="12385" y="15877"/>
                            </a:lnTo>
                            <a:lnTo>
                              <a:pt x="12532" y="15754"/>
                            </a:lnTo>
                            <a:lnTo>
                              <a:pt x="13048" y="15754"/>
                            </a:lnTo>
                            <a:lnTo>
                              <a:pt x="13417" y="15631"/>
                            </a:lnTo>
                            <a:lnTo>
                              <a:pt x="13786" y="15446"/>
                            </a:lnTo>
                            <a:lnTo>
                              <a:pt x="14154" y="15200"/>
                            </a:lnTo>
                            <a:lnTo>
                              <a:pt x="14597" y="14954"/>
                            </a:lnTo>
                            <a:lnTo>
                              <a:pt x="15039" y="14769"/>
                            </a:lnTo>
                            <a:lnTo>
                              <a:pt x="15629" y="14585"/>
                            </a:lnTo>
                            <a:lnTo>
                              <a:pt x="17693" y="14585"/>
                            </a:lnTo>
                            <a:lnTo>
                              <a:pt x="18283" y="14215"/>
                            </a:lnTo>
                            <a:lnTo>
                              <a:pt x="18577" y="14154"/>
                            </a:lnTo>
                            <a:lnTo>
                              <a:pt x="19315" y="14154"/>
                            </a:lnTo>
                            <a:lnTo>
                              <a:pt x="19683" y="14092"/>
                            </a:lnTo>
                            <a:lnTo>
                              <a:pt x="19978" y="14092"/>
                            </a:lnTo>
                            <a:lnTo>
                              <a:pt x="20347" y="13969"/>
                            </a:lnTo>
                            <a:lnTo>
                              <a:pt x="20642" y="13908"/>
                            </a:lnTo>
                            <a:lnTo>
                              <a:pt x="20937" y="13538"/>
                            </a:lnTo>
                            <a:lnTo>
                              <a:pt x="21158" y="13292"/>
                            </a:lnTo>
                            <a:lnTo>
                              <a:pt x="21305" y="12800"/>
                            </a:lnTo>
                            <a:lnTo>
                              <a:pt x="21526" y="12185"/>
                            </a:lnTo>
                            <a:lnTo>
                              <a:pt x="21600" y="11508"/>
                            </a:lnTo>
                            <a:lnTo>
                              <a:pt x="21600" y="10215"/>
                            </a:lnTo>
                            <a:lnTo>
                              <a:pt x="21526" y="9600"/>
                            </a:lnTo>
                            <a:lnTo>
                              <a:pt x="21526" y="8862"/>
                            </a:lnTo>
                            <a:lnTo>
                              <a:pt x="21231" y="8738"/>
                            </a:lnTo>
                            <a:lnTo>
                              <a:pt x="20789" y="8492"/>
                            </a:lnTo>
                            <a:lnTo>
                              <a:pt x="20199" y="8123"/>
                            </a:lnTo>
                            <a:lnTo>
                              <a:pt x="19536" y="7815"/>
                            </a:lnTo>
                            <a:lnTo>
                              <a:pt x="19020" y="7385"/>
                            </a:lnTo>
                            <a:lnTo>
                              <a:pt x="18504" y="7015"/>
                            </a:lnTo>
                            <a:lnTo>
                              <a:pt x="18061" y="6769"/>
                            </a:lnTo>
                            <a:lnTo>
                              <a:pt x="17840" y="6585"/>
                            </a:lnTo>
                            <a:lnTo>
                              <a:pt x="17398" y="5846"/>
                            </a:lnTo>
                            <a:lnTo>
                              <a:pt x="16734" y="5108"/>
                            </a:lnTo>
                            <a:lnTo>
                              <a:pt x="9289" y="0"/>
                            </a:lnTo>
                            <a:lnTo>
                              <a:pt x="9289" y="369"/>
                            </a:lnTo>
                            <a:lnTo>
                              <a:pt x="7741" y="369"/>
                            </a:lnTo>
                            <a:lnTo>
                              <a:pt x="7741" y="985"/>
                            </a:lnTo>
                            <a:lnTo>
                              <a:pt x="7888" y="2523"/>
                            </a:lnTo>
                            <a:lnTo>
                              <a:pt x="8183" y="4677"/>
                            </a:lnTo>
                            <a:lnTo>
                              <a:pt x="8330" y="7323"/>
                            </a:lnTo>
                            <a:lnTo>
                              <a:pt x="8625" y="9785"/>
                            </a:lnTo>
                            <a:lnTo>
                              <a:pt x="8773" y="12000"/>
                            </a:lnTo>
                            <a:lnTo>
                              <a:pt x="8994" y="13538"/>
                            </a:lnTo>
                            <a:lnTo>
                              <a:pt x="8994" y="14092"/>
                            </a:lnTo>
                            <a:lnTo>
                              <a:pt x="2138" y="14092"/>
                            </a:lnTo>
                            <a:lnTo>
                              <a:pt x="1990" y="14338"/>
                            </a:lnTo>
                            <a:lnTo>
                              <a:pt x="1990" y="14400"/>
                            </a:lnTo>
                            <a:lnTo>
                              <a:pt x="1696" y="14646"/>
                            </a:lnTo>
                            <a:lnTo>
                              <a:pt x="1622" y="14646"/>
                            </a:lnTo>
                            <a:lnTo>
                              <a:pt x="1548" y="14769"/>
                            </a:lnTo>
                            <a:lnTo>
                              <a:pt x="1327" y="14646"/>
                            </a:lnTo>
                            <a:lnTo>
                              <a:pt x="1180" y="14585"/>
                            </a:lnTo>
                            <a:lnTo>
                              <a:pt x="1180" y="14400"/>
                            </a:lnTo>
                            <a:lnTo>
                              <a:pt x="1106" y="14215"/>
                            </a:lnTo>
                            <a:lnTo>
                              <a:pt x="1106" y="14092"/>
                            </a:lnTo>
                            <a:lnTo>
                              <a:pt x="958" y="13969"/>
                            </a:lnTo>
                            <a:lnTo>
                              <a:pt x="958" y="13785"/>
                            </a:lnTo>
                            <a:lnTo>
                              <a:pt x="885" y="13969"/>
                            </a:lnTo>
                            <a:lnTo>
                              <a:pt x="737" y="14154"/>
                            </a:lnTo>
                            <a:lnTo>
                              <a:pt x="663" y="14338"/>
                            </a:lnTo>
                            <a:lnTo>
                              <a:pt x="663" y="14523"/>
                            </a:lnTo>
                            <a:lnTo>
                              <a:pt x="516" y="14646"/>
                            </a:lnTo>
                            <a:lnTo>
                              <a:pt x="369" y="14831"/>
                            </a:lnTo>
                            <a:lnTo>
                              <a:pt x="295" y="14954"/>
                            </a:lnTo>
                            <a:lnTo>
                              <a:pt x="0" y="15015"/>
                            </a:lnTo>
                            <a:lnTo>
                              <a:pt x="0" y="17108"/>
                            </a:lnTo>
                            <a:lnTo>
                              <a:pt x="1548" y="17723"/>
                            </a:lnTo>
                            <a:lnTo>
                              <a:pt x="1401" y="17846"/>
                            </a:lnTo>
                            <a:lnTo>
                              <a:pt x="1401" y="17908"/>
                            </a:lnTo>
                            <a:lnTo>
                              <a:pt x="1327" y="17969"/>
                            </a:lnTo>
                            <a:lnTo>
                              <a:pt x="1327" y="18277"/>
                            </a:lnTo>
                            <a:lnTo>
                              <a:pt x="1401" y="18338"/>
                            </a:lnTo>
                            <a:lnTo>
                              <a:pt x="1401" y="18400"/>
                            </a:lnTo>
                            <a:lnTo>
                              <a:pt x="1548" y="18523"/>
                            </a:lnTo>
                            <a:lnTo>
                              <a:pt x="1180" y="18954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57" name="Shape 496"/>
                      <p:cNvSpPr/>
                      <p:nvPr/>
                    </p:nvSpPr>
                    <p:spPr>
                      <a:xfrm>
                        <a:off x="169775" y="66757"/>
                        <a:ext cx="450639" cy="3237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9691" y="1893"/>
                            </a:moveTo>
                            <a:lnTo>
                              <a:pt x="19792" y="2004"/>
                            </a:lnTo>
                            <a:lnTo>
                              <a:pt x="20093" y="2227"/>
                            </a:lnTo>
                            <a:lnTo>
                              <a:pt x="20796" y="2227"/>
                            </a:lnTo>
                            <a:lnTo>
                              <a:pt x="20394" y="6792"/>
                            </a:lnTo>
                            <a:lnTo>
                              <a:pt x="20696" y="7126"/>
                            </a:lnTo>
                            <a:lnTo>
                              <a:pt x="20897" y="7237"/>
                            </a:lnTo>
                            <a:lnTo>
                              <a:pt x="21098" y="7571"/>
                            </a:lnTo>
                            <a:lnTo>
                              <a:pt x="21299" y="7682"/>
                            </a:lnTo>
                            <a:lnTo>
                              <a:pt x="21500" y="7905"/>
                            </a:lnTo>
                            <a:lnTo>
                              <a:pt x="21600" y="8239"/>
                            </a:lnTo>
                            <a:lnTo>
                              <a:pt x="21600" y="8796"/>
                            </a:lnTo>
                            <a:lnTo>
                              <a:pt x="21500" y="9130"/>
                            </a:lnTo>
                            <a:lnTo>
                              <a:pt x="21299" y="9241"/>
                            </a:lnTo>
                            <a:lnTo>
                              <a:pt x="20997" y="9464"/>
                            </a:lnTo>
                            <a:lnTo>
                              <a:pt x="20093" y="9464"/>
                            </a:lnTo>
                            <a:lnTo>
                              <a:pt x="19289" y="9687"/>
                            </a:lnTo>
                            <a:lnTo>
                              <a:pt x="18988" y="9909"/>
                            </a:lnTo>
                            <a:lnTo>
                              <a:pt x="18486" y="10243"/>
                            </a:lnTo>
                            <a:lnTo>
                              <a:pt x="17983" y="10689"/>
                            </a:lnTo>
                            <a:lnTo>
                              <a:pt x="17581" y="11023"/>
                            </a:lnTo>
                            <a:lnTo>
                              <a:pt x="17280" y="11579"/>
                            </a:lnTo>
                            <a:lnTo>
                              <a:pt x="17079" y="12247"/>
                            </a:lnTo>
                            <a:lnTo>
                              <a:pt x="16979" y="12804"/>
                            </a:lnTo>
                            <a:lnTo>
                              <a:pt x="15773" y="13472"/>
                            </a:lnTo>
                            <a:lnTo>
                              <a:pt x="15271" y="14029"/>
                            </a:lnTo>
                            <a:lnTo>
                              <a:pt x="14266" y="15365"/>
                            </a:lnTo>
                            <a:lnTo>
                              <a:pt x="13462" y="15810"/>
                            </a:lnTo>
                            <a:lnTo>
                              <a:pt x="12558" y="16256"/>
                            </a:lnTo>
                            <a:lnTo>
                              <a:pt x="11453" y="16367"/>
                            </a:lnTo>
                            <a:lnTo>
                              <a:pt x="10850" y="16367"/>
                            </a:lnTo>
                            <a:lnTo>
                              <a:pt x="10549" y="16478"/>
                            </a:lnTo>
                            <a:lnTo>
                              <a:pt x="10147" y="16812"/>
                            </a:lnTo>
                            <a:lnTo>
                              <a:pt x="9946" y="17146"/>
                            </a:lnTo>
                            <a:lnTo>
                              <a:pt x="9645" y="17480"/>
                            </a:lnTo>
                            <a:lnTo>
                              <a:pt x="9343" y="17926"/>
                            </a:lnTo>
                            <a:lnTo>
                              <a:pt x="8941" y="18260"/>
                            </a:lnTo>
                            <a:lnTo>
                              <a:pt x="8439" y="18594"/>
                            </a:lnTo>
                            <a:lnTo>
                              <a:pt x="8439" y="21377"/>
                            </a:lnTo>
                            <a:lnTo>
                              <a:pt x="0" y="21600"/>
                            </a:lnTo>
                            <a:lnTo>
                              <a:pt x="100" y="21489"/>
                            </a:lnTo>
                            <a:lnTo>
                              <a:pt x="402" y="21377"/>
                            </a:lnTo>
                            <a:lnTo>
                              <a:pt x="603" y="21155"/>
                            </a:lnTo>
                            <a:lnTo>
                              <a:pt x="1005" y="21043"/>
                            </a:lnTo>
                            <a:lnTo>
                              <a:pt x="1206" y="21043"/>
                            </a:lnTo>
                            <a:lnTo>
                              <a:pt x="1607" y="20821"/>
                            </a:lnTo>
                            <a:lnTo>
                              <a:pt x="1909" y="20709"/>
                            </a:lnTo>
                            <a:lnTo>
                              <a:pt x="2411" y="20598"/>
                            </a:lnTo>
                            <a:lnTo>
                              <a:pt x="2512" y="20375"/>
                            </a:lnTo>
                            <a:lnTo>
                              <a:pt x="2612" y="20264"/>
                            </a:lnTo>
                            <a:lnTo>
                              <a:pt x="2713" y="20041"/>
                            </a:lnTo>
                            <a:lnTo>
                              <a:pt x="2913" y="19930"/>
                            </a:lnTo>
                            <a:lnTo>
                              <a:pt x="2913" y="19262"/>
                            </a:lnTo>
                            <a:lnTo>
                              <a:pt x="3014" y="19151"/>
                            </a:lnTo>
                            <a:lnTo>
                              <a:pt x="3315" y="18594"/>
                            </a:lnTo>
                            <a:lnTo>
                              <a:pt x="3717" y="18037"/>
                            </a:lnTo>
                            <a:lnTo>
                              <a:pt x="4220" y="17814"/>
                            </a:lnTo>
                            <a:lnTo>
                              <a:pt x="4621" y="17258"/>
                            </a:lnTo>
                            <a:lnTo>
                              <a:pt x="5023" y="17035"/>
                            </a:lnTo>
                            <a:lnTo>
                              <a:pt x="5526" y="16367"/>
                            </a:lnTo>
                            <a:lnTo>
                              <a:pt x="5827" y="15588"/>
                            </a:lnTo>
                            <a:lnTo>
                              <a:pt x="5827" y="14252"/>
                            </a:lnTo>
                            <a:lnTo>
                              <a:pt x="5927" y="13472"/>
                            </a:lnTo>
                            <a:lnTo>
                              <a:pt x="5927" y="12693"/>
                            </a:lnTo>
                            <a:lnTo>
                              <a:pt x="6128" y="11802"/>
                            </a:lnTo>
                            <a:lnTo>
                              <a:pt x="6128" y="9909"/>
                            </a:lnTo>
                            <a:lnTo>
                              <a:pt x="5927" y="9019"/>
                            </a:lnTo>
                            <a:lnTo>
                              <a:pt x="5827" y="8239"/>
                            </a:lnTo>
                            <a:lnTo>
                              <a:pt x="6430" y="8016"/>
                            </a:lnTo>
                            <a:lnTo>
                              <a:pt x="6832" y="7905"/>
                            </a:lnTo>
                            <a:lnTo>
                              <a:pt x="7535" y="7126"/>
                            </a:lnTo>
                            <a:lnTo>
                              <a:pt x="7635" y="6792"/>
                            </a:lnTo>
                            <a:lnTo>
                              <a:pt x="7736" y="6680"/>
                            </a:lnTo>
                            <a:lnTo>
                              <a:pt x="8037" y="6458"/>
                            </a:lnTo>
                            <a:lnTo>
                              <a:pt x="8339" y="6346"/>
                            </a:lnTo>
                            <a:lnTo>
                              <a:pt x="8740" y="6124"/>
                            </a:lnTo>
                            <a:lnTo>
                              <a:pt x="9042" y="6124"/>
                            </a:lnTo>
                            <a:lnTo>
                              <a:pt x="9343" y="6012"/>
                            </a:lnTo>
                            <a:lnTo>
                              <a:pt x="9745" y="6012"/>
                            </a:lnTo>
                            <a:lnTo>
                              <a:pt x="10047" y="5901"/>
                            </a:lnTo>
                            <a:lnTo>
                              <a:pt x="10348" y="5678"/>
                            </a:lnTo>
                            <a:lnTo>
                              <a:pt x="10850" y="5122"/>
                            </a:lnTo>
                            <a:lnTo>
                              <a:pt x="11252" y="4454"/>
                            </a:lnTo>
                            <a:lnTo>
                              <a:pt x="11453" y="3563"/>
                            </a:lnTo>
                            <a:lnTo>
                              <a:pt x="11754" y="2784"/>
                            </a:lnTo>
                            <a:lnTo>
                              <a:pt x="12056" y="1893"/>
                            </a:lnTo>
                            <a:lnTo>
                              <a:pt x="12257" y="1113"/>
                            </a:lnTo>
                            <a:lnTo>
                              <a:pt x="12659" y="445"/>
                            </a:lnTo>
                            <a:lnTo>
                              <a:pt x="13060" y="0"/>
                            </a:lnTo>
                            <a:lnTo>
                              <a:pt x="13261" y="334"/>
                            </a:lnTo>
                            <a:lnTo>
                              <a:pt x="13462" y="445"/>
                            </a:lnTo>
                            <a:lnTo>
                              <a:pt x="13764" y="668"/>
                            </a:lnTo>
                            <a:lnTo>
                              <a:pt x="13965" y="668"/>
                            </a:lnTo>
                            <a:lnTo>
                              <a:pt x="14266" y="779"/>
                            </a:lnTo>
                            <a:lnTo>
                              <a:pt x="15873" y="779"/>
                            </a:lnTo>
                            <a:lnTo>
                              <a:pt x="16476" y="668"/>
                            </a:lnTo>
                            <a:lnTo>
                              <a:pt x="16778" y="445"/>
                            </a:lnTo>
                            <a:lnTo>
                              <a:pt x="17280" y="445"/>
                            </a:lnTo>
                            <a:lnTo>
                              <a:pt x="17682" y="334"/>
                            </a:lnTo>
                            <a:lnTo>
                              <a:pt x="18385" y="334"/>
                            </a:lnTo>
                            <a:lnTo>
                              <a:pt x="18486" y="668"/>
                            </a:lnTo>
                            <a:lnTo>
                              <a:pt x="18586" y="891"/>
                            </a:lnTo>
                            <a:lnTo>
                              <a:pt x="18787" y="1225"/>
                            </a:lnTo>
                            <a:lnTo>
                              <a:pt x="18887" y="1670"/>
                            </a:lnTo>
                            <a:lnTo>
                              <a:pt x="18988" y="1893"/>
                            </a:lnTo>
                            <a:lnTo>
                              <a:pt x="19088" y="2004"/>
                            </a:lnTo>
                            <a:lnTo>
                              <a:pt x="19289" y="1893"/>
                            </a:lnTo>
                            <a:lnTo>
                              <a:pt x="19691" y="1893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58" name="Shape 497"/>
                      <p:cNvSpPr/>
                      <p:nvPr/>
                    </p:nvSpPr>
                    <p:spPr>
                      <a:xfrm>
                        <a:off x="339550" y="-1"/>
                        <a:ext cx="741982" cy="72098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3485" y="21600"/>
                            </a:moveTo>
                            <a:lnTo>
                              <a:pt x="13668" y="21400"/>
                            </a:lnTo>
                            <a:lnTo>
                              <a:pt x="13729" y="21250"/>
                            </a:lnTo>
                            <a:lnTo>
                              <a:pt x="13912" y="21200"/>
                            </a:lnTo>
                            <a:lnTo>
                              <a:pt x="14095" y="21200"/>
                            </a:lnTo>
                            <a:lnTo>
                              <a:pt x="14278" y="21250"/>
                            </a:lnTo>
                            <a:lnTo>
                              <a:pt x="14644" y="21450"/>
                            </a:lnTo>
                            <a:lnTo>
                              <a:pt x="14827" y="21600"/>
                            </a:lnTo>
                            <a:lnTo>
                              <a:pt x="21600" y="16300"/>
                            </a:lnTo>
                            <a:lnTo>
                              <a:pt x="21600" y="16000"/>
                            </a:lnTo>
                            <a:lnTo>
                              <a:pt x="21539" y="15800"/>
                            </a:lnTo>
                            <a:lnTo>
                              <a:pt x="21478" y="15650"/>
                            </a:lnTo>
                            <a:lnTo>
                              <a:pt x="21356" y="15450"/>
                            </a:lnTo>
                            <a:lnTo>
                              <a:pt x="20258" y="15000"/>
                            </a:lnTo>
                            <a:lnTo>
                              <a:pt x="19892" y="14800"/>
                            </a:lnTo>
                            <a:lnTo>
                              <a:pt x="19708" y="14650"/>
                            </a:lnTo>
                            <a:lnTo>
                              <a:pt x="19647" y="14500"/>
                            </a:lnTo>
                            <a:lnTo>
                              <a:pt x="19586" y="14300"/>
                            </a:lnTo>
                            <a:lnTo>
                              <a:pt x="19525" y="14050"/>
                            </a:lnTo>
                            <a:lnTo>
                              <a:pt x="19586" y="13850"/>
                            </a:lnTo>
                            <a:lnTo>
                              <a:pt x="19586" y="13200"/>
                            </a:lnTo>
                            <a:lnTo>
                              <a:pt x="19647" y="13000"/>
                            </a:lnTo>
                            <a:lnTo>
                              <a:pt x="19647" y="11400"/>
                            </a:lnTo>
                            <a:lnTo>
                              <a:pt x="19525" y="10300"/>
                            </a:lnTo>
                            <a:lnTo>
                              <a:pt x="19464" y="9800"/>
                            </a:lnTo>
                            <a:lnTo>
                              <a:pt x="19281" y="9350"/>
                            </a:lnTo>
                            <a:lnTo>
                              <a:pt x="19159" y="9000"/>
                            </a:lnTo>
                            <a:lnTo>
                              <a:pt x="18915" y="8900"/>
                            </a:lnTo>
                            <a:lnTo>
                              <a:pt x="18793" y="8250"/>
                            </a:lnTo>
                            <a:lnTo>
                              <a:pt x="18732" y="7550"/>
                            </a:lnTo>
                            <a:lnTo>
                              <a:pt x="18488" y="6950"/>
                            </a:lnTo>
                            <a:lnTo>
                              <a:pt x="18305" y="6300"/>
                            </a:lnTo>
                            <a:lnTo>
                              <a:pt x="17695" y="5200"/>
                            </a:lnTo>
                            <a:lnTo>
                              <a:pt x="17390" y="4800"/>
                            </a:lnTo>
                            <a:lnTo>
                              <a:pt x="17024" y="4500"/>
                            </a:lnTo>
                            <a:lnTo>
                              <a:pt x="17207" y="4350"/>
                            </a:lnTo>
                            <a:lnTo>
                              <a:pt x="17268" y="4250"/>
                            </a:lnTo>
                            <a:lnTo>
                              <a:pt x="17268" y="4100"/>
                            </a:lnTo>
                            <a:lnTo>
                              <a:pt x="17329" y="3900"/>
                            </a:lnTo>
                            <a:lnTo>
                              <a:pt x="17390" y="3750"/>
                            </a:lnTo>
                            <a:lnTo>
                              <a:pt x="17390" y="3550"/>
                            </a:lnTo>
                            <a:lnTo>
                              <a:pt x="17451" y="3400"/>
                            </a:lnTo>
                            <a:lnTo>
                              <a:pt x="17634" y="3250"/>
                            </a:lnTo>
                            <a:lnTo>
                              <a:pt x="17451" y="2400"/>
                            </a:lnTo>
                            <a:lnTo>
                              <a:pt x="17390" y="1750"/>
                            </a:lnTo>
                            <a:lnTo>
                              <a:pt x="17451" y="1250"/>
                            </a:lnTo>
                            <a:lnTo>
                              <a:pt x="17634" y="900"/>
                            </a:lnTo>
                            <a:lnTo>
                              <a:pt x="17756" y="600"/>
                            </a:lnTo>
                            <a:lnTo>
                              <a:pt x="18000" y="350"/>
                            </a:lnTo>
                            <a:lnTo>
                              <a:pt x="18122" y="200"/>
                            </a:lnTo>
                            <a:lnTo>
                              <a:pt x="18305" y="0"/>
                            </a:lnTo>
                            <a:lnTo>
                              <a:pt x="17939" y="100"/>
                            </a:lnTo>
                            <a:lnTo>
                              <a:pt x="17573" y="250"/>
                            </a:lnTo>
                            <a:lnTo>
                              <a:pt x="16841" y="450"/>
                            </a:lnTo>
                            <a:lnTo>
                              <a:pt x="16414" y="550"/>
                            </a:lnTo>
                            <a:lnTo>
                              <a:pt x="15986" y="550"/>
                            </a:lnTo>
                            <a:lnTo>
                              <a:pt x="15620" y="600"/>
                            </a:lnTo>
                            <a:lnTo>
                              <a:pt x="12386" y="600"/>
                            </a:lnTo>
                            <a:lnTo>
                              <a:pt x="11898" y="750"/>
                            </a:lnTo>
                            <a:lnTo>
                              <a:pt x="11288" y="800"/>
                            </a:lnTo>
                            <a:lnTo>
                              <a:pt x="10739" y="950"/>
                            </a:lnTo>
                            <a:lnTo>
                              <a:pt x="10129" y="1100"/>
                            </a:lnTo>
                            <a:lnTo>
                              <a:pt x="9641" y="1300"/>
                            </a:lnTo>
                            <a:lnTo>
                              <a:pt x="9153" y="1450"/>
                            </a:lnTo>
                            <a:lnTo>
                              <a:pt x="8786" y="1600"/>
                            </a:lnTo>
                            <a:lnTo>
                              <a:pt x="8603" y="1650"/>
                            </a:lnTo>
                            <a:lnTo>
                              <a:pt x="8359" y="1800"/>
                            </a:lnTo>
                            <a:lnTo>
                              <a:pt x="8054" y="1950"/>
                            </a:lnTo>
                            <a:lnTo>
                              <a:pt x="7749" y="2050"/>
                            </a:lnTo>
                            <a:lnTo>
                              <a:pt x="7200" y="2500"/>
                            </a:lnTo>
                            <a:lnTo>
                              <a:pt x="6895" y="2700"/>
                            </a:lnTo>
                            <a:lnTo>
                              <a:pt x="6712" y="2850"/>
                            </a:lnTo>
                            <a:lnTo>
                              <a:pt x="6834" y="2900"/>
                            </a:lnTo>
                            <a:lnTo>
                              <a:pt x="7078" y="2900"/>
                            </a:lnTo>
                            <a:lnTo>
                              <a:pt x="7261" y="3000"/>
                            </a:lnTo>
                            <a:lnTo>
                              <a:pt x="7627" y="3000"/>
                            </a:lnTo>
                            <a:lnTo>
                              <a:pt x="7444" y="5150"/>
                            </a:lnTo>
                            <a:lnTo>
                              <a:pt x="7566" y="5200"/>
                            </a:lnTo>
                            <a:lnTo>
                              <a:pt x="7749" y="5350"/>
                            </a:lnTo>
                            <a:lnTo>
                              <a:pt x="7932" y="5350"/>
                            </a:lnTo>
                            <a:lnTo>
                              <a:pt x="8054" y="5550"/>
                            </a:lnTo>
                            <a:lnTo>
                              <a:pt x="8115" y="5700"/>
                            </a:lnTo>
                            <a:lnTo>
                              <a:pt x="8115" y="5950"/>
                            </a:lnTo>
                            <a:lnTo>
                              <a:pt x="8054" y="6100"/>
                            </a:lnTo>
                            <a:lnTo>
                              <a:pt x="7932" y="6150"/>
                            </a:lnTo>
                            <a:lnTo>
                              <a:pt x="7749" y="6250"/>
                            </a:lnTo>
                            <a:lnTo>
                              <a:pt x="7200" y="6250"/>
                            </a:lnTo>
                            <a:lnTo>
                              <a:pt x="6712" y="6350"/>
                            </a:lnTo>
                            <a:lnTo>
                              <a:pt x="6529" y="6450"/>
                            </a:lnTo>
                            <a:lnTo>
                              <a:pt x="6224" y="6600"/>
                            </a:lnTo>
                            <a:lnTo>
                              <a:pt x="5919" y="6800"/>
                            </a:lnTo>
                            <a:lnTo>
                              <a:pt x="5675" y="6950"/>
                            </a:lnTo>
                            <a:lnTo>
                              <a:pt x="5492" y="7200"/>
                            </a:lnTo>
                            <a:lnTo>
                              <a:pt x="5308" y="7500"/>
                            </a:lnTo>
                            <a:lnTo>
                              <a:pt x="5247" y="7750"/>
                            </a:lnTo>
                            <a:lnTo>
                              <a:pt x="4881" y="7900"/>
                            </a:lnTo>
                            <a:lnTo>
                              <a:pt x="4576" y="8050"/>
                            </a:lnTo>
                            <a:lnTo>
                              <a:pt x="4271" y="8300"/>
                            </a:lnTo>
                            <a:lnTo>
                              <a:pt x="3661" y="8900"/>
                            </a:lnTo>
                            <a:lnTo>
                              <a:pt x="3173" y="9100"/>
                            </a:lnTo>
                            <a:lnTo>
                              <a:pt x="2624" y="9250"/>
                            </a:lnTo>
                            <a:lnTo>
                              <a:pt x="1953" y="9300"/>
                            </a:lnTo>
                            <a:lnTo>
                              <a:pt x="1586" y="9300"/>
                            </a:lnTo>
                            <a:lnTo>
                              <a:pt x="1403" y="9350"/>
                            </a:lnTo>
                            <a:lnTo>
                              <a:pt x="1159" y="9500"/>
                            </a:lnTo>
                            <a:lnTo>
                              <a:pt x="1037" y="9650"/>
                            </a:lnTo>
                            <a:lnTo>
                              <a:pt x="854" y="9800"/>
                            </a:lnTo>
                            <a:lnTo>
                              <a:pt x="671" y="10000"/>
                            </a:lnTo>
                            <a:lnTo>
                              <a:pt x="427" y="10150"/>
                            </a:lnTo>
                            <a:lnTo>
                              <a:pt x="122" y="10300"/>
                            </a:lnTo>
                            <a:lnTo>
                              <a:pt x="122" y="11550"/>
                            </a:lnTo>
                            <a:lnTo>
                              <a:pt x="0" y="12000"/>
                            </a:lnTo>
                            <a:lnTo>
                              <a:pt x="3539" y="14200"/>
                            </a:lnTo>
                            <a:lnTo>
                              <a:pt x="9702" y="18700"/>
                            </a:lnTo>
                            <a:lnTo>
                              <a:pt x="10251" y="19250"/>
                            </a:lnTo>
                            <a:lnTo>
                              <a:pt x="10617" y="19850"/>
                            </a:lnTo>
                            <a:lnTo>
                              <a:pt x="10800" y="20000"/>
                            </a:lnTo>
                            <a:lnTo>
                              <a:pt x="11105" y="20200"/>
                            </a:lnTo>
                            <a:lnTo>
                              <a:pt x="11532" y="20500"/>
                            </a:lnTo>
                            <a:lnTo>
                              <a:pt x="12020" y="20800"/>
                            </a:lnTo>
                            <a:lnTo>
                              <a:pt x="12508" y="21050"/>
                            </a:lnTo>
                            <a:lnTo>
                              <a:pt x="12936" y="21350"/>
                            </a:lnTo>
                            <a:lnTo>
                              <a:pt x="13302" y="21450"/>
                            </a:lnTo>
                            <a:lnTo>
                              <a:pt x="13485" y="2160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59" name="Shape 498"/>
                      <p:cNvSpPr/>
                      <p:nvPr/>
                    </p:nvSpPr>
                    <p:spPr>
                      <a:xfrm>
                        <a:off x="8384" y="383854"/>
                        <a:ext cx="339551" cy="26536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1600" y="5977"/>
                            </a:moveTo>
                            <a:lnTo>
                              <a:pt x="12933" y="5977"/>
                            </a:lnTo>
                            <a:lnTo>
                              <a:pt x="13600" y="13721"/>
                            </a:lnTo>
                            <a:lnTo>
                              <a:pt x="13467" y="13857"/>
                            </a:lnTo>
                            <a:lnTo>
                              <a:pt x="13067" y="14128"/>
                            </a:lnTo>
                            <a:lnTo>
                              <a:pt x="12667" y="14128"/>
                            </a:lnTo>
                            <a:lnTo>
                              <a:pt x="12000" y="14264"/>
                            </a:lnTo>
                            <a:lnTo>
                              <a:pt x="11333" y="14672"/>
                            </a:lnTo>
                            <a:lnTo>
                              <a:pt x="10933" y="14672"/>
                            </a:lnTo>
                            <a:lnTo>
                              <a:pt x="10400" y="14808"/>
                            </a:lnTo>
                            <a:lnTo>
                              <a:pt x="10133" y="15079"/>
                            </a:lnTo>
                            <a:lnTo>
                              <a:pt x="10267" y="15215"/>
                            </a:lnTo>
                            <a:lnTo>
                              <a:pt x="10400" y="15623"/>
                            </a:lnTo>
                            <a:lnTo>
                              <a:pt x="10533" y="15758"/>
                            </a:lnTo>
                            <a:lnTo>
                              <a:pt x="10533" y="16302"/>
                            </a:lnTo>
                            <a:lnTo>
                              <a:pt x="10667" y="16438"/>
                            </a:lnTo>
                            <a:lnTo>
                              <a:pt x="10667" y="16845"/>
                            </a:lnTo>
                            <a:lnTo>
                              <a:pt x="10933" y="17253"/>
                            </a:lnTo>
                            <a:lnTo>
                              <a:pt x="10933" y="17660"/>
                            </a:lnTo>
                            <a:lnTo>
                              <a:pt x="11067" y="17660"/>
                            </a:lnTo>
                            <a:lnTo>
                              <a:pt x="11067" y="19019"/>
                            </a:lnTo>
                            <a:lnTo>
                              <a:pt x="11200" y="19562"/>
                            </a:lnTo>
                            <a:lnTo>
                              <a:pt x="11200" y="20649"/>
                            </a:lnTo>
                            <a:lnTo>
                              <a:pt x="2667" y="20649"/>
                            </a:lnTo>
                            <a:lnTo>
                              <a:pt x="2533" y="20785"/>
                            </a:lnTo>
                            <a:lnTo>
                              <a:pt x="2400" y="20785"/>
                            </a:lnTo>
                            <a:lnTo>
                              <a:pt x="2400" y="21057"/>
                            </a:lnTo>
                            <a:lnTo>
                              <a:pt x="2133" y="21057"/>
                            </a:lnTo>
                            <a:lnTo>
                              <a:pt x="2000" y="21192"/>
                            </a:lnTo>
                            <a:lnTo>
                              <a:pt x="1867" y="21464"/>
                            </a:lnTo>
                            <a:lnTo>
                              <a:pt x="1733" y="21600"/>
                            </a:lnTo>
                            <a:lnTo>
                              <a:pt x="533" y="21600"/>
                            </a:lnTo>
                            <a:lnTo>
                              <a:pt x="267" y="21464"/>
                            </a:lnTo>
                            <a:lnTo>
                              <a:pt x="133" y="21464"/>
                            </a:lnTo>
                            <a:lnTo>
                              <a:pt x="133" y="21192"/>
                            </a:lnTo>
                            <a:lnTo>
                              <a:pt x="0" y="21057"/>
                            </a:lnTo>
                            <a:lnTo>
                              <a:pt x="0" y="20649"/>
                            </a:lnTo>
                            <a:lnTo>
                              <a:pt x="267" y="19834"/>
                            </a:lnTo>
                            <a:lnTo>
                              <a:pt x="267" y="19698"/>
                            </a:lnTo>
                            <a:lnTo>
                              <a:pt x="400" y="19291"/>
                            </a:lnTo>
                            <a:lnTo>
                              <a:pt x="533" y="19155"/>
                            </a:lnTo>
                            <a:lnTo>
                              <a:pt x="800" y="18747"/>
                            </a:lnTo>
                            <a:lnTo>
                              <a:pt x="1733" y="17796"/>
                            </a:lnTo>
                            <a:lnTo>
                              <a:pt x="1867" y="17253"/>
                            </a:lnTo>
                            <a:lnTo>
                              <a:pt x="2000" y="16845"/>
                            </a:lnTo>
                            <a:lnTo>
                              <a:pt x="2133" y="16302"/>
                            </a:lnTo>
                            <a:lnTo>
                              <a:pt x="2400" y="15623"/>
                            </a:lnTo>
                            <a:lnTo>
                              <a:pt x="2400" y="15079"/>
                            </a:lnTo>
                            <a:lnTo>
                              <a:pt x="2533" y="14264"/>
                            </a:lnTo>
                            <a:lnTo>
                              <a:pt x="2667" y="13857"/>
                            </a:lnTo>
                            <a:lnTo>
                              <a:pt x="2933" y="13313"/>
                            </a:lnTo>
                            <a:lnTo>
                              <a:pt x="3333" y="13177"/>
                            </a:lnTo>
                            <a:lnTo>
                              <a:pt x="3600" y="12770"/>
                            </a:lnTo>
                            <a:lnTo>
                              <a:pt x="3867" y="12634"/>
                            </a:lnTo>
                            <a:lnTo>
                              <a:pt x="4267" y="12362"/>
                            </a:lnTo>
                            <a:lnTo>
                              <a:pt x="4533" y="12226"/>
                            </a:lnTo>
                            <a:lnTo>
                              <a:pt x="4933" y="11955"/>
                            </a:lnTo>
                            <a:lnTo>
                              <a:pt x="6267" y="9781"/>
                            </a:lnTo>
                            <a:lnTo>
                              <a:pt x="6533" y="8423"/>
                            </a:lnTo>
                            <a:lnTo>
                              <a:pt x="6933" y="6928"/>
                            </a:lnTo>
                            <a:lnTo>
                              <a:pt x="7200" y="5570"/>
                            </a:lnTo>
                            <a:lnTo>
                              <a:pt x="7733" y="4347"/>
                            </a:lnTo>
                            <a:lnTo>
                              <a:pt x="8000" y="3940"/>
                            </a:lnTo>
                            <a:lnTo>
                              <a:pt x="8800" y="3125"/>
                            </a:lnTo>
                            <a:lnTo>
                              <a:pt x="9333" y="2989"/>
                            </a:lnTo>
                            <a:lnTo>
                              <a:pt x="9333" y="2038"/>
                            </a:lnTo>
                            <a:lnTo>
                              <a:pt x="9467" y="1494"/>
                            </a:lnTo>
                            <a:lnTo>
                              <a:pt x="9467" y="1087"/>
                            </a:lnTo>
                            <a:lnTo>
                              <a:pt x="9600" y="951"/>
                            </a:lnTo>
                            <a:lnTo>
                              <a:pt x="9733" y="679"/>
                            </a:lnTo>
                            <a:lnTo>
                              <a:pt x="10133" y="543"/>
                            </a:lnTo>
                            <a:lnTo>
                              <a:pt x="10400" y="272"/>
                            </a:lnTo>
                            <a:lnTo>
                              <a:pt x="21600" y="0"/>
                            </a:lnTo>
                            <a:lnTo>
                              <a:pt x="21600" y="5977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0" name="Shape 499"/>
                      <p:cNvSpPr/>
                      <p:nvPr/>
                    </p:nvSpPr>
                    <p:spPr>
                      <a:xfrm>
                        <a:off x="1240826" y="2323152"/>
                        <a:ext cx="580591" cy="4956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0742" y="8436"/>
                            </a:moveTo>
                            <a:lnTo>
                              <a:pt x="20898" y="8436"/>
                            </a:lnTo>
                            <a:lnTo>
                              <a:pt x="21054" y="8364"/>
                            </a:lnTo>
                            <a:lnTo>
                              <a:pt x="21288" y="8364"/>
                            </a:lnTo>
                            <a:lnTo>
                              <a:pt x="21444" y="8291"/>
                            </a:lnTo>
                            <a:lnTo>
                              <a:pt x="21600" y="8291"/>
                            </a:lnTo>
                            <a:lnTo>
                              <a:pt x="20664" y="10255"/>
                            </a:lnTo>
                            <a:lnTo>
                              <a:pt x="20664" y="11200"/>
                            </a:lnTo>
                            <a:lnTo>
                              <a:pt x="20274" y="11418"/>
                            </a:lnTo>
                            <a:lnTo>
                              <a:pt x="19806" y="11782"/>
                            </a:lnTo>
                            <a:lnTo>
                              <a:pt x="19339" y="12436"/>
                            </a:lnTo>
                            <a:lnTo>
                              <a:pt x="18949" y="13018"/>
                            </a:lnTo>
                            <a:lnTo>
                              <a:pt x="18481" y="13745"/>
                            </a:lnTo>
                            <a:lnTo>
                              <a:pt x="18169" y="14327"/>
                            </a:lnTo>
                            <a:lnTo>
                              <a:pt x="17857" y="14836"/>
                            </a:lnTo>
                            <a:lnTo>
                              <a:pt x="17779" y="15127"/>
                            </a:lnTo>
                            <a:lnTo>
                              <a:pt x="17233" y="15855"/>
                            </a:lnTo>
                            <a:lnTo>
                              <a:pt x="16531" y="16436"/>
                            </a:lnTo>
                            <a:lnTo>
                              <a:pt x="15908" y="16945"/>
                            </a:lnTo>
                            <a:lnTo>
                              <a:pt x="15362" y="17382"/>
                            </a:lnTo>
                            <a:lnTo>
                              <a:pt x="14816" y="17891"/>
                            </a:lnTo>
                            <a:lnTo>
                              <a:pt x="14270" y="18255"/>
                            </a:lnTo>
                            <a:lnTo>
                              <a:pt x="13802" y="18836"/>
                            </a:lnTo>
                            <a:lnTo>
                              <a:pt x="13334" y="19564"/>
                            </a:lnTo>
                            <a:lnTo>
                              <a:pt x="13178" y="19782"/>
                            </a:lnTo>
                            <a:lnTo>
                              <a:pt x="12866" y="20000"/>
                            </a:lnTo>
                            <a:lnTo>
                              <a:pt x="12243" y="20000"/>
                            </a:lnTo>
                            <a:lnTo>
                              <a:pt x="11931" y="20073"/>
                            </a:lnTo>
                            <a:lnTo>
                              <a:pt x="11619" y="20218"/>
                            </a:lnTo>
                            <a:lnTo>
                              <a:pt x="11463" y="20364"/>
                            </a:lnTo>
                            <a:lnTo>
                              <a:pt x="11385" y="20727"/>
                            </a:lnTo>
                            <a:lnTo>
                              <a:pt x="8344" y="20727"/>
                            </a:lnTo>
                            <a:lnTo>
                              <a:pt x="8188" y="20800"/>
                            </a:lnTo>
                            <a:lnTo>
                              <a:pt x="8032" y="20800"/>
                            </a:lnTo>
                            <a:lnTo>
                              <a:pt x="7954" y="20873"/>
                            </a:lnTo>
                            <a:lnTo>
                              <a:pt x="7876" y="21018"/>
                            </a:lnTo>
                            <a:lnTo>
                              <a:pt x="7642" y="21091"/>
                            </a:lnTo>
                            <a:lnTo>
                              <a:pt x="7486" y="21018"/>
                            </a:lnTo>
                            <a:lnTo>
                              <a:pt x="7408" y="20873"/>
                            </a:lnTo>
                            <a:lnTo>
                              <a:pt x="7330" y="20800"/>
                            </a:lnTo>
                            <a:lnTo>
                              <a:pt x="7096" y="20800"/>
                            </a:lnTo>
                            <a:lnTo>
                              <a:pt x="7018" y="20727"/>
                            </a:lnTo>
                            <a:lnTo>
                              <a:pt x="6706" y="20727"/>
                            </a:lnTo>
                            <a:lnTo>
                              <a:pt x="6550" y="20873"/>
                            </a:lnTo>
                            <a:lnTo>
                              <a:pt x="6082" y="21018"/>
                            </a:lnTo>
                            <a:lnTo>
                              <a:pt x="5614" y="21236"/>
                            </a:lnTo>
                            <a:lnTo>
                              <a:pt x="4913" y="21309"/>
                            </a:lnTo>
                            <a:lnTo>
                              <a:pt x="4367" y="21382"/>
                            </a:lnTo>
                            <a:lnTo>
                              <a:pt x="3743" y="21527"/>
                            </a:lnTo>
                            <a:lnTo>
                              <a:pt x="3353" y="21600"/>
                            </a:lnTo>
                            <a:lnTo>
                              <a:pt x="2885" y="21600"/>
                            </a:lnTo>
                            <a:lnTo>
                              <a:pt x="2573" y="21527"/>
                            </a:lnTo>
                            <a:lnTo>
                              <a:pt x="2183" y="21309"/>
                            </a:lnTo>
                            <a:lnTo>
                              <a:pt x="1949" y="21091"/>
                            </a:lnTo>
                            <a:lnTo>
                              <a:pt x="1716" y="20800"/>
                            </a:lnTo>
                            <a:lnTo>
                              <a:pt x="1560" y="20509"/>
                            </a:lnTo>
                            <a:lnTo>
                              <a:pt x="1560" y="20218"/>
                            </a:lnTo>
                            <a:lnTo>
                              <a:pt x="1638" y="19782"/>
                            </a:lnTo>
                            <a:lnTo>
                              <a:pt x="1248" y="18545"/>
                            </a:lnTo>
                            <a:lnTo>
                              <a:pt x="1404" y="18400"/>
                            </a:lnTo>
                            <a:lnTo>
                              <a:pt x="1404" y="18255"/>
                            </a:lnTo>
                            <a:lnTo>
                              <a:pt x="1482" y="18182"/>
                            </a:lnTo>
                            <a:lnTo>
                              <a:pt x="1560" y="17964"/>
                            </a:lnTo>
                            <a:lnTo>
                              <a:pt x="1560" y="17745"/>
                            </a:lnTo>
                            <a:lnTo>
                              <a:pt x="1638" y="17527"/>
                            </a:lnTo>
                            <a:lnTo>
                              <a:pt x="1638" y="17455"/>
                            </a:lnTo>
                            <a:lnTo>
                              <a:pt x="1560" y="17018"/>
                            </a:lnTo>
                            <a:lnTo>
                              <a:pt x="1560" y="16655"/>
                            </a:lnTo>
                            <a:lnTo>
                              <a:pt x="1170" y="15927"/>
                            </a:lnTo>
                            <a:lnTo>
                              <a:pt x="1092" y="15636"/>
                            </a:lnTo>
                            <a:lnTo>
                              <a:pt x="780" y="15418"/>
                            </a:lnTo>
                            <a:lnTo>
                              <a:pt x="468" y="14836"/>
                            </a:lnTo>
                            <a:lnTo>
                              <a:pt x="312" y="14473"/>
                            </a:lnTo>
                            <a:lnTo>
                              <a:pt x="156" y="13745"/>
                            </a:lnTo>
                            <a:lnTo>
                              <a:pt x="156" y="13091"/>
                            </a:lnTo>
                            <a:lnTo>
                              <a:pt x="78" y="12800"/>
                            </a:lnTo>
                            <a:lnTo>
                              <a:pt x="78" y="12509"/>
                            </a:lnTo>
                            <a:lnTo>
                              <a:pt x="0" y="12145"/>
                            </a:lnTo>
                            <a:lnTo>
                              <a:pt x="0" y="10473"/>
                            </a:lnTo>
                            <a:lnTo>
                              <a:pt x="624" y="10473"/>
                            </a:lnTo>
                            <a:lnTo>
                              <a:pt x="780" y="10764"/>
                            </a:lnTo>
                            <a:lnTo>
                              <a:pt x="1014" y="10982"/>
                            </a:lnTo>
                            <a:lnTo>
                              <a:pt x="1170" y="11273"/>
                            </a:lnTo>
                            <a:lnTo>
                              <a:pt x="1482" y="11418"/>
                            </a:lnTo>
                            <a:lnTo>
                              <a:pt x="1716" y="11636"/>
                            </a:lnTo>
                            <a:lnTo>
                              <a:pt x="2027" y="11709"/>
                            </a:lnTo>
                            <a:lnTo>
                              <a:pt x="2963" y="11709"/>
                            </a:lnTo>
                            <a:lnTo>
                              <a:pt x="3353" y="11636"/>
                            </a:lnTo>
                            <a:lnTo>
                              <a:pt x="3587" y="11418"/>
                            </a:lnTo>
                            <a:lnTo>
                              <a:pt x="3743" y="11200"/>
                            </a:lnTo>
                            <a:lnTo>
                              <a:pt x="3977" y="10909"/>
                            </a:lnTo>
                            <a:lnTo>
                              <a:pt x="4133" y="10618"/>
                            </a:lnTo>
                            <a:lnTo>
                              <a:pt x="4367" y="10255"/>
                            </a:lnTo>
                            <a:lnTo>
                              <a:pt x="4445" y="9891"/>
                            </a:lnTo>
                            <a:lnTo>
                              <a:pt x="4445" y="6836"/>
                            </a:lnTo>
                            <a:lnTo>
                              <a:pt x="4523" y="6545"/>
                            </a:lnTo>
                            <a:lnTo>
                              <a:pt x="4523" y="5600"/>
                            </a:lnTo>
                            <a:lnTo>
                              <a:pt x="4601" y="5236"/>
                            </a:lnTo>
                            <a:lnTo>
                              <a:pt x="4601" y="5018"/>
                            </a:lnTo>
                            <a:lnTo>
                              <a:pt x="4679" y="4873"/>
                            </a:lnTo>
                            <a:lnTo>
                              <a:pt x="4835" y="4727"/>
                            </a:lnTo>
                            <a:lnTo>
                              <a:pt x="4913" y="4873"/>
                            </a:lnTo>
                            <a:lnTo>
                              <a:pt x="5069" y="4873"/>
                            </a:lnTo>
                            <a:lnTo>
                              <a:pt x="5147" y="4945"/>
                            </a:lnTo>
                            <a:lnTo>
                              <a:pt x="5303" y="5018"/>
                            </a:lnTo>
                            <a:lnTo>
                              <a:pt x="5536" y="5018"/>
                            </a:lnTo>
                            <a:lnTo>
                              <a:pt x="5614" y="5164"/>
                            </a:lnTo>
                            <a:lnTo>
                              <a:pt x="5692" y="5164"/>
                            </a:lnTo>
                            <a:lnTo>
                              <a:pt x="5692" y="7636"/>
                            </a:lnTo>
                            <a:lnTo>
                              <a:pt x="5770" y="7927"/>
                            </a:lnTo>
                            <a:lnTo>
                              <a:pt x="5926" y="8145"/>
                            </a:lnTo>
                            <a:lnTo>
                              <a:pt x="6004" y="8291"/>
                            </a:lnTo>
                            <a:lnTo>
                              <a:pt x="6160" y="8364"/>
                            </a:lnTo>
                            <a:lnTo>
                              <a:pt x="6394" y="8436"/>
                            </a:lnTo>
                            <a:lnTo>
                              <a:pt x="7096" y="8436"/>
                            </a:lnTo>
                            <a:lnTo>
                              <a:pt x="7330" y="8364"/>
                            </a:lnTo>
                            <a:lnTo>
                              <a:pt x="7642" y="7927"/>
                            </a:lnTo>
                            <a:lnTo>
                              <a:pt x="7876" y="7564"/>
                            </a:lnTo>
                            <a:lnTo>
                              <a:pt x="8110" y="7055"/>
                            </a:lnTo>
                            <a:lnTo>
                              <a:pt x="8344" y="6400"/>
                            </a:lnTo>
                            <a:lnTo>
                              <a:pt x="8578" y="6036"/>
                            </a:lnTo>
                            <a:lnTo>
                              <a:pt x="8812" y="5818"/>
                            </a:lnTo>
                            <a:lnTo>
                              <a:pt x="8968" y="5600"/>
                            </a:lnTo>
                            <a:lnTo>
                              <a:pt x="9123" y="5600"/>
                            </a:lnTo>
                            <a:lnTo>
                              <a:pt x="9357" y="5527"/>
                            </a:lnTo>
                            <a:lnTo>
                              <a:pt x="9669" y="5600"/>
                            </a:lnTo>
                            <a:lnTo>
                              <a:pt x="9981" y="5600"/>
                            </a:lnTo>
                            <a:lnTo>
                              <a:pt x="10137" y="5818"/>
                            </a:lnTo>
                            <a:lnTo>
                              <a:pt x="10605" y="6036"/>
                            </a:lnTo>
                            <a:lnTo>
                              <a:pt x="10839" y="6109"/>
                            </a:lnTo>
                            <a:lnTo>
                              <a:pt x="11073" y="6255"/>
                            </a:lnTo>
                            <a:lnTo>
                              <a:pt x="11853" y="6255"/>
                            </a:lnTo>
                            <a:lnTo>
                              <a:pt x="12243" y="6109"/>
                            </a:lnTo>
                            <a:lnTo>
                              <a:pt x="12399" y="5964"/>
                            </a:lnTo>
                            <a:lnTo>
                              <a:pt x="12710" y="5236"/>
                            </a:lnTo>
                            <a:lnTo>
                              <a:pt x="12866" y="4945"/>
                            </a:lnTo>
                            <a:lnTo>
                              <a:pt x="12944" y="4436"/>
                            </a:lnTo>
                            <a:lnTo>
                              <a:pt x="13256" y="4000"/>
                            </a:lnTo>
                            <a:lnTo>
                              <a:pt x="13490" y="3491"/>
                            </a:lnTo>
                            <a:lnTo>
                              <a:pt x="13958" y="2909"/>
                            </a:lnTo>
                            <a:lnTo>
                              <a:pt x="14660" y="2400"/>
                            </a:lnTo>
                            <a:lnTo>
                              <a:pt x="15362" y="1818"/>
                            </a:lnTo>
                            <a:lnTo>
                              <a:pt x="16142" y="1309"/>
                            </a:lnTo>
                            <a:lnTo>
                              <a:pt x="16843" y="800"/>
                            </a:lnTo>
                            <a:lnTo>
                              <a:pt x="17467" y="364"/>
                            </a:lnTo>
                            <a:lnTo>
                              <a:pt x="17935" y="0"/>
                            </a:lnTo>
                            <a:lnTo>
                              <a:pt x="18247" y="73"/>
                            </a:lnTo>
                            <a:lnTo>
                              <a:pt x="19729" y="73"/>
                            </a:lnTo>
                            <a:lnTo>
                              <a:pt x="19884" y="0"/>
                            </a:lnTo>
                            <a:lnTo>
                              <a:pt x="19884" y="145"/>
                            </a:lnTo>
                            <a:lnTo>
                              <a:pt x="20274" y="145"/>
                            </a:lnTo>
                            <a:lnTo>
                              <a:pt x="20274" y="800"/>
                            </a:lnTo>
                            <a:lnTo>
                              <a:pt x="20352" y="1164"/>
                            </a:lnTo>
                            <a:lnTo>
                              <a:pt x="20586" y="1527"/>
                            </a:lnTo>
                            <a:lnTo>
                              <a:pt x="20664" y="1673"/>
                            </a:lnTo>
                            <a:lnTo>
                              <a:pt x="20820" y="2036"/>
                            </a:lnTo>
                            <a:lnTo>
                              <a:pt x="21054" y="2327"/>
                            </a:lnTo>
                            <a:lnTo>
                              <a:pt x="21132" y="2691"/>
                            </a:lnTo>
                            <a:lnTo>
                              <a:pt x="21132" y="5964"/>
                            </a:lnTo>
                            <a:lnTo>
                              <a:pt x="20898" y="5964"/>
                            </a:lnTo>
                            <a:lnTo>
                              <a:pt x="20742" y="6036"/>
                            </a:lnTo>
                            <a:lnTo>
                              <a:pt x="20274" y="6036"/>
                            </a:lnTo>
                            <a:lnTo>
                              <a:pt x="20118" y="5964"/>
                            </a:lnTo>
                            <a:lnTo>
                              <a:pt x="19806" y="5964"/>
                            </a:lnTo>
                            <a:lnTo>
                              <a:pt x="19729" y="6327"/>
                            </a:lnTo>
                            <a:lnTo>
                              <a:pt x="19729" y="6764"/>
                            </a:lnTo>
                            <a:lnTo>
                              <a:pt x="19651" y="7127"/>
                            </a:lnTo>
                            <a:lnTo>
                              <a:pt x="19651" y="7782"/>
                            </a:lnTo>
                            <a:lnTo>
                              <a:pt x="19729" y="8073"/>
                            </a:lnTo>
                            <a:lnTo>
                              <a:pt x="19729" y="8291"/>
                            </a:lnTo>
                            <a:lnTo>
                              <a:pt x="19806" y="8436"/>
                            </a:lnTo>
                            <a:lnTo>
                              <a:pt x="20742" y="8436"/>
                            </a:lnTo>
                            <a:lnTo>
                              <a:pt x="13880" y="13018"/>
                            </a:lnTo>
                            <a:lnTo>
                              <a:pt x="14192" y="12945"/>
                            </a:lnTo>
                            <a:lnTo>
                              <a:pt x="14426" y="12727"/>
                            </a:lnTo>
                            <a:lnTo>
                              <a:pt x="14738" y="12509"/>
                            </a:lnTo>
                            <a:lnTo>
                              <a:pt x="14894" y="12218"/>
                            </a:lnTo>
                            <a:lnTo>
                              <a:pt x="15206" y="11927"/>
                            </a:lnTo>
                            <a:lnTo>
                              <a:pt x="15362" y="11636"/>
                            </a:lnTo>
                            <a:lnTo>
                              <a:pt x="15674" y="11418"/>
                            </a:lnTo>
                            <a:lnTo>
                              <a:pt x="16297" y="11418"/>
                            </a:lnTo>
                            <a:lnTo>
                              <a:pt x="16453" y="11491"/>
                            </a:lnTo>
                            <a:lnTo>
                              <a:pt x="16687" y="11636"/>
                            </a:lnTo>
                            <a:lnTo>
                              <a:pt x="16765" y="11709"/>
                            </a:lnTo>
                            <a:lnTo>
                              <a:pt x="16921" y="11927"/>
                            </a:lnTo>
                            <a:lnTo>
                              <a:pt x="16999" y="12000"/>
                            </a:lnTo>
                            <a:lnTo>
                              <a:pt x="17155" y="12218"/>
                            </a:lnTo>
                            <a:lnTo>
                              <a:pt x="17155" y="12436"/>
                            </a:lnTo>
                            <a:lnTo>
                              <a:pt x="16999" y="12582"/>
                            </a:lnTo>
                            <a:lnTo>
                              <a:pt x="16843" y="12945"/>
                            </a:lnTo>
                            <a:lnTo>
                              <a:pt x="16531" y="13236"/>
                            </a:lnTo>
                            <a:lnTo>
                              <a:pt x="16297" y="13527"/>
                            </a:lnTo>
                            <a:lnTo>
                              <a:pt x="15830" y="13818"/>
                            </a:lnTo>
                            <a:lnTo>
                              <a:pt x="15518" y="14036"/>
                            </a:lnTo>
                            <a:lnTo>
                              <a:pt x="15284" y="14255"/>
                            </a:lnTo>
                            <a:lnTo>
                              <a:pt x="14894" y="14255"/>
                            </a:lnTo>
                            <a:lnTo>
                              <a:pt x="14738" y="14036"/>
                            </a:lnTo>
                            <a:lnTo>
                              <a:pt x="14270" y="13600"/>
                            </a:lnTo>
                            <a:lnTo>
                              <a:pt x="14036" y="13455"/>
                            </a:lnTo>
                            <a:lnTo>
                              <a:pt x="13880" y="13236"/>
                            </a:lnTo>
                            <a:lnTo>
                              <a:pt x="13802" y="13018"/>
                            </a:lnTo>
                            <a:lnTo>
                              <a:pt x="13880" y="13018"/>
                            </a:lnTo>
                            <a:lnTo>
                              <a:pt x="20742" y="8436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1" name="Shape 500"/>
                      <p:cNvSpPr/>
                      <p:nvPr/>
                    </p:nvSpPr>
                    <p:spPr>
                      <a:xfrm>
                        <a:off x="1083627" y="1250029"/>
                        <a:ext cx="733598" cy="680925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6971" y="582"/>
                            </a:moveTo>
                            <a:lnTo>
                              <a:pt x="16971" y="847"/>
                            </a:lnTo>
                            <a:lnTo>
                              <a:pt x="17095" y="1059"/>
                            </a:lnTo>
                            <a:lnTo>
                              <a:pt x="17157" y="1218"/>
                            </a:lnTo>
                            <a:lnTo>
                              <a:pt x="17280" y="1271"/>
                            </a:lnTo>
                            <a:lnTo>
                              <a:pt x="17589" y="1429"/>
                            </a:lnTo>
                            <a:lnTo>
                              <a:pt x="18453" y="1429"/>
                            </a:lnTo>
                            <a:lnTo>
                              <a:pt x="18823" y="1324"/>
                            </a:lnTo>
                            <a:lnTo>
                              <a:pt x="19255" y="1271"/>
                            </a:lnTo>
                            <a:lnTo>
                              <a:pt x="19625" y="1218"/>
                            </a:lnTo>
                            <a:lnTo>
                              <a:pt x="19872" y="1271"/>
                            </a:lnTo>
                            <a:lnTo>
                              <a:pt x="20057" y="1324"/>
                            </a:lnTo>
                            <a:lnTo>
                              <a:pt x="20304" y="1482"/>
                            </a:lnTo>
                            <a:lnTo>
                              <a:pt x="20427" y="1641"/>
                            </a:lnTo>
                            <a:lnTo>
                              <a:pt x="20674" y="1853"/>
                            </a:lnTo>
                            <a:lnTo>
                              <a:pt x="20798" y="2012"/>
                            </a:lnTo>
                            <a:lnTo>
                              <a:pt x="20983" y="2171"/>
                            </a:lnTo>
                            <a:lnTo>
                              <a:pt x="21045" y="2329"/>
                            </a:lnTo>
                            <a:lnTo>
                              <a:pt x="21045" y="2541"/>
                            </a:lnTo>
                            <a:lnTo>
                              <a:pt x="21106" y="2806"/>
                            </a:lnTo>
                            <a:lnTo>
                              <a:pt x="21106" y="3124"/>
                            </a:lnTo>
                            <a:lnTo>
                              <a:pt x="21168" y="3335"/>
                            </a:lnTo>
                            <a:lnTo>
                              <a:pt x="21291" y="3547"/>
                            </a:lnTo>
                            <a:lnTo>
                              <a:pt x="21353" y="3759"/>
                            </a:lnTo>
                            <a:lnTo>
                              <a:pt x="21477" y="3918"/>
                            </a:lnTo>
                            <a:lnTo>
                              <a:pt x="21600" y="4024"/>
                            </a:lnTo>
                            <a:lnTo>
                              <a:pt x="21415" y="4394"/>
                            </a:lnTo>
                            <a:lnTo>
                              <a:pt x="21106" y="4659"/>
                            </a:lnTo>
                            <a:lnTo>
                              <a:pt x="20798" y="4871"/>
                            </a:lnTo>
                            <a:lnTo>
                              <a:pt x="20427" y="5082"/>
                            </a:lnTo>
                            <a:lnTo>
                              <a:pt x="20181" y="5453"/>
                            </a:lnTo>
                            <a:lnTo>
                              <a:pt x="19872" y="5771"/>
                            </a:lnTo>
                            <a:lnTo>
                              <a:pt x="19749" y="6141"/>
                            </a:lnTo>
                            <a:lnTo>
                              <a:pt x="19625" y="6565"/>
                            </a:lnTo>
                            <a:lnTo>
                              <a:pt x="19625" y="6935"/>
                            </a:lnTo>
                            <a:lnTo>
                              <a:pt x="19749" y="7094"/>
                            </a:lnTo>
                            <a:lnTo>
                              <a:pt x="19810" y="7306"/>
                            </a:lnTo>
                            <a:lnTo>
                              <a:pt x="19810" y="7465"/>
                            </a:lnTo>
                            <a:lnTo>
                              <a:pt x="19872" y="7676"/>
                            </a:lnTo>
                            <a:lnTo>
                              <a:pt x="19810" y="7888"/>
                            </a:lnTo>
                            <a:lnTo>
                              <a:pt x="19749" y="8206"/>
                            </a:lnTo>
                            <a:lnTo>
                              <a:pt x="19749" y="8259"/>
                            </a:lnTo>
                            <a:lnTo>
                              <a:pt x="19563" y="8418"/>
                            </a:lnTo>
                            <a:lnTo>
                              <a:pt x="19440" y="8576"/>
                            </a:lnTo>
                            <a:lnTo>
                              <a:pt x="19193" y="8682"/>
                            </a:lnTo>
                            <a:lnTo>
                              <a:pt x="19070" y="8947"/>
                            </a:lnTo>
                            <a:lnTo>
                              <a:pt x="18823" y="9159"/>
                            </a:lnTo>
                            <a:lnTo>
                              <a:pt x="18761" y="9318"/>
                            </a:lnTo>
                            <a:lnTo>
                              <a:pt x="18699" y="9529"/>
                            </a:lnTo>
                            <a:lnTo>
                              <a:pt x="18699" y="9582"/>
                            </a:lnTo>
                            <a:lnTo>
                              <a:pt x="18761" y="9635"/>
                            </a:lnTo>
                            <a:lnTo>
                              <a:pt x="18823" y="9741"/>
                            </a:lnTo>
                            <a:lnTo>
                              <a:pt x="18885" y="9900"/>
                            </a:lnTo>
                            <a:lnTo>
                              <a:pt x="19008" y="9953"/>
                            </a:lnTo>
                            <a:lnTo>
                              <a:pt x="19070" y="10112"/>
                            </a:lnTo>
                            <a:lnTo>
                              <a:pt x="19070" y="10165"/>
                            </a:lnTo>
                            <a:lnTo>
                              <a:pt x="19193" y="10482"/>
                            </a:lnTo>
                            <a:lnTo>
                              <a:pt x="19193" y="10694"/>
                            </a:lnTo>
                            <a:lnTo>
                              <a:pt x="19255" y="11012"/>
                            </a:lnTo>
                            <a:lnTo>
                              <a:pt x="19378" y="11224"/>
                            </a:lnTo>
                            <a:lnTo>
                              <a:pt x="19378" y="12547"/>
                            </a:lnTo>
                            <a:lnTo>
                              <a:pt x="19440" y="12600"/>
                            </a:lnTo>
                            <a:lnTo>
                              <a:pt x="19440" y="12759"/>
                            </a:lnTo>
                            <a:lnTo>
                              <a:pt x="19502" y="12812"/>
                            </a:lnTo>
                            <a:lnTo>
                              <a:pt x="19502" y="14135"/>
                            </a:lnTo>
                            <a:lnTo>
                              <a:pt x="19625" y="14506"/>
                            </a:lnTo>
                            <a:lnTo>
                              <a:pt x="19810" y="14824"/>
                            </a:lnTo>
                            <a:lnTo>
                              <a:pt x="19934" y="14982"/>
                            </a:lnTo>
                            <a:lnTo>
                              <a:pt x="20304" y="15035"/>
                            </a:lnTo>
                            <a:lnTo>
                              <a:pt x="20304" y="15353"/>
                            </a:lnTo>
                            <a:lnTo>
                              <a:pt x="20366" y="15512"/>
                            </a:lnTo>
                            <a:lnTo>
                              <a:pt x="20427" y="15618"/>
                            </a:lnTo>
                            <a:lnTo>
                              <a:pt x="20551" y="15776"/>
                            </a:lnTo>
                            <a:lnTo>
                              <a:pt x="20613" y="15935"/>
                            </a:lnTo>
                            <a:lnTo>
                              <a:pt x="20674" y="16147"/>
                            </a:lnTo>
                            <a:lnTo>
                              <a:pt x="20674" y="17100"/>
                            </a:lnTo>
                            <a:lnTo>
                              <a:pt x="20242" y="17100"/>
                            </a:lnTo>
                            <a:lnTo>
                              <a:pt x="19995" y="17153"/>
                            </a:lnTo>
                            <a:lnTo>
                              <a:pt x="19872" y="17153"/>
                            </a:lnTo>
                            <a:lnTo>
                              <a:pt x="19625" y="17259"/>
                            </a:lnTo>
                            <a:lnTo>
                              <a:pt x="19502" y="17259"/>
                            </a:lnTo>
                            <a:lnTo>
                              <a:pt x="19255" y="17153"/>
                            </a:lnTo>
                            <a:lnTo>
                              <a:pt x="19070" y="17100"/>
                            </a:lnTo>
                            <a:lnTo>
                              <a:pt x="18885" y="17471"/>
                            </a:lnTo>
                            <a:lnTo>
                              <a:pt x="18761" y="18053"/>
                            </a:lnTo>
                            <a:lnTo>
                              <a:pt x="18638" y="18688"/>
                            </a:lnTo>
                            <a:lnTo>
                              <a:pt x="18453" y="19376"/>
                            </a:lnTo>
                            <a:lnTo>
                              <a:pt x="18329" y="20065"/>
                            </a:lnTo>
                            <a:lnTo>
                              <a:pt x="18082" y="20541"/>
                            </a:lnTo>
                            <a:lnTo>
                              <a:pt x="18021" y="20753"/>
                            </a:lnTo>
                            <a:lnTo>
                              <a:pt x="17897" y="20912"/>
                            </a:lnTo>
                            <a:lnTo>
                              <a:pt x="17527" y="21071"/>
                            </a:lnTo>
                            <a:lnTo>
                              <a:pt x="17280" y="21071"/>
                            </a:lnTo>
                            <a:lnTo>
                              <a:pt x="17218" y="21124"/>
                            </a:lnTo>
                            <a:lnTo>
                              <a:pt x="17157" y="21124"/>
                            </a:lnTo>
                            <a:lnTo>
                              <a:pt x="17157" y="21071"/>
                            </a:lnTo>
                            <a:lnTo>
                              <a:pt x="17095" y="21071"/>
                            </a:lnTo>
                            <a:lnTo>
                              <a:pt x="16910" y="21124"/>
                            </a:lnTo>
                            <a:lnTo>
                              <a:pt x="16786" y="21229"/>
                            </a:lnTo>
                            <a:lnTo>
                              <a:pt x="16663" y="21282"/>
                            </a:lnTo>
                            <a:lnTo>
                              <a:pt x="16478" y="21388"/>
                            </a:lnTo>
                            <a:lnTo>
                              <a:pt x="16354" y="21441"/>
                            </a:lnTo>
                            <a:lnTo>
                              <a:pt x="16107" y="21494"/>
                            </a:lnTo>
                            <a:lnTo>
                              <a:pt x="15922" y="21600"/>
                            </a:lnTo>
                            <a:lnTo>
                              <a:pt x="15243" y="21600"/>
                            </a:lnTo>
                            <a:lnTo>
                              <a:pt x="15058" y="21494"/>
                            </a:lnTo>
                            <a:lnTo>
                              <a:pt x="14873" y="21441"/>
                            </a:lnTo>
                            <a:lnTo>
                              <a:pt x="14750" y="21282"/>
                            </a:lnTo>
                            <a:lnTo>
                              <a:pt x="14688" y="21124"/>
                            </a:lnTo>
                            <a:lnTo>
                              <a:pt x="14565" y="20912"/>
                            </a:lnTo>
                            <a:lnTo>
                              <a:pt x="14503" y="20647"/>
                            </a:lnTo>
                            <a:lnTo>
                              <a:pt x="14441" y="20700"/>
                            </a:lnTo>
                            <a:lnTo>
                              <a:pt x="14133" y="20700"/>
                            </a:lnTo>
                            <a:lnTo>
                              <a:pt x="14009" y="20753"/>
                            </a:lnTo>
                            <a:lnTo>
                              <a:pt x="13824" y="20753"/>
                            </a:lnTo>
                            <a:lnTo>
                              <a:pt x="13701" y="20700"/>
                            </a:lnTo>
                            <a:lnTo>
                              <a:pt x="13515" y="20541"/>
                            </a:lnTo>
                            <a:lnTo>
                              <a:pt x="13330" y="20435"/>
                            </a:lnTo>
                            <a:lnTo>
                              <a:pt x="13269" y="20329"/>
                            </a:lnTo>
                            <a:lnTo>
                              <a:pt x="13207" y="20276"/>
                            </a:lnTo>
                            <a:lnTo>
                              <a:pt x="12837" y="20276"/>
                            </a:lnTo>
                            <a:lnTo>
                              <a:pt x="12651" y="20118"/>
                            </a:lnTo>
                            <a:lnTo>
                              <a:pt x="12528" y="20118"/>
                            </a:lnTo>
                            <a:lnTo>
                              <a:pt x="12466" y="20171"/>
                            </a:lnTo>
                            <a:lnTo>
                              <a:pt x="12158" y="20171"/>
                            </a:lnTo>
                            <a:lnTo>
                              <a:pt x="12096" y="20276"/>
                            </a:lnTo>
                            <a:lnTo>
                              <a:pt x="11602" y="20276"/>
                            </a:lnTo>
                            <a:lnTo>
                              <a:pt x="11417" y="20171"/>
                            </a:lnTo>
                            <a:lnTo>
                              <a:pt x="11355" y="20118"/>
                            </a:lnTo>
                            <a:lnTo>
                              <a:pt x="11232" y="19800"/>
                            </a:lnTo>
                            <a:lnTo>
                              <a:pt x="11109" y="19694"/>
                            </a:lnTo>
                            <a:lnTo>
                              <a:pt x="11109" y="19059"/>
                            </a:lnTo>
                            <a:lnTo>
                              <a:pt x="11047" y="18953"/>
                            </a:lnTo>
                            <a:lnTo>
                              <a:pt x="11047" y="18794"/>
                            </a:lnTo>
                            <a:lnTo>
                              <a:pt x="10923" y="18476"/>
                            </a:lnTo>
                            <a:lnTo>
                              <a:pt x="10923" y="18318"/>
                            </a:lnTo>
                            <a:lnTo>
                              <a:pt x="10862" y="18212"/>
                            </a:lnTo>
                            <a:lnTo>
                              <a:pt x="10862" y="17894"/>
                            </a:lnTo>
                            <a:lnTo>
                              <a:pt x="10923" y="17735"/>
                            </a:lnTo>
                            <a:lnTo>
                              <a:pt x="10923" y="17682"/>
                            </a:lnTo>
                            <a:lnTo>
                              <a:pt x="10985" y="17524"/>
                            </a:lnTo>
                            <a:lnTo>
                              <a:pt x="11047" y="17471"/>
                            </a:lnTo>
                            <a:lnTo>
                              <a:pt x="11047" y="17312"/>
                            </a:lnTo>
                            <a:lnTo>
                              <a:pt x="11109" y="17259"/>
                            </a:lnTo>
                            <a:lnTo>
                              <a:pt x="11109" y="16941"/>
                            </a:lnTo>
                            <a:lnTo>
                              <a:pt x="11047" y="16888"/>
                            </a:lnTo>
                            <a:lnTo>
                              <a:pt x="11047" y="16729"/>
                            </a:lnTo>
                            <a:lnTo>
                              <a:pt x="10985" y="16518"/>
                            </a:lnTo>
                            <a:lnTo>
                              <a:pt x="10985" y="16094"/>
                            </a:lnTo>
                            <a:lnTo>
                              <a:pt x="11047" y="15935"/>
                            </a:lnTo>
                            <a:lnTo>
                              <a:pt x="11109" y="15724"/>
                            </a:lnTo>
                            <a:lnTo>
                              <a:pt x="10985" y="15724"/>
                            </a:lnTo>
                            <a:lnTo>
                              <a:pt x="10677" y="15618"/>
                            </a:lnTo>
                            <a:lnTo>
                              <a:pt x="9813" y="15512"/>
                            </a:lnTo>
                            <a:lnTo>
                              <a:pt x="9319" y="15406"/>
                            </a:lnTo>
                            <a:lnTo>
                              <a:pt x="8517" y="15406"/>
                            </a:lnTo>
                            <a:lnTo>
                              <a:pt x="8517" y="15724"/>
                            </a:lnTo>
                            <a:lnTo>
                              <a:pt x="8393" y="15935"/>
                            </a:lnTo>
                            <a:lnTo>
                              <a:pt x="8331" y="16147"/>
                            </a:lnTo>
                            <a:lnTo>
                              <a:pt x="8146" y="16412"/>
                            </a:lnTo>
                            <a:lnTo>
                              <a:pt x="7899" y="16624"/>
                            </a:lnTo>
                            <a:lnTo>
                              <a:pt x="7467" y="16782"/>
                            </a:lnTo>
                            <a:lnTo>
                              <a:pt x="6850" y="16782"/>
                            </a:lnTo>
                            <a:lnTo>
                              <a:pt x="6665" y="16729"/>
                            </a:lnTo>
                            <a:lnTo>
                              <a:pt x="6418" y="16518"/>
                            </a:lnTo>
                            <a:lnTo>
                              <a:pt x="6233" y="16147"/>
                            </a:lnTo>
                            <a:lnTo>
                              <a:pt x="5986" y="15724"/>
                            </a:lnTo>
                            <a:lnTo>
                              <a:pt x="5863" y="15247"/>
                            </a:lnTo>
                            <a:lnTo>
                              <a:pt x="5678" y="14824"/>
                            </a:lnTo>
                            <a:lnTo>
                              <a:pt x="5616" y="14400"/>
                            </a:lnTo>
                            <a:lnTo>
                              <a:pt x="5554" y="14029"/>
                            </a:lnTo>
                            <a:lnTo>
                              <a:pt x="0" y="14029"/>
                            </a:lnTo>
                            <a:lnTo>
                              <a:pt x="0" y="13871"/>
                            </a:lnTo>
                            <a:lnTo>
                              <a:pt x="62" y="13765"/>
                            </a:lnTo>
                            <a:lnTo>
                              <a:pt x="123" y="13712"/>
                            </a:lnTo>
                            <a:lnTo>
                              <a:pt x="185" y="13712"/>
                            </a:lnTo>
                            <a:lnTo>
                              <a:pt x="247" y="13659"/>
                            </a:lnTo>
                            <a:lnTo>
                              <a:pt x="494" y="13659"/>
                            </a:lnTo>
                            <a:lnTo>
                              <a:pt x="617" y="13553"/>
                            </a:lnTo>
                            <a:lnTo>
                              <a:pt x="926" y="13553"/>
                            </a:lnTo>
                            <a:lnTo>
                              <a:pt x="926" y="13076"/>
                            </a:lnTo>
                            <a:lnTo>
                              <a:pt x="247" y="13076"/>
                            </a:lnTo>
                            <a:lnTo>
                              <a:pt x="370" y="12971"/>
                            </a:lnTo>
                            <a:lnTo>
                              <a:pt x="494" y="12812"/>
                            </a:lnTo>
                            <a:lnTo>
                              <a:pt x="741" y="12706"/>
                            </a:lnTo>
                            <a:lnTo>
                              <a:pt x="926" y="12547"/>
                            </a:lnTo>
                            <a:lnTo>
                              <a:pt x="1111" y="12441"/>
                            </a:lnTo>
                            <a:lnTo>
                              <a:pt x="1296" y="12388"/>
                            </a:lnTo>
                            <a:lnTo>
                              <a:pt x="1481" y="12547"/>
                            </a:lnTo>
                            <a:lnTo>
                              <a:pt x="1543" y="12547"/>
                            </a:lnTo>
                            <a:lnTo>
                              <a:pt x="1728" y="12600"/>
                            </a:lnTo>
                            <a:lnTo>
                              <a:pt x="1913" y="12547"/>
                            </a:lnTo>
                            <a:lnTo>
                              <a:pt x="2098" y="12547"/>
                            </a:lnTo>
                            <a:lnTo>
                              <a:pt x="2283" y="12441"/>
                            </a:lnTo>
                            <a:lnTo>
                              <a:pt x="2469" y="12388"/>
                            </a:lnTo>
                            <a:lnTo>
                              <a:pt x="2654" y="12388"/>
                            </a:lnTo>
                            <a:lnTo>
                              <a:pt x="2715" y="12441"/>
                            </a:lnTo>
                            <a:lnTo>
                              <a:pt x="2777" y="12547"/>
                            </a:lnTo>
                            <a:lnTo>
                              <a:pt x="2839" y="12547"/>
                            </a:lnTo>
                            <a:lnTo>
                              <a:pt x="2901" y="12600"/>
                            </a:lnTo>
                            <a:lnTo>
                              <a:pt x="3086" y="12600"/>
                            </a:lnTo>
                            <a:lnTo>
                              <a:pt x="3209" y="12706"/>
                            </a:lnTo>
                            <a:lnTo>
                              <a:pt x="3271" y="12706"/>
                            </a:lnTo>
                            <a:lnTo>
                              <a:pt x="3456" y="12600"/>
                            </a:lnTo>
                            <a:lnTo>
                              <a:pt x="3579" y="12547"/>
                            </a:lnTo>
                            <a:lnTo>
                              <a:pt x="3641" y="12388"/>
                            </a:lnTo>
                            <a:lnTo>
                              <a:pt x="3826" y="12229"/>
                            </a:lnTo>
                            <a:lnTo>
                              <a:pt x="3888" y="12071"/>
                            </a:lnTo>
                            <a:lnTo>
                              <a:pt x="3950" y="11965"/>
                            </a:lnTo>
                            <a:lnTo>
                              <a:pt x="4011" y="11806"/>
                            </a:lnTo>
                            <a:lnTo>
                              <a:pt x="4073" y="11700"/>
                            </a:lnTo>
                            <a:lnTo>
                              <a:pt x="4197" y="11647"/>
                            </a:lnTo>
                            <a:lnTo>
                              <a:pt x="4382" y="11488"/>
                            </a:lnTo>
                            <a:lnTo>
                              <a:pt x="4443" y="11488"/>
                            </a:lnTo>
                            <a:lnTo>
                              <a:pt x="4505" y="11435"/>
                            </a:lnTo>
                            <a:lnTo>
                              <a:pt x="4629" y="11435"/>
                            </a:lnTo>
                            <a:lnTo>
                              <a:pt x="4690" y="11382"/>
                            </a:lnTo>
                            <a:lnTo>
                              <a:pt x="4752" y="11382"/>
                            </a:lnTo>
                            <a:lnTo>
                              <a:pt x="4814" y="11276"/>
                            </a:lnTo>
                            <a:lnTo>
                              <a:pt x="4875" y="11065"/>
                            </a:lnTo>
                            <a:lnTo>
                              <a:pt x="4875" y="10747"/>
                            </a:lnTo>
                            <a:lnTo>
                              <a:pt x="4999" y="10376"/>
                            </a:lnTo>
                            <a:lnTo>
                              <a:pt x="4999" y="10112"/>
                            </a:lnTo>
                            <a:lnTo>
                              <a:pt x="5061" y="9741"/>
                            </a:lnTo>
                            <a:lnTo>
                              <a:pt x="5061" y="9424"/>
                            </a:lnTo>
                            <a:lnTo>
                              <a:pt x="5184" y="9000"/>
                            </a:lnTo>
                            <a:lnTo>
                              <a:pt x="5246" y="8841"/>
                            </a:lnTo>
                            <a:lnTo>
                              <a:pt x="5493" y="8629"/>
                            </a:lnTo>
                            <a:lnTo>
                              <a:pt x="5616" y="8471"/>
                            </a:lnTo>
                            <a:lnTo>
                              <a:pt x="6110" y="8047"/>
                            </a:lnTo>
                            <a:lnTo>
                              <a:pt x="6665" y="7094"/>
                            </a:lnTo>
                            <a:lnTo>
                              <a:pt x="6727" y="6618"/>
                            </a:lnTo>
                            <a:lnTo>
                              <a:pt x="6850" y="6194"/>
                            </a:lnTo>
                            <a:lnTo>
                              <a:pt x="6850" y="4024"/>
                            </a:lnTo>
                            <a:lnTo>
                              <a:pt x="6974" y="3759"/>
                            </a:lnTo>
                            <a:lnTo>
                              <a:pt x="6974" y="3653"/>
                            </a:lnTo>
                            <a:lnTo>
                              <a:pt x="7035" y="3547"/>
                            </a:lnTo>
                            <a:lnTo>
                              <a:pt x="7097" y="3388"/>
                            </a:lnTo>
                            <a:lnTo>
                              <a:pt x="7159" y="3282"/>
                            </a:lnTo>
                            <a:lnTo>
                              <a:pt x="7221" y="3018"/>
                            </a:lnTo>
                            <a:lnTo>
                              <a:pt x="7221" y="2753"/>
                            </a:lnTo>
                            <a:lnTo>
                              <a:pt x="7159" y="2329"/>
                            </a:lnTo>
                            <a:lnTo>
                              <a:pt x="7344" y="2065"/>
                            </a:lnTo>
                            <a:lnTo>
                              <a:pt x="7467" y="1800"/>
                            </a:lnTo>
                            <a:lnTo>
                              <a:pt x="7591" y="1482"/>
                            </a:lnTo>
                            <a:lnTo>
                              <a:pt x="7838" y="1218"/>
                            </a:lnTo>
                            <a:lnTo>
                              <a:pt x="7961" y="953"/>
                            </a:lnTo>
                            <a:lnTo>
                              <a:pt x="8208" y="741"/>
                            </a:lnTo>
                            <a:lnTo>
                              <a:pt x="8517" y="582"/>
                            </a:lnTo>
                            <a:lnTo>
                              <a:pt x="9072" y="582"/>
                            </a:lnTo>
                            <a:lnTo>
                              <a:pt x="9566" y="900"/>
                            </a:lnTo>
                            <a:lnTo>
                              <a:pt x="9813" y="1112"/>
                            </a:lnTo>
                            <a:lnTo>
                              <a:pt x="9936" y="1271"/>
                            </a:lnTo>
                            <a:lnTo>
                              <a:pt x="10183" y="1482"/>
                            </a:lnTo>
                            <a:lnTo>
                              <a:pt x="10491" y="1588"/>
                            </a:lnTo>
                            <a:lnTo>
                              <a:pt x="10677" y="1641"/>
                            </a:lnTo>
                            <a:lnTo>
                              <a:pt x="11047" y="1641"/>
                            </a:lnTo>
                            <a:lnTo>
                              <a:pt x="11232" y="1588"/>
                            </a:lnTo>
                            <a:lnTo>
                              <a:pt x="11417" y="1588"/>
                            </a:lnTo>
                            <a:lnTo>
                              <a:pt x="11602" y="1482"/>
                            </a:lnTo>
                            <a:lnTo>
                              <a:pt x="11973" y="1482"/>
                            </a:lnTo>
                            <a:lnTo>
                              <a:pt x="12034" y="1429"/>
                            </a:lnTo>
                            <a:lnTo>
                              <a:pt x="12096" y="1429"/>
                            </a:lnTo>
                            <a:lnTo>
                              <a:pt x="12096" y="1324"/>
                            </a:lnTo>
                            <a:lnTo>
                              <a:pt x="12219" y="1218"/>
                            </a:lnTo>
                            <a:lnTo>
                              <a:pt x="12219" y="1112"/>
                            </a:lnTo>
                            <a:lnTo>
                              <a:pt x="12281" y="1112"/>
                            </a:lnTo>
                            <a:lnTo>
                              <a:pt x="12590" y="847"/>
                            </a:lnTo>
                            <a:lnTo>
                              <a:pt x="12898" y="741"/>
                            </a:lnTo>
                            <a:lnTo>
                              <a:pt x="13207" y="688"/>
                            </a:lnTo>
                            <a:lnTo>
                              <a:pt x="13515" y="582"/>
                            </a:lnTo>
                            <a:lnTo>
                              <a:pt x="13824" y="688"/>
                            </a:lnTo>
                            <a:lnTo>
                              <a:pt x="14133" y="688"/>
                            </a:lnTo>
                            <a:lnTo>
                              <a:pt x="14441" y="582"/>
                            </a:lnTo>
                            <a:lnTo>
                              <a:pt x="14811" y="582"/>
                            </a:lnTo>
                            <a:lnTo>
                              <a:pt x="14873" y="529"/>
                            </a:lnTo>
                            <a:lnTo>
                              <a:pt x="14873" y="476"/>
                            </a:lnTo>
                            <a:lnTo>
                              <a:pt x="14935" y="371"/>
                            </a:lnTo>
                            <a:lnTo>
                              <a:pt x="14935" y="265"/>
                            </a:lnTo>
                            <a:lnTo>
                              <a:pt x="15058" y="159"/>
                            </a:lnTo>
                            <a:lnTo>
                              <a:pt x="15058" y="106"/>
                            </a:lnTo>
                            <a:lnTo>
                              <a:pt x="15120" y="0"/>
                            </a:lnTo>
                            <a:lnTo>
                              <a:pt x="15614" y="0"/>
                            </a:lnTo>
                            <a:lnTo>
                              <a:pt x="15614" y="318"/>
                            </a:lnTo>
                            <a:lnTo>
                              <a:pt x="15675" y="371"/>
                            </a:lnTo>
                            <a:lnTo>
                              <a:pt x="15737" y="476"/>
                            </a:lnTo>
                            <a:lnTo>
                              <a:pt x="15922" y="529"/>
                            </a:lnTo>
                            <a:lnTo>
                              <a:pt x="16107" y="529"/>
                            </a:lnTo>
                            <a:lnTo>
                              <a:pt x="16354" y="582"/>
                            </a:lnTo>
                            <a:lnTo>
                              <a:pt x="16354" y="529"/>
                            </a:lnTo>
                            <a:lnTo>
                              <a:pt x="16848" y="529"/>
                            </a:lnTo>
                            <a:lnTo>
                              <a:pt x="16971" y="582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2" name="Shape 501"/>
                      <p:cNvSpPr/>
                      <p:nvPr/>
                    </p:nvSpPr>
                    <p:spPr>
                      <a:xfrm>
                        <a:off x="966251" y="1371861"/>
                        <a:ext cx="230560" cy="24867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6495" y="435"/>
                            </a:moveTo>
                            <a:lnTo>
                              <a:pt x="16298" y="580"/>
                            </a:lnTo>
                            <a:lnTo>
                              <a:pt x="15905" y="725"/>
                            </a:lnTo>
                            <a:lnTo>
                              <a:pt x="15513" y="1450"/>
                            </a:lnTo>
                            <a:lnTo>
                              <a:pt x="15513" y="2464"/>
                            </a:lnTo>
                            <a:lnTo>
                              <a:pt x="15905" y="3044"/>
                            </a:lnTo>
                            <a:lnTo>
                              <a:pt x="16691" y="3334"/>
                            </a:lnTo>
                            <a:lnTo>
                              <a:pt x="17673" y="3624"/>
                            </a:lnTo>
                            <a:lnTo>
                              <a:pt x="17869" y="3624"/>
                            </a:lnTo>
                            <a:lnTo>
                              <a:pt x="18065" y="3334"/>
                            </a:lnTo>
                            <a:lnTo>
                              <a:pt x="18655" y="3334"/>
                            </a:lnTo>
                            <a:lnTo>
                              <a:pt x="19244" y="3189"/>
                            </a:lnTo>
                            <a:lnTo>
                              <a:pt x="19833" y="3189"/>
                            </a:lnTo>
                            <a:lnTo>
                              <a:pt x="20225" y="3334"/>
                            </a:lnTo>
                            <a:lnTo>
                              <a:pt x="20422" y="3769"/>
                            </a:lnTo>
                            <a:lnTo>
                              <a:pt x="20422" y="4349"/>
                            </a:lnTo>
                            <a:lnTo>
                              <a:pt x="21207" y="4784"/>
                            </a:lnTo>
                            <a:lnTo>
                              <a:pt x="21207" y="5944"/>
                            </a:lnTo>
                            <a:lnTo>
                              <a:pt x="20618" y="6379"/>
                            </a:lnTo>
                            <a:lnTo>
                              <a:pt x="20225" y="6958"/>
                            </a:lnTo>
                            <a:lnTo>
                              <a:pt x="19833" y="7393"/>
                            </a:lnTo>
                            <a:lnTo>
                              <a:pt x="19440" y="7538"/>
                            </a:lnTo>
                            <a:lnTo>
                              <a:pt x="19244" y="7828"/>
                            </a:lnTo>
                            <a:lnTo>
                              <a:pt x="20225" y="8553"/>
                            </a:lnTo>
                            <a:lnTo>
                              <a:pt x="20618" y="9133"/>
                            </a:lnTo>
                            <a:lnTo>
                              <a:pt x="21207" y="9858"/>
                            </a:lnTo>
                            <a:lnTo>
                              <a:pt x="21600" y="11017"/>
                            </a:lnTo>
                            <a:lnTo>
                              <a:pt x="21404" y="11887"/>
                            </a:lnTo>
                            <a:lnTo>
                              <a:pt x="21404" y="12467"/>
                            </a:lnTo>
                            <a:lnTo>
                              <a:pt x="21207" y="13192"/>
                            </a:lnTo>
                            <a:lnTo>
                              <a:pt x="20815" y="14062"/>
                            </a:lnTo>
                            <a:lnTo>
                              <a:pt x="20618" y="14642"/>
                            </a:lnTo>
                            <a:lnTo>
                              <a:pt x="20029" y="15221"/>
                            </a:lnTo>
                            <a:lnTo>
                              <a:pt x="19440" y="15511"/>
                            </a:lnTo>
                            <a:lnTo>
                              <a:pt x="18065" y="15511"/>
                            </a:lnTo>
                            <a:lnTo>
                              <a:pt x="17673" y="15656"/>
                            </a:lnTo>
                            <a:lnTo>
                              <a:pt x="17084" y="15801"/>
                            </a:lnTo>
                            <a:lnTo>
                              <a:pt x="16887" y="15801"/>
                            </a:lnTo>
                            <a:lnTo>
                              <a:pt x="16691" y="15656"/>
                            </a:lnTo>
                            <a:lnTo>
                              <a:pt x="15905" y="15221"/>
                            </a:lnTo>
                            <a:lnTo>
                              <a:pt x="15513" y="14932"/>
                            </a:lnTo>
                            <a:lnTo>
                              <a:pt x="15120" y="14497"/>
                            </a:lnTo>
                            <a:lnTo>
                              <a:pt x="14335" y="14207"/>
                            </a:lnTo>
                            <a:lnTo>
                              <a:pt x="13745" y="14497"/>
                            </a:lnTo>
                            <a:lnTo>
                              <a:pt x="12764" y="15511"/>
                            </a:lnTo>
                            <a:lnTo>
                              <a:pt x="12371" y="15511"/>
                            </a:lnTo>
                            <a:lnTo>
                              <a:pt x="11782" y="15656"/>
                            </a:lnTo>
                            <a:lnTo>
                              <a:pt x="11585" y="15801"/>
                            </a:lnTo>
                            <a:lnTo>
                              <a:pt x="11193" y="16671"/>
                            </a:lnTo>
                            <a:lnTo>
                              <a:pt x="11193" y="17396"/>
                            </a:lnTo>
                            <a:lnTo>
                              <a:pt x="11585" y="18411"/>
                            </a:lnTo>
                            <a:lnTo>
                              <a:pt x="12371" y="19860"/>
                            </a:lnTo>
                            <a:lnTo>
                              <a:pt x="11978" y="19715"/>
                            </a:lnTo>
                            <a:lnTo>
                              <a:pt x="10604" y="19715"/>
                            </a:lnTo>
                            <a:lnTo>
                              <a:pt x="9229" y="20730"/>
                            </a:lnTo>
                            <a:lnTo>
                              <a:pt x="8640" y="21600"/>
                            </a:lnTo>
                            <a:lnTo>
                              <a:pt x="8247" y="21455"/>
                            </a:lnTo>
                            <a:lnTo>
                              <a:pt x="8051" y="21310"/>
                            </a:lnTo>
                            <a:lnTo>
                              <a:pt x="7855" y="21020"/>
                            </a:lnTo>
                            <a:lnTo>
                              <a:pt x="6873" y="20295"/>
                            </a:lnTo>
                            <a:lnTo>
                              <a:pt x="6284" y="18846"/>
                            </a:lnTo>
                            <a:lnTo>
                              <a:pt x="5105" y="17831"/>
                            </a:lnTo>
                            <a:lnTo>
                              <a:pt x="4124" y="16816"/>
                            </a:lnTo>
                            <a:lnTo>
                              <a:pt x="2945" y="15656"/>
                            </a:lnTo>
                            <a:lnTo>
                              <a:pt x="1767" y="14642"/>
                            </a:lnTo>
                            <a:lnTo>
                              <a:pt x="982" y="13627"/>
                            </a:lnTo>
                            <a:lnTo>
                              <a:pt x="589" y="13047"/>
                            </a:lnTo>
                            <a:lnTo>
                              <a:pt x="196" y="12177"/>
                            </a:lnTo>
                            <a:lnTo>
                              <a:pt x="196" y="11597"/>
                            </a:lnTo>
                            <a:lnTo>
                              <a:pt x="0" y="10583"/>
                            </a:lnTo>
                            <a:lnTo>
                              <a:pt x="196" y="9858"/>
                            </a:lnTo>
                            <a:lnTo>
                              <a:pt x="589" y="8988"/>
                            </a:lnTo>
                            <a:lnTo>
                              <a:pt x="1375" y="8408"/>
                            </a:lnTo>
                            <a:lnTo>
                              <a:pt x="2553" y="7248"/>
                            </a:lnTo>
                            <a:lnTo>
                              <a:pt x="2945" y="6379"/>
                            </a:lnTo>
                            <a:lnTo>
                              <a:pt x="3142" y="5509"/>
                            </a:lnTo>
                            <a:lnTo>
                              <a:pt x="2945" y="4349"/>
                            </a:lnTo>
                            <a:lnTo>
                              <a:pt x="6480" y="4639"/>
                            </a:lnTo>
                            <a:lnTo>
                              <a:pt x="8640" y="4349"/>
                            </a:lnTo>
                            <a:lnTo>
                              <a:pt x="9229" y="4349"/>
                            </a:lnTo>
                            <a:lnTo>
                              <a:pt x="10015" y="4204"/>
                            </a:lnTo>
                            <a:lnTo>
                              <a:pt x="10211" y="4059"/>
                            </a:lnTo>
                            <a:lnTo>
                              <a:pt x="10407" y="3769"/>
                            </a:lnTo>
                            <a:lnTo>
                              <a:pt x="10407" y="3044"/>
                            </a:lnTo>
                            <a:lnTo>
                              <a:pt x="10211" y="2174"/>
                            </a:lnTo>
                            <a:lnTo>
                              <a:pt x="10015" y="1160"/>
                            </a:lnTo>
                            <a:lnTo>
                              <a:pt x="10015" y="0"/>
                            </a:lnTo>
                            <a:lnTo>
                              <a:pt x="16495" y="435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3" name="Shape 502"/>
                      <p:cNvSpPr/>
                      <p:nvPr/>
                    </p:nvSpPr>
                    <p:spPr>
                      <a:xfrm>
                        <a:off x="1056379" y="1326800"/>
                        <a:ext cx="274576" cy="337125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1435" y="0"/>
                            </a:moveTo>
                            <a:lnTo>
                              <a:pt x="21600" y="749"/>
                            </a:lnTo>
                            <a:lnTo>
                              <a:pt x="21600" y="1390"/>
                            </a:lnTo>
                            <a:lnTo>
                              <a:pt x="21435" y="1818"/>
                            </a:lnTo>
                            <a:lnTo>
                              <a:pt x="21270" y="2139"/>
                            </a:lnTo>
                            <a:lnTo>
                              <a:pt x="21105" y="2246"/>
                            </a:lnTo>
                            <a:lnTo>
                              <a:pt x="20940" y="2566"/>
                            </a:lnTo>
                            <a:lnTo>
                              <a:pt x="20940" y="2673"/>
                            </a:lnTo>
                            <a:lnTo>
                              <a:pt x="20611" y="3208"/>
                            </a:lnTo>
                            <a:lnTo>
                              <a:pt x="20611" y="7592"/>
                            </a:lnTo>
                            <a:lnTo>
                              <a:pt x="20281" y="8448"/>
                            </a:lnTo>
                            <a:lnTo>
                              <a:pt x="20116" y="9410"/>
                            </a:lnTo>
                            <a:lnTo>
                              <a:pt x="18632" y="11335"/>
                            </a:lnTo>
                            <a:lnTo>
                              <a:pt x="17313" y="12190"/>
                            </a:lnTo>
                            <a:lnTo>
                              <a:pt x="16983" y="12511"/>
                            </a:lnTo>
                            <a:lnTo>
                              <a:pt x="16489" y="12939"/>
                            </a:lnTo>
                            <a:lnTo>
                              <a:pt x="16324" y="13259"/>
                            </a:lnTo>
                            <a:lnTo>
                              <a:pt x="15994" y="13687"/>
                            </a:lnTo>
                            <a:lnTo>
                              <a:pt x="15829" y="14115"/>
                            </a:lnTo>
                            <a:lnTo>
                              <a:pt x="15829" y="14756"/>
                            </a:lnTo>
                            <a:lnTo>
                              <a:pt x="15664" y="15505"/>
                            </a:lnTo>
                            <a:lnTo>
                              <a:pt x="15664" y="16040"/>
                            </a:lnTo>
                            <a:lnTo>
                              <a:pt x="15334" y="16895"/>
                            </a:lnTo>
                            <a:lnTo>
                              <a:pt x="15334" y="17537"/>
                            </a:lnTo>
                            <a:lnTo>
                              <a:pt x="15169" y="17964"/>
                            </a:lnTo>
                            <a:lnTo>
                              <a:pt x="15005" y="18178"/>
                            </a:lnTo>
                            <a:lnTo>
                              <a:pt x="14840" y="18178"/>
                            </a:lnTo>
                            <a:lnTo>
                              <a:pt x="14675" y="18285"/>
                            </a:lnTo>
                            <a:lnTo>
                              <a:pt x="14345" y="18285"/>
                            </a:lnTo>
                            <a:lnTo>
                              <a:pt x="14180" y="18392"/>
                            </a:lnTo>
                            <a:lnTo>
                              <a:pt x="14015" y="18392"/>
                            </a:lnTo>
                            <a:lnTo>
                              <a:pt x="13521" y="18713"/>
                            </a:lnTo>
                            <a:lnTo>
                              <a:pt x="13191" y="18820"/>
                            </a:lnTo>
                            <a:lnTo>
                              <a:pt x="13026" y="19034"/>
                            </a:lnTo>
                            <a:lnTo>
                              <a:pt x="12861" y="19354"/>
                            </a:lnTo>
                            <a:lnTo>
                              <a:pt x="12696" y="19568"/>
                            </a:lnTo>
                            <a:lnTo>
                              <a:pt x="12531" y="19889"/>
                            </a:lnTo>
                            <a:lnTo>
                              <a:pt x="12037" y="20210"/>
                            </a:lnTo>
                            <a:lnTo>
                              <a:pt x="11872" y="20531"/>
                            </a:lnTo>
                            <a:lnTo>
                              <a:pt x="11542" y="20638"/>
                            </a:lnTo>
                            <a:lnTo>
                              <a:pt x="11047" y="20851"/>
                            </a:lnTo>
                            <a:lnTo>
                              <a:pt x="10882" y="20851"/>
                            </a:lnTo>
                            <a:lnTo>
                              <a:pt x="10553" y="20638"/>
                            </a:lnTo>
                            <a:lnTo>
                              <a:pt x="10058" y="20638"/>
                            </a:lnTo>
                            <a:lnTo>
                              <a:pt x="9893" y="20531"/>
                            </a:lnTo>
                            <a:lnTo>
                              <a:pt x="9728" y="20531"/>
                            </a:lnTo>
                            <a:lnTo>
                              <a:pt x="9563" y="20317"/>
                            </a:lnTo>
                            <a:lnTo>
                              <a:pt x="9398" y="20210"/>
                            </a:lnTo>
                            <a:lnTo>
                              <a:pt x="8904" y="20210"/>
                            </a:lnTo>
                            <a:lnTo>
                              <a:pt x="8409" y="20317"/>
                            </a:lnTo>
                            <a:lnTo>
                              <a:pt x="7915" y="20531"/>
                            </a:lnTo>
                            <a:lnTo>
                              <a:pt x="7420" y="20531"/>
                            </a:lnTo>
                            <a:lnTo>
                              <a:pt x="6925" y="20638"/>
                            </a:lnTo>
                            <a:lnTo>
                              <a:pt x="6431" y="20531"/>
                            </a:lnTo>
                            <a:lnTo>
                              <a:pt x="6266" y="20531"/>
                            </a:lnTo>
                            <a:lnTo>
                              <a:pt x="5771" y="20210"/>
                            </a:lnTo>
                            <a:lnTo>
                              <a:pt x="4452" y="20210"/>
                            </a:lnTo>
                            <a:lnTo>
                              <a:pt x="4122" y="20317"/>
                            </a:lnTo>
                            <a:lnTo>
                              <a:pt x="3792" y="20638"/>
                            </a:lnTo>
                            <a:lnTo>
                              <a:pt x="3463" y="20851"/>
                            </a:lnTo>
                            <a:lnTo>
                              <a:pt x="3298" y="21065"/>
                            </a:lnTo>
                            <a:lnTo>
                              <a:pt x="2473" y="21600"/>
                            </a:lnTo>
                            <a:lnTo>
                              <a:pt x="2144" y="21279"/>
                            </a:lnTo>
                            <a:lnTo>
                              <a:pt x="1979" y="20851"/>
                            </a:lnTo>
                            <a:lnTo>
                              <a:pt x="1484" y="20531"/>
                            </a:lnTo>
                            <a:lnTo>
                              <a:pt x="1319" y="20103"/>
                            </a:lnTo>
                            <a:lnTo>
                              <a:pt x="989" y="19782"/>
                            </a:lnTo>
                            <a:lnTo>
                              <a:pt x="495" y="19461"/>
                            </a:lnTo>
                            <a:lnTo>
                              <a:pt x="330" y="19034"/>
                            </a:lnTo>
                            <a:lnTo>
                              <a:pt x="0" y="18606"/>
                            </a:lnTo>
                            <a:lnTo>
                              <a:pt x="495" y="17964"/>
                            </a:lnTo>
                            <a:lnTo>
                              <a:pt x="1154" y="17537"/>
                            </a:lnTo>
                            <a:lnTo>
                              <a:pt x="2144" y="17216"/>
                            </a:lnTo>
                            <a:lnTo>
                              <a:pt x="2473" y="17430"/>
                            </a:lnTo>
                            <a:lnTo>
                              <a:pt x="2803" y="17430"/>
                            </a:lnTo>
                            <a:lnTo>
                              <a:pt x="3133" y="17537"/>
                            </a:lnTo>
                            <a:lnTo>
                              <a:pt x="2473" y="16467"/>
                            </a:lnTo>
                            <a:lnTo>
                              <a:pt x="2144" y="15612"/>
                            </a:lnTo>
                            <a:lnTo>
                              <a:pt x="2144" y="15077"/>
                            </a:lnTo>
                            <a:lnTo>
                              <a:pt x="2473" y="14543"/>
                            </a:lnTo>
                            <a:lnTo>
                              <a:pt x="2638" y="14436"/>
                            </a:lnTo>
                            <a:lnTo>
                              <a:pt x="3133" y="14329"/>
                            </a:lnTo>
                            <a:lnTo>
                              <a:pt x="3463" y="14329"/>
                            </a:lnTo>
                            <a:lnTo>
                              <a:pt x="4287" y="13580"/>
                            </a:lnTo>
                            <a:lnTo>
                              <a:pt x="4782" y="13366"/>
                            </a:lnTo>
                            <a:lnTo>
                              <a:pt x="5606" y="13580"/>
                            </a:lnTo>
                            <a:lnTo>
                              <a:pt x="5936" y="13901"/>
                            </a:lnTo>
                            <a:lnTo>
                              <a:pt x="6925" y="14543"/>
                            </a:lnTo>
                            <a:lnTo>
                              <a:pt x="7090" y="14543"/>
                            </a:lnTo>
                            <a:lnTo>
                              <a:pt x="7585" y="14436"/>
                            </a:lnTo>
                            <a:lnTo>
                              <a:pt x="7915" y="14329"/>
                            </a:lnTo>
                            <a:lnTo>
                              <a:pt x="9069" y="14329"/>
                            </a:lnTo>
                            <a:lnTo>
                              <a:pt x="9563" y="14115"/>
                            </a:lnTo>
                            <a:lnTo>
                              <a:pt x="10058" y="13687"/>
                            </a:lnTo>
                            <a:lnTo>
                              <a:pt x="10223" y="13259"/>
                            </a:lnTo>
                            <a:lnTo>
                              <a:pt x="10553" y="12618"/>
                            </a:lnTo>
                            <a:lnTo>
                              <a:pt x="10718" y="12083"/>
                            </a:lnTo>
                            <a:lnTo>
                              <a:pt x="10718" y="11655"/>
                            </a:lnTo>
                            <a:lnTo>
                              <a:pt x="10882" y="11014"/>
                            </a:lnTo>
                            <a:lnTo>
                              <a:pt x="10553" y="10158"/>
                            </a:lnTo>
                            <a:lnTo>
                              <a:pt x="10058" y="9624"/>
                            </a:lnTo>
                            <a:lnTo>
                              <a:pt x="9728" y="9196"/>
                            </a:lnTo>
                            <a:lnTo>
                              <a:pt x="8904" y="8661"/>
                            </a:lnTo>
                            <a:lnTo>
                              <a:pt x="9069" y="8448"/>
                            </a:lnTo>
                            <a:lnTo>
                              <a:pt x="9398" y="8341"/>
                            </a:lnTo>
                            <a:lnTo>
                              <a:pt x="9728" y="8020"/>
                            </a:lnTo>
                            <a:lnTo>
                              <a:pt x="10058" y="7592"/>
                            </a:lnTo>
                            <a:lnTo>
                              <a:pt x="10553" y="7271"/>
                            </a:lnTo>
                            <a:lnTo>
                              <a:pt x="10553" y="6523"/>
                            </a:lnTo>
                            <a:lnTo>
                              <a:pt x="9893" y="6202"/>
                            </a:lnTo>
                            <a:lnTo>
                              <a:pt x="9893" y="5774"/>
                            </a:lnTo>
                            <a:lnTo>
                              <a:pt x="9728" y="5453"/>
                            </a:lnTo>
                            <a:lnTo>
                              <a:pt x="9398" y="5240"/>
                            </a:lnTo>
                            <a:lnTo>
                              <a:pt x="8904" y="5240"/>
                            </a:lnTo>
                            <a:lnTo>
                              <a:pt x="8409" y="5453"/>
                            </a:lnTo>
                            <a:lnTo>
                              <a:pt x="7915" y="5453"/>
                            </a:lnTo>
                            <a:lnTo>
                              <a:pt x="7750" y="5667"/>
                            </a:lnTo>
                            <a:lnTo>
                              <a:pt x="7585" y="5667"/>
                            </a:lnTo>
                            <a:lnTo>
                              <a:pt x="6760" y="5453"/>
                            </a:lnTo>
                            <a:lnTo>
                              <a:pt x="6431" y="5133"/>
                            </a:lnTo>
                            <a:lnTo>
                              <a:pt x="6266" y="4705"/>
                            </a:lnTo>
                            <a:lnTo>
                              <a:pt x="6266" y="4384"/>
                            </a:lnTo>
                            <a:lnTo>
                              <a:pt x="6431" y="3956"/>
                            </a:lnTo>
                            <a:lnTo>
                              <a:pt x="6595" y="3422"/>
                            </a:lnTo>
                            <a:lnTo>
                              <a:pt x="6760" y="3315"/>
                            </a:lnTo>
                            <a:lnTo>
                              <a:pt x="6760" y="3208"/>
                            </a:lnTo>
                            <a:lnTo>
                              <a:pt x="14675" y="4170"/>
                            </a:lnTo>
                            <a:lnTo>
                              <a:pt x="15169" y="1390"/>
                            </a:lnTo>
                            <a:lnTo>
                              <a:pt x="15829" y="749"/>
                            </a:lnTo>
                            <a:lnTo>
                              <a:pt x="16489" y="321"/>
                            </a:lnTo>
                            <a:lnTo>
                              <a:pt x="17313" y="214"/>
                            </a:lnTo>
                            <a:lnTo>
                              <a:pt x="18137" y="0"/>
                            </a:lnTo>
                            <a:lnTo>
                              <a:pt x="21435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4" name="Shape 503"/>
                      <p:cNvSpPr/>
                      <p:nvPr/>
                    </p:nvSpPr>
                    <p:spPr>
                      <a:xfrm>
                        <a:off x="1911543" y="1285077"/>
                        <a:ext cx="295536" cy="3354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9609" y="15152"/>
                            </a:moveTo>
                            <a:lnTo>
                              <a:pt x="19609" y="4513"/>
                            </a:lnTo>
                            <a:lnTo>
                              <a:pt x="19455" y="4191"/>
                            </a:lnTo>
                            <a:lnTo>
                              <a:pt x="19455" y="3869"/>
                            </a:lnTo>
                            <a:lnTo>
                              <a:pt x="20221" y="3331"/>
                            </a:lnTo>
                            <a:lnTo>
                              <a:pt x="20681" y="2901"/>
                            </a:lnTo>
                            <a:lnTo>
                              <a:pt x="21140" y="2579"/>
                            </a:lnTo>
                            <a:lnTo>
                              <a:pt x="21447" y="2149"/>
                            </a:lnTo>
                            <a:lnTo>
                              <a:pt x="21600" y="1504"/>
                            </a:lnTo>
                            <a:lnTo>
                              <a:pt x="20681" y="1504"/>
                            </a:lnTo>
                            <a:lnTo>
                              <a:pt x="20374" y="1397"/>
                            </a:lnTo>
                            <a:lnTo>
                              <a:pt x="20221" y="1182"/>
                            </a:lnTo>
                            <a:lnTo>
                              <a:pt x="19762" y="1075"/>
                            </a:lnTo>
                            <a:lnTo>
                              <a:pt x="19609" y="967"/>
                            </a:lnTo>
                            <a:lnTo>
                              <a:pt x="18996" y="752"/>
                            </a:lnTo>
                            <a:lnTo>
                              <a:pt x="18536" y="752"/>
                            </a:lnTo>
                            <a:lnTo>
                              <a:pt x="17311" y="1182"/>
                            </a:lnTo>
                            <a:lnTo>
                              <a:pt x="16851" y="1504"/>
                            </a:lnTo>
                            <a:lnTo>
                              <a:pt x="16698" y="1827"/>
                            </a:lnTo>
                            <a:lnTo>
                              <a:pt x="16391" y="2149"/>
                            </a:lnTo>
                            <a:lnTo>
                              <a:pt x="15626" y="2257"/>
                            </a:lnTo>
                            <a:lnTo>
                              <a:pt x="14860" y="2472"/>
                            </a:lnTo>
                            <a:lnTo>
                              <a:pt x="13787" y="2257"/>
                            </a:lnTo>
                            <a:lnTo>
                              <a:pt x="12715" y="2149"/>
                            </a:lnTo>
                            <a:lnTo>
                              <a:pt x="11183" y="1504"/>
                            </a:lnTo>
                            <a:lnTo>
                              <a:pt x="10570" y="1182"/>
                            </a:lnTo>
                            <a:lnTo>
                              <a:pt x="9804" y="752"/>
                            </a:lnTo>
                            <a:lnTo>
                              <a:pt x="9038" y="430"/>
                            </a:lnTo>
                            <a:lnTo>
                              <a:pt x="8272" y="215"/>
                            </a:lnTo>
                            <a:lnTo>
                              <a:pt x="7813" y="322"/>
                            </a:lnTo>
                            <a:lnTo>
                              <a:pt x="6128" y="322"/>
                            </a:lnTo>
                            <a:lnTo>
                              <a:pt x="5821" y="215"/>
                            </a:lnTo>
                            <a:lnTo>
                              <a:pt x="5209" y="215"/>
                            </a:lnTo>
                            <a:lnTo>
                              <a:pt x="4902" y="0"/>
                            </a:lnTo>
                            <a:lnTo>
                              <a:pt x="0" y="0"/>
                            </a:lnTo>
                            <a:lnTo>
                              <a:pt x="0" y="1504"/>
                            </a:lnTo>
                            <a:lnTo>
                              <a:pt x="306" y="1934"/>
                            </a:lnTo>
                            <a:lnTo>
                              <a:pt x="460" y="2579"/>
                            </a:lnTo>
                            <a:lnTo>
                              <a:pt x="919" y="3116"/>
                            </a:lnTo>
                            <a:lnTo>
                              <a:pt x="1072" y="3761"/>
                            </a:lnTo>
                            <a:lnTo>
                              <a:pt x="1379" y="5266"/>
                            </a:lnTo>
                            <a:lnTo>
                              <a:pt x="1379" y="6125"/>
                            </a:lnTo>
                            <a:lnTo>
                              <a:pt x="1685" y="6985"/>
                            </a:lnTo>
                            <a:lnTo>
                              <a:pt x="1685" y="8167"/>
                            </a:lnTo>
                            <a:lnTo>
                              <a:pt x="1379" y="9134"/>
                            </a:lnTo>
                            <a:lnTo>
                              <a:pt x="1072" y="9887"/>
                            </a:lnTo>
                            <a:lnTo>
                              <a:pt x="460" y="10961"/>
                            </a:lnTo>
                            <a:lnTo>
                              <a:pt x="153" y="11713"/>
                            </a:lnTo>
                            <a:lnTo>
                              <a:pt x="0" y="12358"/>
                            </a:lnTo>
                            <a:lnTo>
                              <a:pt x="0" y="13433"/>
                            </a:lnTo>
                            <a:lnTo>
                              <a:pt x="1226" y="14078"/>
                            </a:lnTo>
                            <a:lnTo>
                              <a:pt x="2604" y="14507"/>
                            </a:lnTo>
                            <a:lnTo>
                              <a:pt x="3830" y="15152"/>
                            </a:lnTo>
                            <a:lnTo>
                              <a:pt x="5055" y="15690"/>
                            </a:lnTo>
                            <a:lnTo>
                              <a:pt x="6587" y="16442"/>
                            </a:lnTo>
                            <a:lnTo>
                              <a:pt x="7660" y="17194"/>
                            </a:lnTo>
                            <a:lnTo>
                              <a:pt x="8579" y="17731"/>
                            </a:lnTo>
                            <a:lnTo>
                              <a:pt x="9191" y="18484"/>
                            </a:lnTo>
                            <a:lnTo>
                              <a:pt x="9498" y="19128"/>
                            </a:lnTo>
                            <a:lnTo>
                              <a:pt x="9651" y="19666"/>
                            </a:lnTo>
                            <a:lnTo>
                              <a:pt x="10111" y="20203"/>
                            </a:lnTo>
                            <a:lnTo>
                              <a:pt x="10723" y="20633"/>
                            </a:lnTo>
                            <a:lnTo>
                              <a:pt x="11489" y="21063"/>
                            </a:lnTo>
                            <a:lnTo>
                              <a:pt x="12102" y="21385"/>
                            </a:lnTo>
                            <a:lnTo>
                              <a:pt x="13021" y="21600"/>
                            </a:lnTo>
                            <a:lnTo>
                              <a:pt x="13787" y="21600"/>
                            </a:lnTo>
                            <a:lnTo>
                              <a:pt x="14553" y="20740"/>
                            </a:lnTo>
                            <a:lnTo>
                              <a:pt x="15013" y="19988"/>
                            </a:lnTo>
                            <a:lnTo>
                              <a:pt x="15779" y="19236"/>
                            </a:lnTo>
                            <a:lnTo>
                              <a:pt x="16698" y="18484"/>
                            </a:lnTo>
                            <a:lnTo>
                              <a:pt x="17464" y="17731"/>
                            </a:lnTo>
                            <a:lnTo>
                              <a:pt x="18230" y="16872"/>
                            </a:lnTo>
                            <a:lnTo>
                              <a:pt x="18843" y="16012"/>
                            </a:lnTo>
                            <a:lnTo>
                              <a:pt x="19609" y="15152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5" name="Shape 504"/>
                      <p:cNvSpPr/>
                      <p:nvPr/>
                    </p:nvSpPr>
                    <p:spPr>
                      <a:xfrm>
                        <a:off x="1745960" y="1308442"/>
                        <a:ext cx="192832" cy="20194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9487" y="0"/>
                            </a:moveTo>
                            <a:lnTo>
                              <a:pt x="19722" y="714"/>
                            </a:lnTo>
                            <a:lnTo>
                              <a:pt x="20191" y="1785"/>
                            </a:lnTo>
                            <a:lnTo>
                              <a:pt x="20426" y="2678"/>
                            </a:lnTo>
                            <a:lnTo>
                              <a:pt x="20661" y="3749"/>
                            </a:lnTo>
                            <a:lnTo>
                              <a:pt x="20896" y="4998"/>
                            </a:lnTo>
                            <a:lnTo>
                              <a:pt x="21130" y="6426"/>
                            </a:lnTo>
                            <a:lnTo>
                              <a:pt x="21130" y="7676"/>
                            </a:lnTo>
                            <a:lnTo>
                              <a:pt x="21600" y="9104"/>
                            </a:lnTo>
                            <a:lnTo>
                              <a:pt x="21600" y="11068"/>
                            </a:lnTo>
                            <a:lnTo>
                              <a:pt x="21130" y="12674"/>
                            </a:lnTo>
                            <a:lnTo>
                              <a:pt x="20426" y="13567"/>
                            </a:lnTo>
                            <a:lnTo>
                              <a:pt x="19722" y="14638"/>
                            </a:lnTo>
                            <a:lnTo>
                              <a:pt x="18783" y="16780"/>
                            </a:lnTo>
                            <a:lnTo>
                              <a:pt x="18783" y="18208"/>
                            </a:lnTo>
                            <a:lnTo>
                              <a:pt x="19017" y="19993"/>
                            </a:lnTo>
                            <a:lnTo>
                              <a:pt x="4461" y="19993"/>
                            </a:lnTo>
                            <a:lnTo>
                              <a:pt x="4461" y="20350"/>
                            </a:lnTo>
                            <a:lnTo>
                              <a:pt x="3991" y="20707"/>
                            </a:lnTo>
                            <a:lnTo>
                              <a:pt x="3757" y="21064"/>
                            </a:lnTo>
                            <a:lnTo>
                              <a:pt x="3522" y="21243"/>
                            </a:lnTo>
                            <a:lnTo>
                              <a:pt x="2817" y="21243"/>
                            </a:lnTo>
                            <a:lnTo>
                              <a:pt x="2583" y="21600"/>
                            </a:lnTo>
                            <a:lnTo>
                              <a:pt x="2348" y="21600"/>
                            </a:lnTo>
                            <a:lnTo>
                              <a:pt x="2113" y="21243"/>
                            </a:lnTo>
                            <a:lnTo>
                              <a:pt x="1174" y="21243"/>
                            </a:lnTo>
                            <a:lnTo>
                              <a:pt x="939" y="21064"/>
                            </a:lnTo>
                            <a:lnTo>
                              <a:pt x="470" y="21064"/>
                            </a:lnTo>
                            <a:lnTo>
                              <a:pt x="704" y="20350"/>
                            </a:lnTo>
                            <a:lnTo>
                              <a:pt x="939" y="19815"/>
                            </a:lnTo>
                            <a:lnTo>
                              <a:pt x="704" y="19101"/>
                            </a:lnTo>
                            <a:lnTo>
                              <a:pt x="704" y="18208"/>
                            </a:lnTo>
                            <a:lnTo>
                              <a:pt x="470" y="17851"/>
                            </a:lnTo>
                            <a:lnTo>
                              <a:pt x="0" y="17316"/>
                            </a:lnTo>
                            <a:lnTo>
                              <a:pt x="0" y="15888"/>
                            </a:lnTo>
                            <a:lnTo>
                              <a:pt x="470" y="14460"/>
                            </a:lnTo>
                            <a:lnTo>
                              <a:pt x="939" y="13210"/>
                            </a:lnTo>
                            <a:lnTo>
                              <a:pt x="2113" y="12139"/>
                            </a:lnTo>
                            <a:lnTo>
                              <a:pt x="3052" y="11068"/>
                            </a:lnTo>
                            <a:lnTo>
                              <a:pt x="5870" y="9640"/>
                            </a:lnTo>
                            <a:lnTo>
                              <a:pt x="7043" y="8747"/>
                            </a:lnTo>
                            <a:lnTo>
                              <a:pt x="7748" y="7498"/>
                            </a:lnTo>
                            <a:lnTo>
                              <a:pt x="7278" y="7140"/>
                            </a:lnTo>
                            <a:lnTo>
                              <a:pt x="6809" y="6605"/>
                            </a:lnTo>
                            <a:lnTo>
                              <a:pt x="6574" y="6248"/>
                            </a:lnTo>
                            <a:lnTo>
                              <a:pt x="6104" y="5177"/>
                            </a:lnTo>
                            <a:lnTo>
                              <a:pt x="5870" y="4463"/>
                            </a:lnTo>
                            <a:lnTo>
                              <a:pt x="5870" y="3749"/>
                            </a:lnTo>
                            <a:lnTo>
                              <a:pt x="5635" y="2678"/>
                            </a:lnTo>
                            <a:lnTo>
                              <a:pt x="5635" y="1964"/>
                            </a:lnTo>
                            <a:lnTo>
                              <a:pt x="6104" y="1785"/>
                            </a:lnTo>
                            <a:lnTo>
                              <a:pt x="6809" y="1607"/>
                            </a:lnTo>
                            <a:lnTo>
                              <a:pt x="7748" y="1607"/>
                            </a:lnTo>
                            <a:lnTo>
                              <a:pt x="8452" y="1785"/>
                            </a:lnTo>
                            <a:lnTo>
                              <a:pt x="9626" y="1785"/>
                            </a:lnTo>
                            <a:lnTo>
                              <a:pt x="10096" y="1964"/>
                            </a:lnTo>
                            <a:lnTo>
                              <a:pt x="11270" y="1785"/>
                            </a:lnTo>
                            <a:lnTo>
                              <a:pt x="12678" y="1785"/>
                            </a:lnTo>
                            <a:lnTo>
                              <a:pt x="14322" y="1250"/>
                            </a:lnTo>
                            <a:lnTo>
                              <a:pt x="15730" y="1071"/>
                            </a:lnTo>
                            <a:lnTo>
                              <a:pt x="17374" y="714"/>
                            </a:lnTo>
                            <a:lnTo>
                              <a:pt x="19252" y="357"/>
                            </a:lnTo>
                            <a:lnTo>
                              <a:pt x="19487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6" name="Shape 505"/>
                      <p:cNvSpPr/>
                      <p:nvPr/>
                    </p:nvSpPr>
                    <p:spPr>
                      <a:xfrm>
                        <a:off x="1737576" y="1492024"/>
                        <a:ext cx="406623" cy="42224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895" y="0"/>
                            </a:moveTo>
                            <a:lnTo>
                              <a:pt x="9353" y="0"/>
                            </a:lnTo>
                            <a:lnTo>
                              <a:pt x="10355" y="512"/>
                            </a:lnTo>
                            <a:lnTo>
                              <a:pt x="11357" y="939"/>
                            </a:lnTo>
                            <a:lnTo>
                              <a:pt x="12915" y="1964"/>
                            </a:lnTo>
                            <a:lnTo>
                              <a:pt x="13695" y="2391"/>
                            </a:lnTo>
                            <a:lnTo>
                              <a:pt x="14474" y="2903"/>
                            </a:lnTo>
                            <a:lnTo>
                              <a:pt x="15142" y="3500"/>
                            </a:lnTo>
                            <a:lnTo>
                              <a:pt x="15922" y="3927"/>
                            </a:lnTo>
                            <a:lnTo>
                              <a:pt x="16256" y="4440"/>
                            </a:lnTo>
                            <a:lnTo>
                              <a:pt x="16367" y="4866"/>
                            </a:lnTo>
                            <a:lnTo>
                              <a:pt x="16590" y="5293"/>
                            </a:lnTo>
                            <a:lnTo>
                              <a:pt x="17035" y="5720"/>
                            </a:lnTo>
                            <a:lnTo>
                              <a:pt x="17369" y="6062"/>
                            </a:lnTo>
                            <a:lnTo>
                              <a:pt x="17926" y="6318"/>
                            </a:lnTo>
                            <a:lnTo>
                              <a:pt x="18482" y="6489"/>
                            </a:lnTo>
                            <a:lnTo>
                              <a:pt x="19039" y="6489"/>
                            </a:lnTo>
                            <a:lnTo>
                              <a:pt x="19039" y="6659"/>
                            </a:lnTo>
                            <a:lnTo>
                              <a:pt x="19151" y="6745"/>
                            </a:lnTo>
                            <a:lnTo>
                              <a:pt x="19262" y="6745"/>
                            </a:lnTo>
                            <a:lnTo>
                              <a:pt x="19262" y="6915"/>
                            </a:lnTo>
                            <a:lnTo>
                              <a:pt x="19373" y="7001"/>
                            </a:lnTo>
                            <a:lnTo>
                              <a:pt x="19485" y="7001"/>
                            </a:lnTo>
                            <a:lnTo>
                              <a:pt x="19485" y="7086"/>
                            </a:lnTo>
                            <a:lnTo>
                              <a:pt x="19707" y="7257"/>
                            </a:lnTo>
                            <a:lnTo>
                              <a:pt x="19485" y="7513"/>
                            </a:lnTo>
                            <a:lnTo>
                              <a:pt x="19373" y="7855"/>
                            </a:lnTo>
                            <a:lnTo>
                              <a:pt x="19151" y="8111"/>
                            </a:lnTo>
                            <a:lnTo>
                              <a:pt x="18816" y="8452"/>
                            </a:lnTo>
                            <a:lnTo>
                              <a:pt x="18594" y="8708"/>
                            </a:lnTo>
                            <a:lnTo>
                              <a:pt x="18482" y="8879"/>
                            </a:lnTo>
                            <a:lnTo>
                              <a:pt x="18371" y="9135"/>
                            </a:lnTo>
                            <a:lnTo>
                              <a:pt x="18148" y="9391"/>
                            </a:lnTo>
                            <a:lnTo>
                              <a:pt x="18371" y="9477"/>
                            </a:lnTo>
                            <a:lnTo>
                              <a:pt x="18371" y="9647"/>
                            </a:lnTo>
                            <a:lnTo>
                              <a:pt x="18816" y="9989"/>
                            </a:lnTo>
                            <a:lnTo>
                              <a:pt x="19039" y="10245"/>
                            </a:lnTo>
                            <a:lnTo>
                              <a:pt x="19151" y="10330"/>
                            </a:lnTo>
                            <a:lnTo>
                              <a:pt x="19262" y="10587"/>
                            </a:lnTo>
                            <a:lnTo>
                              <a:pt x="19262" y="14258"/>
                            </a:lnTo>
                            <a:lnTo>
                              <a:pt x="19151" y="14343"/>
                            </a:lnTo>
                            <a:lnTo>
                              <a:pt x="19151" y="14770"/>
                            </a:lnTo>
                            <a:lnTo>
                              <a:pt x="19262" y="14855"/>
                            </a:lnTo>
                            <a:lnTo>
                              <a:pt x="19262" y="15111"/>
                            </a:lnTo>
                            <a:lnTo>
                              <a:pt x="19373" y="15197"/>
                            </a:lnTo>
                            <a:lnTo>
                              <a:pt x="19373" y="16819"/>
                            </a:lnTo>
                            <a:lnTo>
                              <a:pt x="19485" y="17075"/>
                            </a:lnTo>
                            <a:lnTo>
                              <a:pt x="19485" y="17331"/>
                            </a:lnTo>
                            <a:lnTo>
                              <a:pt x="19707" y="17673"/>
                            </a:lnTo>
                            <a:lnTo>
                              <a:pt x="20153" y="18185"/>
                            </a:lnTo>
                            <a:lnTo>
                              <a:pt x="20598" y="18526"/>
                            </a:lnTo>
                            <a:lnTo>
                              <a:pt x="20932" y="18868"/>
                            </a:lnTo>
                            <a:lnTo>
                              <a:pt x="21600" y="19209"/>
                            </a:lnTo>
                            <a:lnTo>
                              <a:pt x="21266" y="19466"/>
                            </a:lnTo>
                            <a:lnTo>
                              <a:pt x="20709" y="19807"/>
                            </a:lnTo>
                            <a:lnTo>
                              <a:pt x="19930" y="20149"/>
                            </a:lnTo>
                            <a:lnTo>
                              <a:pt x="18816" y="20575"/>
                            </a:lnTo>
                            <a:lnTo>
                              <a:pt x="17926" y="21002"/>
                            </a:lnTo>
                            <a:lnTo>
                              <a:pt x="17035" y="21258"/>
                            </a:lnTo>
                            <a:lnTo>
                              <a:pt x="16367" y="21515"/>
                            </a:lnTo>
                            <a:lnTo>
                              <a:pt x="15699" y="21600"/>
                            </a:lnTo>
                            <a:lnTo>
                              <a:pt x="15588" y="21600"/>
                            </a:lnTo>
                            <a:lnTo>
                              <a:pt x="15254" y="21515"/>
                            </a:lnTo>
                            <a:lnTo>
                              <a:pt x="15031" y="21515"/>
                            </a:lnTo>
                            <a:lnTo>
                              <a:pt x="14363" y="21258"/>
                            </a:lnTo>
                            <a:lnTo>
                              <a:pt x="14029" y="21258"/>
                            </a:lnTo>
                            <a:lnTo>
                              <a:pt x="13695" y="21088"/>
                            </a:lnTo>
                            <a:lnTo>
                              <a:pt x="13138" y="21088"/>
                            </a:lnTo>
                            <a:lnTo>
                              <a:pt x="12804" y="21258"/>
                            </a:lnTo>
                            <a:lnTo>
                              <a:pt x="12359" y="21258"/>
                            </a:lnTo>
                            <a:lnTo>
                              <a:pt x="12136" y="21344"/>
                            </a:lnTo>
                            <a:lnTo>
                              <a:pt x="11357" y="21344"/>
                            </a:lnTo>
                            <a:lnTo>
                              <a:pt x="10911" y="21258"/>
                            </a:lnTo>
                            <a:lnTo>
                              <a:pt x="10577" y="21088"/>
                            </a:lnTo>
                            <a:lnTo>
                              <a:pt x="10355" y="20917"/>
                            </a:lnTo>
                            <a:lnTo>
                              <a:pt x="10355" y="20405"/>
                            </a:lnTo>
                            <a:lnTo>
                              <a:pt x="10243" y="19978"/>
                            </a:lnTo>
                            <a:lnTo>
                              <a:pt x="10243" y="19380"/>
                            </a:lnTo>
                            <a:lnTo>
                              <a:pt x="10132" y="18783"/>
                            </a:lnTo>
                            <a:lnTo>
                              <a:pt x="10132" y="18185"/>
                            </a:lnTo>
                            <a:lnTo>
                              <a:pt x="10021" y="17929"/>
                            </a:lnTo>
                            <a:lnTo>
                              <a:pt x="9909" y="17758"/>
                            </a:lnTo>
                            <a:lnTo>
                              <a:pt x="9575" y="17587"/>
                            </a:lnTo>
                            <a:lnTo>
                              <a:pt x="9353" y="17587"/>
                            </a:lnTo>
                            <a:lnTo>
                              <a:pt x="9019" y="17417"/>
                            </a:lnTo>
                            <a:lnTo>
                              <a:pt x="8128" y="17417"/>
                            </a:lnTo>
                            <a:lnTo>
                              <a:pt x="7794" y="17331"/>
                            </a:lnTo>
                            <a:lnTo>
                              <a:pt x="7237" y="17331"/>
                            </a:lnTo>
                            <a:lnTo>
                              <a:pt x="6903" y="17160"/>
                            </a:lnTo>
                            <a:lnTo>
                              <a:pt x="6458" y="17075"/>
                            </a:lnTo>
                            <a:lnTo>
                              <a:pt x="5790" y="16734"/>
                            </a:lnTo>
                            <a:lnTo>
                              <a:pt x="4899" y="16392"/>
                            </a:lnTo>
                            <a:lnTo>
                              <a:pt x="3897" y="15965"/>
                            </a:lnTo>
                            <a:lnTo>
                              <a:pt x="3118" y="15538"/>
                            </a:lnTo>
                            <a:lnTo>
                              <a:pt x="2561" y="15368"/>
                            </a:lnTo>
                            <a:lnTo>
                              <a:pt x="2338" y="15111"/>
                            </a:lnTo>
                            <a:lnTo>
                              <a:pt x="2338" y="13660"/>
                            </a:lnTo>
                            <a:lnTo>
                              <a:pt x="2227" y="13319"/>
                            </a:lnTo>
                            <a:lnTo>
                              <a:pt x="2115" y="13062"/>
                            </a:lnTo>
                            <a:lnTo>
                              <a:pt x="1893" y="12806"/>
                            </a:lnTo>
                            <a:lnTo>
                              <a:pt x="1781" y="12636"/>
                            </a:lnTo>
                            <a:lnTo>
                              <a:pt x="1670" y="12379"/>
                            </a:lnTo>
                            <a:lnTo>
                              <a:pt x="1670" y="11867"/>
                            </a:lnTo>
                            <a:lnTo>
                              <a:pt x="1002" y="11782"/>
                            </a:lnTo>
                            <a:lnTo>
                              <a:pt x="779" y="11526"/>
                            </a:lnTo>
                            <a:lnTo>
                              <a:pt x="445" y="11013"/>
                            </a:lnTo>
                            <a:lnTo>
                              <a:pt x="223" y="10416"/>
                            </a:lnTo>
                            <a:lnTo>
                              <a:pt x="223" y="8281"/>
                            </a:lnTo>
                            <a:lnTo>
                              <a:pt x="111" y="8196"/>
                            </a:lnTo>
                            <a:lnTo>
                              <a:pt x="111" y="7855"/>
                            </a:lnTo>
                            <a:lnTo>
                              <a:pt x="0" y="7684"/>
                            </a:lnTo>
                            <a:lnTo>
                              <a:pt x="0" y="7342"/>
                            </a:lnTo>
                            <a:lnTo>
                              <a:pt x="334" y="7257"/>
                            </a:lnTo>
                            <a:lnTo>
                              <a:pt x="668" y="7086"/>
                            </a:lnTo>
                            <a:lnTo>
                              <a:pt x="1002" y="7001"/>
                            </a:lnTo>
                            <a:lnTo>
                              <a:pt x="1447" y="6745"/>
                            </a:lnTo>
                            <a:lnTo>
                              <a:pt x="1670" y="6489"/>
                            </a:lnTo>
                            <a:lnTo>
                              <a:pt x="1893" y="6318"/>
                            </a:lnTo>
                            <a:lnTo>
                              <a:pt x="2338" y="6062"/>
                            </a:lnTo>
                            <a:lnTo>
                              <a:pt x="2561" y="5976"/>
                            </a:lnTo>
                            <a:lnTo>
                              <a:pt x="2561" y="3244"/>
                            </a:lnTo>
                            <a:lnTo>
                              <a:pt x="2784" y="2903"/>
                            </a:lnTo>
                            <a:lnTo>
                              <a:pt x="2895" y="2561"/>
                            </a:lnTo>
                            <a:lnTo>
                              <a:pt x="2895" y="2134"/>
                            </a:lnTo>
                            <a:lnTo>
                              <a:pt x="3006" y="1708"/>
                            </a:lnTo>
                            <a:lnTo>
                              <a:pt x="3006" y="854"/>
                            </a:lnTo>
                            <a:lnTo>
                              <a:pt x="2895" y="342"/>
                            </a:lnTo>
                            <a:lnTo>
                              <a:pt x="2895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7" name="Shape 506"/>
                      <p:cNvSpPr/>
                      <p:nvPr/>
                    </p:nvSpPr>
                    <p:spPr>
                      <a:xfrm>
                        <a:off x="1071051" y="1660586"/>
                        <a:ext cx="473695" cy="50068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0" y="20664"/>
                            </a:moveTo>
                            <a:lnTo>
                              <a:pt x="1147" y="20808"/>
                            </a:lnTo>
                            <a:lnTo>
                              <a:pt x="1338" y="20664"/>
                            </a:lnTo>
                            <a:lnTo>
                              <a:pt x="1529" y="20592"/>
                            </a:lnTo>
                            <a:lnTo>
                              <a:pt x="1816" y="20448"/>
                            </a:lnTo>
                            <a:lnTo>
                              <a:pt x="2007" y="20376"/>
                            </a:lnTo>
                            <a:lnTo>
                              <a:pt x="2294" y="20304"/>
                            </a:lnTo>
                            <a:lnTo>
                              <a:pt x="2485" y="20160"/>
                            </a:lnTo>
                            <a:lnTo>
                              <a:pt x="2867" y="20088"/>
                            </a:lnTo>
                            <a:lnTo>
                              <a:pt x="3058" y="20088"/>
                            </a:lnTo>
                            <a:lnTo>
                              <a:pt x="3632" y="20160"/>
                            </a:lnTo>
                            <a:lnTo>
                              <a:pt x="4205" y="20304"/>
                            </a:lnTo>
                            <a:lnTo>
                              <a:pt x="4874" y="20592"/>
                            </a:lnTo>
                            <a:lnTo>
                              <a:pt x="5639" y="20808"/>
                            </a:lnTo>
                            <a:lnTo>
                              <a:pt x="6308" y="20952"/>
                            </a:lnTo>
                            <a:lnTo>
                              <a:pt x="7168" y="21096"/>
                            </a:lnTo>
                            <a:lnTo>
                              <a:pt x="7837" y="21096"/>
                            </a:lnTo>
                            <a:lnTo>
                              <a:pt x="8411" y="20952"/>
                            </a:lnTo>
                            <a:lnTo>
                              <a:pt x="11660" y="20952"/>
                            </a:lnTo>
                            <a:lnTo>
                              <a:pt x="11660" y="21600"/>
                            </a:lnTo>
                            <a:lnTo>
                              <a:pt x="17490" y="21600"/>
                            </a:lnTo>
                            <a:lnTo>
                              <a:pt x="17777" y="21456"/>
                            </a:lnTo>
                            <a:lnTo>
                              <a:pt x="18064" y="21384"/>
                            </a:lnTo>
                            <a:lnTo>
                              <a:pt x="18255" y="21384"/>
                            </a:lnTo>
                            <a:lnTo>
                              <a:pt x="18446" y="21312"/>
                            </a:lnTo>
                            <a:lnTo>
                              <a:pt x="18733" y="21168"/>
                            </a:lnTo>
                            <a:lnTo>
                              <a:pt x="18924" y="21168"/>
                            </a:lnTo>
                            <a:lnTo>
                              <a:pt x="19306" y="21096"/>
                            </a:lnTo>
                            <a:lnTo>
                              <a:pt x="19497" y="20952"/>
                            </a:lnTo>
                            <a:lnTo>
                              <a:pt x="19402" y="20880"/>
                            </a:lnTo>
                            <a:lnTo>
                              <a:pt x="19211" y="20664"/>
                            </a:lnTo>
                            <a:lnTo>
                              <a:pt x="18924" y="20376"/>
                            </a:lnTo>
                            <a:lnTo>
                              <a:pt x="18828" y="20160"/>
                            </a:lnTo>
                            <a:lnTo>
                              <a:pt x="18637" y="19872"/>
                            </a:lnTo>
                            <a:lnTo>
                              <a:pt x="18350" y="19656"/>
                            </a:lnTo>
                            <a:lnTo>
                              <a:pt x="18159" y="19440"/>
                            </a:lnTo>
                            <a:lnTo>
                              <a:pt x="17873" y="19152"/>
                            </a:lnTo>
                            <a:lnTo>
                              <a:pt x="17873" y="13392"/>
                            </a:lnTo>
                            <a:lnTo>
                              <a:pt x="18350" y="13392"/>
                            </a:lnTo>
                            <a:lnTo>
                              <a:pt x="18828" y="13464"/>
                            </a:lnTo>
                            <a:lnTo>
                              <a:pt x="19402" y="13464"/>
                            </a:lnTo>
                            <a:lnTo>
                              <a:pt x="19880" y="13608"/>
                            </a:lnTo>
                            <a:lnTo>
                              <a:pt x="20262" y="13464"/>
                            </a:lnTo>
                            <a:lnTo>
                              <a:pt x="20740" y="13464"/>
                            </a:lnTo>
                            <a:lnTo>
                              <a:pt x="21027" y="13392"/>
                            </a:lnTo>
                            <a:lnTo>
                              <a:pt x="21122" y="13104"/>
                            </a:lnTo>
                            <a:lnTo>
                              <a:pt x="21313" y="12672"/>
                            </a:lnTo>
                            <a:lnTo>
                              <a:pt x="21409" y="12096"/>
                            </a:lnTo>
                            <a:lnTo>
                              <a:pt x="21409" y="11592"/>
                            </a:lnTo>
                            <a:lnTo>
                              <a:pt x="21600" y="10944"/>
                            </a:lnTo>
                            <a:lnTo>
                              <a:pt x="21600" y="10152"/>
                            </a:lnTo>
                            <a:lnTo>
                              <a:pt x="21313" y="10008"/>
                            </a:lnTo>
                            <a:lnTo>
                              <a:pt x="21027" y="9792"/>
                            </a:lnTo>
                            <a:lnTo>
                              <a:pt x="20549" y="9792"/>
                            </a:lnTo>
                            <a:lnTo>
                              <a:pt x="20262" y="9576"/>
                            </a:lnTo>
                            <a:lnTo>
                              <a:pt x="20071" y="9576"/>
                            </a:lnTo>
                            <a:lnTo>
                              <a:pt x="19975" y="9648"/>
                            </a:lnTo>
                            <a:lnTo>
                              <a:pt x="19497" y="9648"/>
                            </a:lnTo>
                            <a:lnTo>
                              <a:pt x="19402" y="9792"/>
                            </a:lnTo>
                            <a:lnTo>
                              <a:pt x="18637" y="9792"/>
                            </a:lnTo>
                            <a:lnTo>
                              <a:pt x="18350" y="9648"/>
                            </a:lnTo>
                            <a:lnTo>
                              <a:pt x="18255" y="9576"/>
                            </a:lnTo>
                            <a:lnTo>
                              <a:pt x="18064" y="9144"/>
                            </a:lnTo>
                            <a:lnTo>
                              <a:pt x="17873" y="9000"/>
                            </a:lnTo>
                            <a:lnTo>
                              <a:pt x="17873" y="8136"/>
                            </a:lnTo>
                            <a:lnTo>
                              <a:pt x="17777" y="7992"/>
                            </a:lnTo>
                            <a:lnTo>
                              <a:pt x="17777" y="7776"/>
                            </a:lnTo>
                            <a:lnTo>
                              <a:pt x="17586" y="7344"/>
                            </a:lnTo>
                            <a:lnTo>
                              <a:pt x="17586" y="7128"/>
                            </a:lnTo>
                            <a:lnTo>
                              <a:pt x="17490" y="6984"/>
                            </a:lnTo>
                            <a:lnTo>
                              <a:pt x="17490" y="6552"/>
                            </a:lnTo>
                            <a:lnTo>
                              <a:pt x="17586" y="6336"/>
                            </a:lnTo>
                            <a:lnTo>
                              <a:pt x="17586" y="6264"/>
                            </a:lnTo>
                            <a:lnTo>
                              <a:pt x="17681" y="6048"/>
                            </a:lnTo>
                            <a:lnTo>
                              <a:pt x="17777" y="5976"/>
                            </a:lnTo>
                            <a:lnTo>
                              <a:pt x="17777" y="5760"/>
                            </a:lnTo>
                            <a:lnTo>
                              <a:pt x="17873" y="5688"/>
                            </a:lnTo>
                            <a:lnTo>
                              <a:pt x="17873" y="5184"/>
                            </a:lnTo>
                            <a:lnTo>
                              <a:pt x="17777" y="5112"/>
                            </a:lnTo>
                            <a:lnTo>
                              <a:pt x="17777" y="4896"/>
                            </a:lnTo>
                            <a:lnTo>
                              <a:pt x="17681" y="4608"/>
                            </a:lnTo>
                            <a:lnTo>
                              <a:pt x="17681" y="4104"/>
                            </a:lnTo>
                            <a:lnTo>
                              <a:pt x="17777" y="3888"/>
                            </a:lnTo>
                            <a:lnTo>
                              <a:pt x="17873" y="3600"/>
                            </a:lnTo>
                            <a:lnTo>
                              <a:pt x="17681" y="3600"/>
                            </a:lnTo>
                            <a:lnTo>
                              <a:pt x="17204" y="3456"/>
                            </a:lnTo>
                            <a:lnTo>
                              <a:pt x="16535" y="3384"/>
                            </a:lnTo>
                            <a:lnTo>
                              <a:pt x="15770" y="3312"/>
                            </a:lnTo>
                            <a:lnTo>
                              <a:pt x="15005" y="3168"/>
                            </a:lnTo>
                            <a:lnTo>
                              <a:pt x="13763" y="3168"/>
                            </a:lnTo>
                            <a:lnTo>
                              <a:pt x="13763" y="3600"/>
                            </a:lnTo>
                            <a:lnTo>
                              <a:pt x="13572" y="3888"/>
                            </a:lnTo>
                            <a:lnTo>
                              <a:pt x="13476" y="4176"/>
                            </a:lnTo>
                            <a:lnTo>
                              <a:pt x="13189" y="4464"/>
                            </a:lnTo>
                            <a:lnTo>
                              <a:pt x="12807" y="4752"/>
                            </a:lnTo>
                            <a:lnTo>
                              <a:pt x="12138" y="4968"/>
                            </a:lnTo>
                            <a:lnTo>
                              <a:pt x="11182" y="4968"/>
                            </a:lnTo>
                            <a:lnTo>
                              <a:pt x="10896" y="4896"/>
                            </a:lnTo>
                            <a:lnTo>
                              <a:pt x="10418" y="4608"/>
                            </a:lnTo>
                            <a:lnTo>
                              <a:pt x="10035" y="4176"/>
                            </a:lnTo>
                            <a:lnTo>
                              <a:pt x="9749" y="3600"/>
                            </a:lnTo>
                            <a:lnTo>
                              <a:pt x="9366" y="2952"/>
                            </a:lnTo>
                            <a:lnTo>
                              <a:pt x="9175" y="2376"/>
                            </a:lnTo>
                            <a:lnTo>
                              <a:pt x="9080" y="1800"/>
                            </a:lnTo>
                            <a:lnTo>
                              <a:pt x="9080" y="1296"/>
                            </a:lnTo>
                            <a:lnTo>
                              <a:pt x="573" y="1440"/>
                            </a:lnTo>
                            <a:lnTo>
                              <a:pt x="573" y="1584"/>
                            </a:lnTo>
                            <a:lnTo>
                              <a:pt x="669" y="1656"/>
                            </a:lnTo>
                            <a:lnTo>
                              <a:pt x="669" y="1800"/>
                            </a:lnTo>
                            <a:lnTo>
                              <a:pt x="860" y="1944"/>
                            </a:lnTo>
                            <a:lnTo>
                              <a:pt x="1147" y="2088"/>
                            </a:lnTo>
                            <a:lnTo>
                              <a:pt x="1242" y="2160"/>
                            </a:lnTo>
                            <a:lnTo>
                              <a:pt x="1338" y="2160"/>
                            </a:lnTo>
                            <a:lnTo>
                              <a:pt x="1529" y="2592"/>
                            </a:lnTo>
                            <a:lnTo>
                              <a:pt x="1816" y="2952"/>
                            </a:lnTo>
                            <a:lnTo>
                              <a:pt x="2007" y="3384"/>
                            </a:lnTo>
                            <a:lnTo>
                              <a:pt x="2389" y="3816"/>
                            </a:lnTo>
                            <a:lnTo>
                              <a:pt x="2581" y="4176"/>
                            </a:lnTo>
                            <a:lnTo>
                              <a:pt x="2867" y="4680"/>
                            </a:lnTo>
                            <a:lnTo>
                              <a:pt x="2963" y="5184"/>
                            </a:lnTo>
                            <a:lnTo>
                              <a:pt x="3058" y="5832"/>
                            </a:lnTo>
                            <a:lnTo>
                              <a:pt x="2963" y="6048"/>
                            </a:lnTo>
                            <a:lnTo>
                              <a:pt x="2963" y="6192"/>
                            </a:lnTo>
                            <a:lnTo>
                              <a:pt x="2867" y="6336"/>
                            </a:lnTo>
                            <a:lnTo>
                              <a:pt x="2867" y="6552"/>
                            </a:lnTo>
                            <a:lnTo>
                              <a:pt x="2581" y="6768"/>
                            </a:lnTo>
                            <a:lnTo>
                              <a:pt x="2581" y="7560"/>
                            </a:lnTo>
                            <a:lnTo>
                              <a:pt x="2676" y="7992"/>
                            </a:lnTo>
                            <a:lnTo>
                              <a:pt x="2963" y="8280"/>
                            </a:lnTo>
                            <a:lnTo>
                              <a:pt x="3058" y="8640"/>
                            </a:lnTo>
                            <a:lnTo>
                              <a:pt x="3250" y="9072"/>
                            </a:lnTo>
                            <a:lnTo>
                              <a:pt x="3536" y="9360"/>
                            </a:lnTo>
                            <a:lnTo>
                              <a:pt x="3632" y="9792"/>
                            </a:lnTo>
                            <a:lnTo>
                              <a:pt x="3632" y="10152"/>
                            </a:lnTo>
                            <a:lnTo>
                              <a:pt x="3536" y="10800"/>
                            </a:lnTo>
                            <a:lnTo>
                              <a:pt x="3345" y="11448"/>
                            </a:lnTo>
                            <a:lnTo>
                              <a:pt x="3058" y="12168"/>
                            </a:lnTo>
                            <a:lnTo>
                              <a:pt x="2676" y="12888"/>
                            </a:lnTo>
                            <a:lnTo>
                              <a:pt x="2389" y="13464"/>
                            </a:lnTo>
                            <a:lnTo>
                              <a:pt x="1912" y="14112"/>
                            </a:lnTo>
                            <a:lnTo>
                              <a:pt x="1434" y="14472"/>
                            </a:lnTo>
                            <a:lnTo>
                              <a:pt x="956" y="14760"/>
                            </a:lnTo>
                            <a:lnTo>
                              <a:pt x="956" y="17784"/>
                            </a:lnTo>
                            <a:lnTo>
                              <a:pt x="765" y="17856"/>
                            </a:lnTo>
                            <a:lnTo>
                              <a:pt x="573" y="18144"/>
                            </a:lnTo>
                            <a:lnTo>
                              <a:pt x="287" y="18504"/>
                            </a:lnTo>
                            <a:lnTo>
                              <a:pt x="191" y="18864"/>
                            </a:lnTo>
                            <a:lnTo>
                              <a:pt x="96" y="19296"/>
                            </a:lnTo>
                            <a:lnTo>
                              <a:pt x="0" y="19800"/>
                            </a:lnTo>
                            <a:lnTo>
                              <a:pt x="0" y="20664"/>
                            </a:lnTo>
                            <a:lnTo>
                              <a:pt x="765" y="864"/>
                            </a:lnTo>
                            <a:lnTo>
                              <a:pt x="956" y="864"/>
                            </a:lnTo>
                            <a:lnTo>
                              <a:pt x="1147" y="792"/>
                            </a:lnTo>
                            <a:lnTo>
                              <a:pt x="1434" y="792"/>
                            </a:lnTo>
                            <a:lnTo>
                              <a:pt x="1529" y="648"/>
                            </a:lnTo>
                            <a:lnTo>
                              <a:pt x="2007" y="648"/>
                            </a:lnTo>
                            <a:lnTo>
                              <a:pt x="2007" y="0"/>
                            </a:lnTo>
                            <a:lnTo>
                              <a:pt x="956" y="0"/>
                            </a:lnTo>
                            <a:lnTo>
                              <a:pt x="765" y="864"/>
                            </a:lnTo>
                            <a:lnTo>
                              <a:pt x="0" y="20664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8" name="Shape 507"/>
                      <p:cNvSpPr/>
                      <p:nvPr/>
                    </p:nvSpPr>
                    <p:spPr>
                      <a:xfrm>
                        <a:off x="1458809" y="1785756"/>
                        <a:ext cx="433871" cy="37551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6278" y="0"/>
                            </a:moveTo>
                            <a:lnTo>
                              <a:pt x="16487" y="288"/>
                            </a:lnTo>
                            <a:lnTo>
                              <a:pt x="17009" y="480"/>
                            </a:lnTo>
                            <a:lnTo>
                              <a:pt x="17739" y="960"/>
                            </a:lnTo>
                            <a:lnTo>
                              <a:pt x="18678" y="1344"/>
                            </a:lnTo>
                            <a:lnTo>
                              <a:pt x="19409" y="1728"/>
                            </a:lnTo>
                            <a:lnTo>
                              <a:pt x="20035" y="2112"/>
                            </a:lnTo>
                            <a:lnTo>
                              <a:pt x="20452" y="2208"/>
                            </a:lnTo>
                            <a:lnTo>
                              <a:pt x="20765" y="2400"/>
                            </a:lnTo>
                            <a:lnTo>
                              <a:pt x="20870" y="2496"/>
                            </a:lnTo>
                            <a:lnTo>
                              <a:pt x="20870" y="2688"/>
                            </a:lnTo>
                            <a:lnTo>
                              <a:pt x="21078" y="3072"/>
                            </a:lnTo>
                            <a:lnTo>
                              <a:pt x="21287" y="3360"/>
                            </a:lnTo>
                            <a:lnTo>
                              <a:pt x="21496" y="3552"/>
                            </a:lnTo>
                            <a:lnTo>
                              <a:pt x="21600" y="3552"/>
                            </a:lnTo>
                            <a:lnTo>
                              <a:pt x="21600" y="5472"/>
                            </a:lnTo>
                            <a:lnTo>
                              <a:pt x="21496" y="5664"/>
                            </a:lnTo>
                            <a:lnTo>
                              <a:pt x="21391" y="5952"/>
                            </a:lnTo>
                            <a:lnTo>
                              <a:pt x="21078" y="6240"/>
                            </a:lnTo>
                            <a:lnTo>
                              <a:pt x="20974" y="6528"/>
                            </a:lnTo>
                            <a:lnTo>
                              <a:pt x="20765" y="6720"/>
                            </a:lnTo>
                            <a:lnTo>
                              <a:pt x="20661" y="7008"/>
                            </a:lnTo>
                            <a:lnTo>
                              <a:pt x="20452" y="7296"/>
                            </a:lnTo>
                            <a:lnTo>
                              <a:pt x="20452" y="13056"/>
                            </a:lnTo>
                            <a:lnTo>
                              <a:pt x="15026" y="14304"/>
                            </a:lnTo>
                            <a:lnTo>
                              <a:pt x="14922" y="14400"/>
                            </a:lnTo>
                            <a:lnTo>
                              <a:pt x="14817" y="14688"/>
                            </a:lnTo>
                            <a:lnTo>
                              <a:pt x="14817" y="15168"/>
                            </a:lnTo>
                            <a:lnTo>
                              <a:pt x="14922" y="15456"/>
                            </a:lnTo>
                            <a:lnTo>
                              <a:pt x="14922" y="15840"/>
                            </a:lnTo>
                            <a:lnTo>
                              <a:pt x="15026" y="16128"/>
                            </a:lnTo>
                            <a:lnTo>
                              <a:pt x="14817" y="16128"/>
                            </a:lnTo>
                            <a:lnTo>
                              <a:pt x="14713" y="16320"/>
                            </a:lnTo>
                            <a:lnTo>
                              <a:pt x="14191" y="16320"/>
                            </a:lnTo>
                            <a:lnTo>
                              <a:pt x="14191" y="16128"/>
                            </a:lnTo>
                            <a:lnTo>
                              <a:pt x="13983" y="16512"/>
                            </a:lnTo>
                            <a:lnTo>
                              <a:pt x="13670" y="16608"/>
                            </a:lnTo>
                            <a:lnTo>
                              <a:pt x="13565" y="16800"/>
                            </a:lnTo>
                            <a:lnTo>
                              <a:pt x="13357" y="16800"/>
                            </a:lnTo>
                            <a:lnTo>
                              <a:pt x="13357" y="17280"/>
                            </a:lnTo>
                            <a:lnTo>
                              <a:pt x="13148" y="17472"/>
                            </a:lnTo>
                            <a:lnTo>
                              <a:pt x="13148" y="17952"/>
                            </a:lnTo>
                            <a:lnTo>
                              <a:pt x="13357" y="17952"/>
                            </a:lnTo>
                            <a:lnTo>
                              <a:pt x="12939" y="18144"/>
                            </a:lnTo>
                            <a:lnTo>
                              <a:pt x="12522" y="18240"/>
                            </a:lnTo>
                            <a:lnTo>
                              <a:pt x="12209" y="18336"/>
                            </a:lnTo>
                            <a:lnTo>
                              <a:pt x="11687" y="18624"/>
                            </a:lnTo>
                            <a:lnTo>
                              <a:pt x="11165" y="18720"/>
                            </a:lnTo>
                            <a:lnTo>
                              <a:pt x="9913" y="19584"/>
                            </a:lnTo>
                            <a:lnTo>
                              <a:pt x="9704" y="19872"/>
                            </a:lnTo>
                            <a:lnTo>
                              <a:pt x="9496" y="20256"/>
                            </a:lnTo>
                            <a:lnTo>
                              <a:pt x="9183" y="20544"/>
                            </a:lnTo>
                            <a:lnTo>
                              <a:pt x="8974" y="20928"/>
                            </a:lnTo>
                            <a:lnTo>
                              <a:pt x="8765" y="21216"/>
                            </a:lnTo>
                            <a:lnTo>
                              <a:pt x="8452" y="21312"/>
                            </a:lnTo>
                            <a:lnTo>
                              <a:pt x="8243" y="21408"/>
                            </a:lnTo>
                            <a:lnTo>
                              <a:pt x="7930" y="21600"/>
                            </a:lnTo>
                            <a:lnTo>
                              <a:pt x="6157" y="21600"/>
                            </a:lnTo>
                            <a:lnTo>
                              <a:pt x="6157" y="21312"/>
                            </a:lnTo>
                            <a:lnTo>
                              <a:pt x="5948" y="21216"/>
                            </a:lnTo>
                            <a:lnTo>
                              <a:pt x="5843" y="20928"/>
                            </a:lnTo>
                            <a:lnTo>
                              <a:pt x="5739" y="20736"/>
                            </a:lnTo>
                            <a:lnTo>
                              <a:pt x="5530" y="20640"/>
                            </a:lnTo>
                            <a:lnTo>
                              <a:pt x="5113" y="20544"/>
                            </a:lnTo>
                            <a:lnTo>
                              <a:pt x="4904" y="20352"/>
                            </a:lnTo>
                            <a:lnTo>
                              <a:pt x="4070" y="20352"/>
                            </a:lnTo>
                            <a:lnTo>
                              <a:pt x="3757" y="20544"/>
                            </a:lnTo>
                            <a:lnTo>
                              <a:pt x="3652" y="20544"/>
                            </a:lnTo>
                            <a:lnTo>
                              <a:pt x="3443" y="20640"/>
                            </a:lnTo>
                            <a:lnTo>
                              <a:pt x="3130" y="20736"/>
                            </a:lnTo>
                            <a:lnTo>
                              <a:pt x="1774" y="20736"/>
                            </a:lnTo>
                            <a:lnTo>
                              <a:pt x="1670" y="20640"/>
                            </a:lnTo>
                            <a:lnTo>
                              <a:pt x="1461" y="20352"/>
                            </a:lnTo>
                            <a:lnTo>
                              <a:pt x="1148" y="19968"/>
                            </a:lnTo>
                            <a:lnTo>
                              <a:pt x="1043" y="19680"/>
                            </a:lnTo>
                            <a:lnTo>
                              <a:pt x="835" y="19296"/>
                            </a:lnTo>
                            <a:lnTo>
                              <a:pt x="522" y="19008"/>
                            </a:lnTo>
                            <a:lnTo>
                              <a:pt x="313" y="18720"/>
                            </a:lnTo>
                            <a:lnTo>
                              <a:pt x="0" y="18336"/>
                            </a:lnTo>
                            <a:lnTo>
                              <a:pt x="0" y="10656"/>
                            </a:lnTo>
                            <a:lnTo>
                              <a:pt x="1043" y="10656"/>
                            </a:lnTo>
                            <a:lnTo>
                              <a:pt x="1670" y="10752"/>
                            </a:lnTo>
                            <a:lnTo>
                              <a:pt x="2609" y="10752"/>
                            </a:lnTo>
                            <a:lnTo>
                              <a:pt x="3130" y="10656"/>
                            </a:lnTo>
                            <a:lnTo>
                              <a:pt x="3443" y="10656"/>
                            </a:lnTo>
                            <a:lnTo>
                              <a:pt x="3652" y="10272"/>
                            </a:lnTo>
                            <a:lnTo>
                              <a:pt x="4070" y="8928"/>
                            </a:lnTo>
                            <a:lnTo>
                              <a:pt x="4070" y="6144"/>
                            </a:lnTo>
                            <a:lnTo>
                              <a:pt x="4278" y="6336"/>
                            </a:lnTo>
                            <a:lnTo>
                              <a:pt x="4383" y="6528"/>
                            </a:lnTo>
                            <a:lnTo>
                              <a:pt x="4591" y="6528"/>
                            </a:lnTo>
                            <a:lnTo>
                              <a:pt x="4904" y="6624"/>
                            </a:lnTo>
                            <a:lnTo>
                              <a:pt x="5530" y="6624"/>
                            </a:lnTo>
                            <a:lnTo>
                              <a:pt x="5739" y="6528"/>
                            </a:lnTo>
                            <a:lnTo>
                              <a:pt x="5843" y="6528"/>
                            </a:lnTo>
                            <a:lnTo>
                              <a:pt x="5948" y="7008"/>
                            </a:lnTo>
                            <a:lnTo>
                              <a:pt x="6157" y="7392"/>
                            </a:lnTo>
                            <a:lnTo>
                              <a:pt x="6261" y="7680"/>
                            </a:lnTo>
                            <a:lnTo>
                              <a:pt x="6470" y="7968"/>
                            </a:lnTo>
                            <a:lnTo>
                              <a:pt x="6783" y="8064"/>
                            </a:lnTo>
                            <a:lnTo>
                              <a:pt x="7096" y="8256"/>
                            </a:lnTo>
                            <a:lnTo>
                              <a:pt x="8243" y="8256"/>
                            </a:lnTo>
                            <a:lnTo>
                              <a:pt x="8557" y="8064"/>
                            </a:lnTo>
                            <a:lnTo>
                              <a:pt x="8870" y="7968"/>
                            </a:lnTo>
                            <a:lnTo>
                              <a:pt x="9078" y="7872"/>
                            </a:lnTo>
                            <a:lnTo>
                              <a:pt x="9391" y="7680"/>
                            </a:lnTo>
                            <a:lnTo>
                              <a:pt x="9600" y="7584"/>
                            </a:lnTo>
                            <a:lnTo>
                              <a:pt x="9809" y="7392"/>
                            </a:lnTo>
                            <a:lnTo>
                              <a:pt x="10122" y="7296"/>
                            </a:lnTo>
                            <a:lnTo>
                              <a:pt x="10226" y="7296"/>
                            </a:lnTo>
                            <a:lnTo>
                              <a:pt x="10226" y="7392"/>
                            </a:lnTo>
                            <a:lnTo>
                              <a:pt x="10330" y="7392"/>
                            </a:lnTo>
                            <a:lnTo>
                              <a:pt x="10435" y="7296"/>
                            </a:lnTo>
                            <a:lnTo>
                              <a:pt x="10852" y="7296"/>
                            </a:lnTo>
                            <a:lnTo>
                              <a:pt x="11478" y="7008"/>
                            </a:lnTo>
                            <a:lnTo>
                              <a:pt x="11687" y="6720"/>
                            </a:lnTo>
                            <a:lnTo>
                              <a:pt x="11791" y="6336"/>
                            </a:lnTo>
                            <a:lnTo>
                              <a:pt x="12209" y="5472"/>
                            </a:lnTo>
                            <a:lnTo>
                              <a:pt x="12417" y="4128"/>
                            </a:lnTo>
                            <a:lnTo>
                              <a:pt x="12730" y="2880"/>
                            </a:lnTo>
                            <a:lnTo>
                              <a:pt x="12939" y="1728"/>
                            </a:lnTo>
                            <a:lnTo>
                              <a:pt x="13148" y="672"/>
                            </a:lnTo>
                            <a:lnTo>
                              <a:pt x="13461" y="0"/>
                            </a:lnTo>
                            <a:lnTo>
                              <a:pt x="13774" y="96"/>
                            </a:lnTo>
                            <a:lnTo>
                              <a:pt x="14191" y="288"/>
                            </a:lnTo>
                            <a:lnTo>
                              <a:pt x="14400" y="288"/>
                            </a:lnTo>
                            <a:lnTo>
                              <a:pt x="14817" y="96"/>
                            </a:lnTo>
                            <a:lnTo>
                              <a:pt x="15026" y="96"/>
                            </a:lnTo>
                            <a:lnTo>
                              <a:pt x="15443" y="0"/>
                            </a:lnTo>
                            <a:lnTo>
                              <a:pt x="16278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69" name="Shape 508"/>
                      <p:cNvSpPr/>
                      <p:nvPr/>
                    </p:nvSpPr>
                    <p:spPr>
                      <a:xfrm>
                        <a:off x="1865432" y="1827479"/>
                        <a:ext cx="113184" cy="29874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200" y="13032"/>
                            </a:moveTo>
                            <a:lnTo>
                              <a:pt x="2000" y="13515"/>
                            </a:lnTo>
                            <a:lnTo>
                              <a:pt x="3200" y="13877"/>
                            </a:lnTo>
                            <a:lnTo>
                              <a:pt x="4800" y="14118"/>
                            </a:lnTo>
                            <a:lnTo>
                              <a:pt x="6800" y="14239"/>
                            </a:lnTo>
                            <a:lnTo>
                              <a:pt x="8000" y="14601"/>
                            </a:lnTo>
                            <a:lnTo>
                              <a:pt x="9600" y="14722"/>
                            </a:lnTo>
                            <a:lnTo>
                              <a:pt x="11200" y="15687"/>
                            </a:lnTo>
                            <a:lnTo>
                              <a:pt x="10400" y="16411"/>
                            </a:lnTo>
                            <a:lnTo>
                              <a:pt x="10400" y="16653"/>
                            </a:lnTo>
                            <a:lnTo>
                              <a:pt x="8800" y="18101"/>
                            </a:lnTo>
                            <a:lnTo>
                              <a:pt x="8000" y="18221"/>
                            </a:lnTo>
                            <a:lnTo>
                              <a:pt x="8000" y="18583"/>
                            </a:lnTo>
                            <a:lnTo>
                              <a:pt x="8800" y="19187"/>
                            </a:lnTo>
                            <a:lnTo>
                              <a:pt x="9200" y="19549"/>
                            </a:lnTo>
                            <a:lnTo>
                              <a:pt x="10000" y="20031"/>
                            </a:lnTo>
                            <a:lnTo>
                              <a:pt x="11200" y="20393"/>
                            </a:lnTo>
                            <a:lnTo>
                              <a:pt x="12000" y="20755"/>
                            </a:lnTo>
                            <a:lnTo>
                              <a:pt x="13600" y="21117"/>
                            </a:lnTo>
                            <a:lnTo>
                              <a:pt x="15200" y="21600"/>
                            </a:lnTo>
                            <a:lnTo>
                              <a:pt x="15200" y="19549"/>
                            </a:lnTo>
                            <a:lnTo>
                              <a:pt x="17200" y="19549"/>
                            </a:lnTo>
                            <a:lnTo>
                              <a:pt x="18000" y="19428"/>
                            </a:lnTo>
                            <a:lnTo>
                              <a:pt x="19200" y="19187"/>
                            </a:lnTo>
                            <a:lnTo>
                              <a:pt x="20000" y="18945"/>
                            </a:lnTo>
                            <a:lnTo>
                              <a:pt x="20800" y="18583"/>
                            </a:lnTo>
                            <a:lnTo>
                              <a:pt x="20800" y="18101"/>
                            </a:lnTo>
                            <a:lnTo>
                              <a:pt x="21600" y="17739"/>
                            </a:lnTo>
                            <a:lnTo>
                              <a:pt x="21600" y="16532"/>
                            </a:lnTo>
                            <a:lnTo>
                              <a:pt x="20800" y="15687"/>
                            </a:lnTo>
                            <a:lnTo>
                              <a:pt x="20400" y="15446"/>
                            </a:lnTo>
                            <a:lnTo>
                              <a:pt x="20000" y="14963"/>
                            </a:lnTo>
                            <a:lnTo>
                              <a:pt x="19200" y="14360"/>
                            </a:lnTo>
                            <a:lnTo>
                              <a:pt x="18400" y="13877"/>
                            </a:lnTo>
                            <a:lnTo>
                              <a:pt x="18000" y="13394"/>
                            </a:lnTo>
                            <a:lnTo>
                              <a:pt x="18000" y="12670"/>
                            </a:lnTo>
                            <a:lnTo>
                              <a:pt x="17600" y="12670"/>
                            </a:lnTo>
                            <a:lnTo>
                              <a:pt x="16800" y="12188"/>
                            </a:lnTo>
                            <a:lnTo>
                              <a:pt x="14800" y="11705"/>
                            </a:lnTo>
                            <a:lnTo>
                              <a:pt x="13600" y="11222"/>
                            </a:lnTo>
                            <a:lnTo>
                              <a:pt x="12000" y="10498"/>
                            </a:lnTo>
                            <a:lnTo>
                              <a:pt x="11200" y="10016"/>
                            </a:lnTo>
                            <a:lnTo>
                              <a:pt x="10000" y="9533"/>
                            </a:lnTo>
                            <a:lnTo>
                              <a:pt x="10000" y="8568"/>
                            </a:lnTo>
                            <a:lnTo>
                              <a:pt x="10400" y="7964"/>
                            </a:lnTo>
                            <a:lnTo>
                              <a:pt x="11200" y="7482"/>
                            </a:lnTo>
                            <a:lnTo>
                              <a:pt x="12000" y="6516"/>
                            </a:lnTo>
                            <a:lnTo>
                              <a:pt x="13600" y="5792"/>
                            </a:lnTo>
                            <a:lnTo>
                              <a:pt x="12800" y="5189"/>
                            </a:lnTo>
                            <a:lnTo>
                              <a:pt x="12400" y="4585"/>
                            </a:lnTo>
                            <a:lnTo>
                              <a:pt x="12400" y="3741"/>
                            </a:lnTo>
                            <a:lnTo>
                              <a:pt x="12000" y="2896"/>
                            </a:lnTo>
                            <a:lnTo>
                              <a:pt x="12000" y="2051"/>
                            </a:lnTo>
                            <a:lnTo>
                              <a:pt x="11600" y="1327"/>
                            </a:lnTo>
                            <a:lnTo>
                              <a:pt x="11600" y="845"/>
                            </a:lnTo>
                            <a:lnTo>
                              <a:pt x="11200" y="603"/>
                            </a:lnTo>
                            <a:lnTo>
                              <a:pt x="10000" y="362"/>
                            </a:lnTo>
                            <a:lnTo>
                              <a:pt x="9200" y="362"/>
                            </a:lnTo>
                            <a:lnTo>
                              <a:pt x="8000" y="121"/>
                            </a:lnTo>
                            <a:lnTo>
                              <a:pt x="4400" y="121"/>
                            </a:lnTo>
                            <a:lnTo>
                              <a:pt x="3200" y="0"/>
                            </a:lnTo>
                            <a:lnTo>
                              <a:pt x="1200" y="0"/>
                            </a:lnTo>
                            <a:lnTo>
                              <a:pt x="1600" y="121"/>
                            </a:lnTo>
                            <a:lnTo>
                              <a:pt x="1600" y="362"/>
                            </a:lnTo>
                            <a:lnTo>
                              <a:pt x="2400" y="845"/>
                            </a:lnTo>
                            <a:lnTo>
                              <a:pt x="3200" y="1207"/>
                            </a:lnTo>
                            <a:lnTo>
                              <a:pt x="4000" y="1448"/>
                            </a:lnTo>
                            <a:lnTo>
                              <a:pt x="4400" y="1448"/>
                            </a:lnTo>
                            <a:lnTo>
                              <a:pt x="4400" y="3741"/>
                            </a:lnTo>
                            <a:lnTo>
                              <a:pt x="4000" y="3982"/>
                            </a:lnTo>
                            <a:lnTo>
                              <a:pt x="3600" y="4344"/>
                            </a:lnTo>
                            <a:lnTo>
                              <a:pt x="2400" y="4706"/>
                            </a:lnTo>
                            <a:lnTo>
                              <a:pt x="2000" y="5068"/>
                            </a:lnTo>
                            <a:lnTo>
                              <a:pt x="1200" y="5309"/>
                            </a:lnTo>
                            <a:lnTo>
                              <a:pt x="800" y="5792"/>
                            </a:lnTo>
                            <a:lnTo>
                              <a:pt x="0" y="6154"/>
                            </a:lnTo>
                            <a:lnTo>
                              <a:pt x="1200" y="13032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0" name="Shape 509"/>
                      <p:cNvSpPr/>
                      <p:nvPr/>
                    </p:nvSpPr>
                    <p:spPr>
                      <a:xfrm>
                        <a:off x="1754344" y="1869202"/>
                        <a:ext cx="389855" cy="64587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581" y="6753"/>
                            </a:moveTo>
                            <a:lnTo>
                              <a:pt x="348" y="6530"/>
                            </a:lnTo>
                            <a:lnTo>
                              <a:pt x="116" y="6195"/>
                            </a:lnTo>
                            <a:lnTo>
                              <a:pt x="116" y="6028"/>
                            </a:lnTo>
                            <a:lnTo>
                              <a:pt x="0" y="5860"/>
                            </a:lnTo>
                            <a:lnTo>
                              <a:pt x="0" y="5749"/>
                            </a:lnTo>
                            <a:lnTo>
                              <a:pt x="116" y="5581"/>
                            </a:lnTo>
                            <a:lnTo>
                              <a:pt x="232" y="5526"/>
                            </a:lnTo>
                            <a:lnTo>
                              <a:pt x="6271" y="4744"/>
                            </a:lnTo>
                            <a:lnTo>
                              <a:pt x="6968" y="5079"/>
                            </a:lnTo>
                            <a:lnTo>
                              <a:pt x="7432" y="5135"/>
                            </a:lnTo>
                            <a:lnTo>
                              <a:pt x="8013" y="5191"/>
                            </a:lnTo>
                            <a:lnTo>
                              <a:pt x="8477" y="5302"/>
                            </a:lnTo>
                            <a:lnTo>
                              <a:pt x="8942" y="5358"/>
                            </a:lnTo>
                            <a:lnTo>
                              <a:pt x="9174" y="5637"/>
                            </a:lnTo>
                            <a:lnTo>
                              <a:pt x="9406" y="5860"/>
                            </a:lnTo>
                            <a:lnTo>
                              <a:pt x="9174" y="6140"/>
                            </a:lnTo>
                            <a:lnTo>
                              <a:pt x="9174" y="6251"/>
                            </a:lnTo>
                            <a:lnTo>
                              <a:pt x="8710" y="6921"/>
                            </a:lnTo>
                            <a:lnTo>
                              <a:pt x="8477" y="6977"/>
                            </a:lnTo>
                            <a:lnTo>
                              <a:pt x="8477" y="7144"/>
                            </a:lnTo>
                            <a:lnTo>
                              <a:pt x="8710" y="7423"/>
                            </a:lnTo>
                            <a:lnTo>
                              <a:pt x="8826" y="7591"/>
                            </a:lnTo>
                            <a:lnTo>
                              <a:pt x="9058" y="7814"/>
                            </a:lnTo>
                            <a:lnTo>
                              <a:pt x="9406" y="7981"/>
                            </a:lnTo>
                            <a:lnTo>
                              <a:pt x="9639" y="8149"/>
                            </a:lnTo>
                            <a:lnTo>
                              <a:pt x="10103" y="8316"/>
                            </a:lnTo>
                            <a:lnTo>
                              <a:pt x="10568" y="8540"/>
                            </a:lnTo>
                            <a:lnTo>
                              <a:pt x="10568" y="7591"/>
                            </a:lnTo>
                            <a:lnTo>
                              <a:pt x="11032" y="7591"/>
                            </a:lnTo>
                            <a:lnTo>
                              <a:pt x="11265" y="7535"/>
                            </a:lnTo>
                            <a:lnTo>
                              <a:pt x="11613" y="7423"/>
                            </a:lnTo>
                            <a:lnTo>
                              <a:pt x="11845" y="7312"/>
                            </a:lnTo>
                            <a:lnTo>
                              <a:pt x="12077" y="7144"/>
                            </a:lnTo>
                            <a:lnTo>
                              <a:pt x="12077" y="6921"/>
                            </a:lnTo>
                            <a:lnTo>
                              <a:pt x="12310" y="6753"/>
                            </a:lnTo>
                            <a:lnTo>
                              <a:pt x="12310" y="6195"/>
                            </a:lnTo>
                            <a:lnTo>
                              <a:pt x="12077" y="5860"/>
                            </a:lnTo>
                            <a:lnTo>
                              <a:pt x="11961" y="5749"/>
                            </a:lnTo>
                            <a:lnTo>
                              <a:pt x="11845" y="5526"/>
                            </a:lnTo>
                            <a:lnTo>
                              <a:pt x="11613" y="5191"/>
                            </a:lnTo>
                            <a:lnTo>
                              <a:pt x="11381" y="4967"/>
                            </a:lnTo>
                            <a:lnTo>
                              <a:pt x="11265" y="4744"/>
                            </a:lnTo>
                            <a:lnTo>
                              <a:pt x="11265" y="4409"/>
                            </a:lnTo>
                            <a:lnTo>
                              <a:pt x="11148" y="4409"/>
                            </a:lnTo>
                            <a:lnTo>
                              <a:pt x="10916" y="4186"/>
                            </a:lnTo>
                            <a:lnTo>
                              <a:pt x="10452" y="3963"/>
                            </a:lnTo>
                            <a:lnTo>
                              <a:pt x="10103" y="3740"/>
                            </a:lnTo>
                            <a:lnTo>
                              <a:pt x="9639" y="3405"/>
                            </a:lnTo>
                            <a:lnTo>
                              <a:pt x="9406" y="3181"/>
                            </a:lnTo>
                            <a:lnTo>
                              <a:pt x="9058" y="2958"/>
                            </a:lnTo>
                            <a:lnTo>
                              <a:pt x="9058" y="2512"/>
                            </a:lnTo>
                            <a:lnTo>
                              <a:pt x="9174" y="2233"/>
                            </a:lnTo>
                            <a:lnTo>
                              <a:pt x="9406" y="2009"/>
                            </a:lnTo>
                            <a:lnTo>
                              <a:pt x="9639" y="1563"/>
                            </a:lnTo>
                            <a:lnTo>
                              <a:pt x="10103" y="1228"/>
                            </a:lnTo>
                            <a:lnTo>
                              <a:pt x="11729" y="1228"/>
                            </a:lnTo>
                            <a:lnTo>
                              <a:pt x="11961" y="1172"/>
                            </a:lnTo>
                            <a:lnTo>
                              <a:pt x="12426" y="1172"/>
                            </a:lnTo>
                            <a:lnTo>
                              <a:pt x="12774" y="1060"/>
                            </a:lnTo>
                            <a:lnTo>
                              <a:pt x="13355" y="1060"/>
                            </a:lnTo>
                            <a:lnTo>
                              <a:pt x="13703" y="1172"/>
                            </a:lnTo>
                            <a:lnTo>
                              <a:pt x="14052" y="1172"/>
                            </a:lnTo>
                            <a:lnTo>
                              <a:pt x="14748" y="1340"/>
                            </a:lnTo>
                            <a:lnTo>
                              <a:pt x="14981" y="1340"/>
                            </a:lnTo>
                            <a:lnTo>
                              <a:pt x="15329" y="1395"/>
                            </a:lnTo>
                            <a:lnTo>
                              <a:pt x="15445" y="1395"/>
                            </a:lnTo>
                            <a:lnTo>
                              <a:pt x="16026" y="1340"/>
                            </a:lnTo>
                            <a:lnTo>
                              <a:pt x="16839" y="1228"/>
                            </a:lnTo>
                            <a:lnTo>
                              <a:pt x="18697" y="781"/>
                            </a:lnTo>
                            <a:lnTo>
                              <a:pt x="19858" y="558"/>
                            </a:lnTo>
                            <a:lnTo>
                              <a:pt x="20671" y="335"/>
                            </a:lnTo>
                            <a:lnTo>
                              <a:pt x="21252" y="167"/>
                            </a:lnTo>
                            <a:lnTo>
                              <a:pt x="21600" y="0"/>
                            </a:lnTo>
                            <a:lnTo>
                              <a:pt x="21484" y="167"/>
                            </a:lnTo>
                            <a:lnTo>
                              <a:pt x="21484" y="781"/>
                            </a:lnTo>
                            <a:lnTo>
                              <a:pt x="21600" y="949"/>
                            </a:lnTo>
                            <a:lnTo>
                              <a:pt x="21600" y="4967"/>
                            </a:lnTo>
                            <a:lnTo>
                              <a:pt x="21484" y="5526"/>
                            </a:lnTo>
                            <a:lnTo>
                              <a:pt x="21368" y="5860"/>
                            </a:lnTo>
                            <a:lnTo>
                              <a:pt x="21135" y="6251"/>
                            </a:lnTo>
                            <a:lnTo>
                              <a:pt x="20787" y="6642"/>
                            </a:lnTo>
                            <a:lnTo>
                              <a:pt x="19974" y="7367"/>
                            </a:lnTo>
                            <a:lnTo>
                              <a:pt x="18929" y="7981"/>
                            </a:lnTo>
                            <a:lnTo>
                              <a:pt x="17652" y="8540"/>
                            </a:lnTo>
                            <a:lnTo>
                              <a:pt x="16374" y="8930"/>
                            </a:lnTo>
                            <a:lnTo>
                              <a:pt x="15561" y="9098"/>
                            </a:lnTo>
                            <a:lnTo>
                              <a:pt x="14168" y="9209"/>
                            </a:lnTo>
                            <a:lnTo>
                              <a:pt x="13471" y="9209"/>
                            </a:lnTo>
                            <a:lnTo>
                              <a:pt x="13355" y="9544"/>
                            </a:lnTo>
                            <a:lnTo>
                              <a:pt x="13123" y="9879"/>
                            </a:lnTo>
                            <a:lnTo>
                              <a:pt x="12426" y="10326"/>
                            </a:lnTo>
                            <a:lnTo>
                              <a:pt x="11613" y="10716"/>
                            </a:lnTo>
                            <a:lnTo>
                              <a:pt x="10568" y="11107"/>
                            </a:lnTo>
                            <a:lnTo>
                              <a:pt x="9755" y="11498"/>
                            </a:lnTo>
                            <a:lnTo>
                              <a:pt x="9058" y="11888"/>
                            </a:lnTo>
                            <a:lnTo>
                              <a:pt x="8710" y="12112"/>
                            </a:lnTo>
                            <a:lnTo>
                              <a:pt x="8477" y="12335"/>
                            </a:lnTo>
                            <a:lnTo>
                              <a:pt x="8361" y="12670"/>
                            </a:lnTo>
                            <a:lnTo>
                              <a:pt x="8245" y="13060"/>
                            </a:lnTo>
                            <a:lnTo>
                              <a:pt x="8361" y="13116"/>
                            </a:lnTo>
                            <a:lnTo>
                              <a:pt x="8361" y="13284"/>
                            </a:lnTo>
                            <a:lnTo>
                              <a:pt x="8477" y="13451"/>
                            </a:lnTo>
                            <a:lnTo>
                              <a:pt x="8826" y="13674"/>
                            </a:lnTo>
                            <a:lnTo>
                              <a:pt x="8942" y="13842"/>
                            </a:lnTo>
                            <a:lnTo>
                              <a:pt x="9058" y="13953"/>
                            </a:lnTo>
                            <a:lnTo>
                              <a:pt x="9406" y="14065"/>
                            </a:lnTo>
                            <a:lnTo>
                              <a:pt x="9523" y="14121"/>
                            </a:lnTo>
                            <a:lnTo>
                              <a:pt x="9523" y="14344"/>
                            </a:lnTo>
                            <a:lnTo>
                              <a:pt x="9406" y="14456"/>
                            </a:lnTo>
                            <a:lnTo>
                              <a:pt x="9406" y="14512"/>
                            </a:lnTo>
                            <a:lnTo>
                              <a:pt x="9058" y="14679"/>
                            </a:lnTo>
                            <a:lnTo>
                              <a:pt x="9058" y="15070"/>
                            </a:lnTo>
                            <a:lnTo>
                              <a:pt x="9174" y="15237"/>
                            </a:lnTo>
                            <a:lnTo>
                              <a:pt x="9174" y="15349"/>
                            </a:lnTo>
                            <a:lnTo>
                              <a:pt x="9406" y="15516"/>
                            </a:lnTo>
                            <a:lnTo>
                              <a:pt x="9755" y="16019"/>
                            </a:lnTo>
                            <a:lnTo>
                              <a:pt x="9755" y="17302"/>
                            </a:lnTo>
                            <a:lnTo>
                              <a:pt x="9639" y="17470"/>
                            </a:lnTo>
                            <a:lnTo>
                              <a:pt x="9406" y="17693"/>
                            </a:lnTo>
                            <a:lnTo>
                              <a:pt x="8942" y="17972"/>
                            </a:lnTo>
                            <a:lnTo>
                              <a:pt x="8361" y="18307"/>
                            </a:lnTo>
                            <a:lnTo>
                              <a:pt x="7897" y="18642"/>
                            </a:lnTo>
                            <a:lnTo>
                              <a:pt x="7316" y="18921"/>
                            </a:lnTo>
                            <a:lnTo>
                              <a:pt x="6735" y="19088"/>
                            </a:lnTo>
                            <a:lnTo>
                              <a:pt x="6271" y="19256"/>
                            </a:lnTo>
                            <a:lnTo>
                              <a:pt x="5923" y="19312"/>
                            </a:lnTo>
                            <a:lnTo>
                              <a:pt x="5226" y="19312"/>
                            </a:lnTo>
                            <a:lnTo>
                              <a:pt x="4645" y="19423"/>
                            </a:lnTo>
                            <a:lnTo>
                              <a:pt x="4297" y="19423"/>
                            </a:lnTo>
                            <a:lnTo>
                              <a:pt x="3832" y="19479"/>
                            </a:lnTo>
                            <a:lnTo>
                              <a:pt x="3600" y="19535"/>
                            </a:lnTo>
                            <a:lnTo>
                              <a:pt x="3252" y="19702"/>
                            </a:lnTo>
                            <a:lnTo>
                              <a:pt x="3252" y="20260"/>
                            </a:lnTo>
                            <a:lnTo>
                              <a:pt x="3484" y="20316"/>
                            </a:lnTo>
                            <a:lnTo>
                              <a:pt x="3484" y="20428"/>
                            </a:lnTo>
                            <a:lnTo>
                              <a:pt x="3600" y="20484"/>
                            </a:lnTo>
                            <a:lnTo>
                              <a:pt x="3600" y="20540"/>
                            </a:lnTo>
                            <a:lnTo>
                              <a:pt x="3716" y="20651"/>
                            </a:lnTo>
                            <a:lnTo>
                              <a:pt x="3484" y="21600"/>
                            </a:lnTo>
                            <a:lnTo>
                              <a:pt x="3135" y="21600"/>
                            </a:lnTo>
                            <a:lnTo>
                              <a:pt x="3019" y="21488"/>
                            </a:lnTo>
                            <a:lnTo>
                              <a:pt x="2787" y="21488"/>
                            </a:lnTo>
                            <a:lnTo>
                              <a:pt x="2787" y="17358"/>
                            </a:lnTo>
                            <a:lnTo>
                              <a:pt x="2671" y="17079"/>
                            </a:lnTo>
                            <a:lnTo>
                              <a:pt x="2323" y="16856"/>
                            </a:lnTo>
                            <a:lnTo>
                              <a:pt x="2090" y="16577"/>
                            </a:lnTo>
                            <a:lnTo>
                              <a:pt x="1626" y="16130"/>
                            </a:lnTo>
                            <a:lnTo>
                              <a:pt x="1510" y="15851"/>
                            </a:lnTo>
                            <a:lnTo>
                              <a:pt x="1510" y="15349"/>
                            </a:lnTo>
                            <a:lnTo>
                              <a:pt x="1626" y="15349"/>
                            </a:lnTo>
                            <a:lnTo>
                              <a:pt x="1742" y="15293"/>
                            </a:lnTo>
                            <a:lnTo>
                              <a:pt x="2206" y="15126"/>
                            </a:lnTo>
                            <a:lnTo>
                              <a:pt x="2671" y="15014"/>
                            </a:lnTo>
                            <a:lnTo>
                              <a:pt x="3019" y="14735"/>
                            </a:lnTo>
                            <a:lnTo>
                              <a:pt x="3484" y="14623"/>
                            </a:lnTo>
                            <a:lnTo>
                              <a:pt x="3600" y="14512"/>
                            </a:lnTo>
                            <a:lnTo>
                              <a:pt x="3716" y="14456"/>
                            </a:lnTo>
                            <a:lnTo>
                              <a:pt x="3832" y="14288"/>
                            </a:lnTo>
                            <a:lnTo>
                              <a:pt x="3832" y="13953"/>
                            </a:lnTo>
                            <a:lnTo>
                              <a:pt x="3716" y="13842"/>
                            </a:lnTo>
                            <a:lnTo>
                              <a:pt x="3716" y="13451"/>
                            </a:lnTo>
                            <a:lnTo>
                              <a:pt x="3832" y="13284"/>
                            </a:lnTo>
                            <a:lnTo>
                              <a:pt x="3948" y="13172"/>
                            </a:lnTo>
                            <a:lnTo>
                              <a:pt x="4297" y="13060"/>
                            </a:lnTo>
                            <a:lnTo>
                              <a:pt x="4529" y="12893"/>
                            </a:lnTo>
                            <a:lnTo>
                              <a:pt x="4994" y="12670"/>
                            </a:lnTo>
                            <a:lnTo>
                              <a:pt x="5226" y="12502"/>
                            </a:lnTo>
                            <a:lnTo>
                              <a:pt x="5806" y="12167"/>
                            </a:lnTo>
                            <a:lnTo>
                              <a:pt x="6039" y="11944"/>
                            </a:lnTo>
                            <a:lnTo>
                              <a:pt x="6155" y="11665"/>
                            </a:lnTo>
                            <a:lnTo>
                              <a:pt x="6271" y="11330"/>
                            </a:lnTo>
                            <a:lnTo>
                              <a:pt x="6271" y="10884"/>
                            </a:lnTo>
                            <a:lnTo>
                              <a:pt x="6155" y="10493"/>
                            </a:lnTo>
                            <a:lnTo>
                              <a:pt x="6155" y="10102"/>
                            </a:lnTo>
                            <a:lnTo>
                              <a:pt x="6039" y="9600"/>
                            </a:lnTo>
                            <a:lnTo>
                              <a:pt x="6039" y="9209"/>
                            </a:lnTo>
                            <a:lnTo>
                              <a:pt x="5923" y="8819"/>
                            </a:lnTo>
                            <a:lnTo>
                              <a:pt x="5923" y="8372"/>
                            </a:lnTo>
                            <a:lnTo>
                              <a:pt x="5806" y="7814"/>
                            </a:lnTo>
                            <a:lnTo>
                              <a:pt x="5110" y="7814"/>
                            </a:lnTo>
                            <a:lnTo>
                              <a:pt x="4297" y="7758"/>
                            </a:lnTo>
                            <a:lnTo>
                              <a:pt x="2903" y="7423"/>
                            </a:lnTo>
                            <a:lnTo>
                              <a:pt x="2206" y="7200"/>
                            </a:lnTo>
                            <a:lnTo>
                              <a:pt x="1510" y="7033"/>
                            </a:lnTo>
                            <a:lnTo>
                              <a:pt x="929" y="6921"/>
                            </a:lnTo>
                            <a:lnTo>
                              <a:pt x="581" y="6753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1" name="Shape 510"/>
                      <p:cNvSpPr/>
                      <p:nvPr/>
                    </p:nvSpPr>
                    <p:spPr>
                      <a:xfrm>
                        <a:off x="1584569" y="2064467"/>
                        <a:ext cx="285055" cy="26536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3341" y="0"/>
                            </a:moveTo>
                            <a:lnTo>
                              <a:pt x="13976" y="408"/>
                            </a:lnTo>
                            <a:lnTo>
                              <a:pt x="14771" y="951"/>
                            </a:lnTo>
                            <a:lnTo>
                              <a:pt x="15724" y="1494"/>
                            </a:lnTo>
                            <a:lnTo>
                              <a:pt x="16994" y="1902"/>
                            </a:lnTo>
                            <a:lnTo>
                              <a:pt x="17947" y="2445"/>
                            </a:lnTo>
                            <a:lnTo>
                              <a:pt x="19059" y="2853"/>
                            </a:lnTo>
                            <a:lnTo>
                              <a:pt x="20012" y="2989"/>
                            </a:lnTo>
                            <a:lnTo>
                              <a:pt x="20965" y="2989"/>
                            </a:lnTo>
                            <a:lnTo>
                              <a:pt x="21124" y="4347"/>
                            </a:lnTo>
                            <a:lnTo>
                              <a:pt x="21124" y="5570"/>
                            </a:lnTo>
                            <a:lnTo>
                              <a:pt x="21282" y="6521"/>
                            </a:lnTo>
                            <a:lnTo>
                              <a:pt x="21282" y="7472"/>
                            </a:lnTo>
                            <a:lnTo>
                              <a:pt x="21441" y="8694"/>
                            </a:lnTo>
                            <a:lnTo>
                              <a:pt x="21441" y="9645"/>
                            </a:lnTo>
                            <a:lnTo>
                              <a:pt x="21600" y="10596"/>
                            </a:lnTo>
                            <a:lnTo>
                              <a:pt x="21600" y="12498"/>
                            </a:lnTo>
                            <a:lnTo>
                              <a:pt x="21282" y="13177"/>
                            </a:lnTo>
                            <a:lnTo>
                              <a:pt x="20965" y="13992"/>
                            </a:lnTo>
                            <a:lnTo>
                              <a:pt x="20488" y="14536"/>
                            </a:lnTo>
                            <a:lnTo>
                              <a:pt x="20171" y="15215"/>
                            </a:lnTo>
                            <a:lnTo>
                              <a:pt x="19535" y="15623"/>
                            </a:lnTo>
                            <a:lnTo>
                              <a:pt x="19218" y="16302"/>
                            </a:lnTo>
                            <a:lnTo>
                              <a:pt x="19059" y="16574"/>
                            </a:lnTo>
                            <a:lnTo>
                              <a:pt x="18900" y="16981"/>
                            </a:lnTo>
                            <a:lnTo>
                              <a:pt x="18582" y="17253"/>
                            </a:lnTo>
                            <a:lnTo>
                              <a:pt x="18424" y="17525"/>
                            </a:lnTo>
                            <a:lnTo>
                              <a:pt x="18424" y="19019"/>
                            </a:lnTo>
                            <a:lnTo>
                              <a:pt x="18265" y="19426"/>
                            </a:lnTo>
                            <a:lnTo>
                              <a:pt x="18106" y="19562"/>
                            </a:lnTo>
                            <a:lnTo>
                              <a:pt x="17947" y="19834"/>
                            </a:lnTo>
                            <a:lnTo>
                              <a:pt x="17471" y="20106"/>
                            </a:lnTo>
                            <a:lnTo>
                              <a:pt x="16994" y="20785"/>
                            </a:lnTo>
                            <a:lnTo>
                              <a:pt x="16359" y="21057"/>
                            </a:lnTo>
                            <a:lnTo>
                              <a:pt x="15882" y="21464"/>
                            </a:lnTo>
                            <a:lnTo>
                              <a:pt x="15406" y="21600"/>
                            </a:lnTo>
                            <a:lnTo>
                              <a:pt x="10324" y="21057"/>
                            </a:lnTo>
                            <a:lnTo>
                              <a:pt x="9529" y="20377"/>
                            </a:lnTo>
                            <a:lnTo>
                              <a:pt x="8735" y="19970"/>
                            </a:lnTo>
                            <a:lnTo>
                              <a:pt x="7147" y="18883"/>
                            </a:lnTo>
                            <a:lnTo>
                              <a:pt x="6829" y="17932"/>
                            </a:lnTo>
                            <a:lnTo>
                              <a:pt x="6194" y="17117"/>
                            </a:lnTo>
                            <a:lnTo>
                              <a:pt x="5559" y="16030"/>
                            </a:lnTo>
                            <a:lnTo>
                              <a:pt x="4924" y="15215"/>
                            </a:lnTo>
                            <a:lnTo>
                              <a:pt x="4129" y="14536"/>
                            </a:lnTo>
                            <a:lnTo>
                              <a:pt x="3653" y="13992"/>
                            </a:lnTo>
                            <a:lnTo>
                              <a:pt x="2859" y="13449"/>
                            </a:lnTo>
                            <a:lnTo>
                              <a:pt x="2224" y="12634"/>
                            </a:lnTo>
                            <a:lnTo>
                              <a:pt x="1429" y="11819"/>
                            </a:lnTo>
                            <a:lnTo>
                              <a:pt x="953" y="11140"/>
                            </a:lnTo>
                            <a:lnTo>
                              <a:pt x="318" y="10189"/>
                            </a:lnTo>
                            <a:lnTo>
                              <a:pt x="159" y="9102"/>
                            </a:lnTo>
                            <a:lnTo>
                              <a:pt x="0" y="7743"/>
                            </a:lnTo>
                            <a:lnTo>
                              <a:pt x="2382" y="7743"/>
                            </a:lnTo>
                            <a:lnTo>
                              <a:pt x="2859" y="7472"/>
                            </a:lnTo>
                            <a:lnTo>
                              <a:pt x="3176" y="7336"/>
                            </a:lnTo>
                            <a:lnTo>
                              <a:pt x="3653" y="7200"/>
                            </a:lnTo>
                            <a:lnTo>
                              <a:pt x="3971" y="6792"/>
                            </a:lnTo>
                            <a:lnTo>
                              <a:pt x="4288" y="6249"/>
                            </a:lnTo>
                            <a:lnTo>
                              <a:pt x="4765" y="5842"/>
                            </a:lnTo>
                            <a:lnTo>
                              <a:pt x="5082" y="5162"/>
                            </a:lnTo>
                            <a:lnTo>
                              <a:pt x="5559" y="4755"/>
                            </a:lnTo>
                            <a:lnTo>
                              <a:pt x="7465" y="3532"/>
                            </a:lnTo>
                            <a:lnTo>
                              <a:pt x="8259" y="3396"/>
                            </a:lnTo>
                            <a:lnTo>
                              <a:pt x="9053" y="2989"/>
                            </a:lnTo>
                            <a:lnTo>
                              <a:pt x="9529" y="2853"/>
                            </a:lnTo>
                            <a:lnTo>
                              <a:pt x="10165" y="2717"/>
                            </a:lnTo>
                            <a:lnTo>
                              <a:pt x="10800" y="2445"/>
                            </a:lnTo>
                            <a:lnTo>
                              <a:pt x="10482" y="2445"/>
                            </a:lnTo>
                            <a:lnTo>
                              <a:pt x="10482" y="1766"/>
                            </a:lnTo>
                            <a:lnTo>
                              <a:pt x="10800" y="1494"/>
                            </a:lnTo>
                            <a:lnTo>
                              <a:pt x="10800" y="815"/>
                            </a:lnTo>
                            <a:lnTo>
                              <a:pt x="11118" y="815"/>
                            </a:lnTo>
                            <a:lnTo>
                              <a:pt x="11276" y="543"/>
                            </a:lnTo>
                            <a:lnTo>
                              <a:pt x="11753" y="408"/>
                            </a:lnTo>
                            <a:lnTo>
                              <a:pt x="12071" y="0"/>
                            </a:lnTo>
                            <a:lnTo>
                              <a:pt x="12229" y="136"/>
                            </a:lnTo>
                            <a:lnTo>
                              <a:pt x="12388" y="136"/>
                            </a:lnTo>
                            <a:lnTo>
                              <a:pt x="12706" y="408"/>
                            </a:lnTo>
                            <a:lnTo>
                              <a:pt x="12865" y="136"/>
                            </a:lnTo>
                            <a:lnTo>
                              <a:pt x="13182" y="136"/>
                            </a:lnTo>
                            <a:lnTo>
                              <a:pt x="13341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2" name="Shape 511"/>
                      <p:cNvSpPr/>
                      <p:nvPr/>
                    </p:nvSpPr>
                    <p:spPr>
                      <a:xfrm>
                        <a:off x="1071051" y="2122880"/>
                        <a:ext cx="517711" cy="47064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1600" y="1685"/>
                            </a:moveTo>
                            <a:lnTo>
                              <a:pt x="21513" y="1609"/>
                            </a:lnTo>
                            <a:lnTo>
                              <a:pt x="21425" y="1379"/>
                            </a:lnTo>
                            <a:lnTo>
                              <a:pt x="21250" y="1149"/>
                            </a:lnTo>
                            <a:lnTo>
                              <a:pt x="21075" y="1072"/>
                            </a:lnTo>
                            <a:lnTo>
                              <a:pt x="20900" y="843"/>
                            </a:lnTo>
                            <a:lnTo>
                              <a:pt x="20638" y="766"/>
                            </a:lnTo>
                            <a:lnTo>
                              <a:pt x="20463" y="613"/>
                            </a:lnTo>
                            <a:lnTo>
                              <a:pt x="19764" y="613"/>
                            </a:lnTo>
                            <a:lnTo>
                              <a:pt x="19501" y="766"/>
                            </a:lnTo>
                            <a:lnTo>
                              <a:pt x="19414" y="766"/>
                            </a:lnTo>
                            <a:lnTo>
                              <a:pt x="19239" y="843"/>
                            </a:lnTo>
                            <a:lnTo>
                              <a:pt x="18977" y="919"/>
                            </a:lnTo>
                            <a:lnTo>
                              <a:pt x="17840" y="919"/>
                            </a:lnTo>
                            <a:lnTo>
                              <a:pt x="17665" y="1072"/>
                            </a:lnTo>
                            <a:lnTo>
                              <a:pt x="17315" y="1149"/>
                            </a:lnTo>
                            <a:lnTo>
                              <a:pt x="17140" y="1149"/>
                            </a:lnTo>
                            <a:lnTo>
                              <a:pt x="16878" y="1302"/>
                            </a:lnTo>
                            <a:lnTo>
                              <a:pt x="16703" y="1379"/>
                            </a:lnTo>
                            <a:lnTo>
                              <a:pt x="16528" y="1379"/>
                            </a:lnTo>
                            <a:lnTo>
                              <a:pt x="16266" y="1455"/>
                            </a:lnTo>
                            <a:lnTo>
                              <a:pt x="15916" y="1609"/>
                            </a:lnTo>
                            <a:lnTo>
                              <a:pt x="10669" y="1609"/>
                            </a:lnTo>
                            <a:lnTo>
                              <a:pt x="10669" y="919"/>
                            </a:lnTo>
                            <a:lnTo>
                              <a:pt x="7696" y="919"/>
                            </a:lnTo>
                            <a:lnTo>
                              <a:pt x="7171" y="1072"/>
                            </a:lnTo>
                            <a:lnTo>
                              <a:pt x="6559" y="1072"/>
                            </a:lnTo>
                            <a:lnTo>
                              <a:pt x="5772" y="919"/>
                            </a:lnTo>
                            <a:lnTo>
                              <a:pt x="5072" y="766"/>
                            </a:lnTo>
                            <a:lnTo>
                              <a:pt x="4460" y="536"/>
                            </a:lnTo>
                            <a:lnTo>
                              <a:pt x="3848" y="230"/>
                            </a:lnTo>
                            <a:lnTo>
                              <a:pt x="3323" y="77"/>
                            </a:lnTo>
                            <a:lnTo>
                              <a:pt x="2798" y="0"/>
                            </a:lnTo>
                            <a:lnTo>
                              <a:pt x="2623" y="0"/>
                            </a:lnTo>
                            <a:lnTo>
                              <a:pt x="2274" y="77"/>
                            </a:lnTo>
                            <a:lnTo>
                              <a:pt x="2099" y="230"/>
                            </a:lnTo>
                            <a:lnTo>
                              <a:pt x="1836" y="306"/>
                            </a:lnTo>
                            <a:lnTo>
                              <a:pt x="1662" y="383"/>
                            </a:lnTo>
                            <a:lnTo>
                              <a:pt x="1399" y="536"/>
                            </a:lnTo>
                            <a:lnTo>
                              <a:pt x="1224" y="613"/>
                            </a:lnTo>
                            <a:lnTo>
                              <a:pt x="1049" y="766"/>
                            </a:lnTo>
                            <a:lnTo>
                              <a:pt x="87" y="766"/>
                            </a:lnTo>
                            <a:lnTo>
                              <a:pt x="87" y="919"/>
                            </a:lnTo>
                            <a:lnTo>
                              <a:pt x="0" y="1072"/>
                            </a:lnTo>
                            <a:lnTo>
                              <a:pt x="0" y="1685"/>
                            </a:lnTo>
                            <a:lnTo>
                              <a:pt x="87" y="1838"/>
                            </a:lnTo>
                            <a:lnTo>
                              <a:pt x="175" y="1915"/>
                            </a:lnTo>
                            <a:lnTo>
                              <a:pt x="175" y="1991"/>
                            </a:lnTo>
                            <a:lnTo>
                              <a:pt x="262" y="1991"/>
                            </a:lnTo>
                            <a:lnTo>
                              <a:pt x="437" y="2145"/>
                            </a:lnTo>
                            <a:lnTo>
                              <a:pt x="525" y="2145"/>
                            </a:lnTo>
                            <a:lnTo>
                              <a:pt x="612" y="2834"/>
                            </a:lnTo>
                            <a:lnTo>
                              <a:pt x="787" y="3753"/>
                            </a:lnTo>
                            <a:lnTo>
                              <a:pt x="1137" y="4672"/>
                            </a:lnTo>
                            <a:lnTo>
                              <a:pt x="1399" y="5745"/>
                            </a:lnTo>
                            <a:lnTo>
                              <a:pt x="1924" y="6587"/>
                            </a:lnTo>
                            <a:lnTo>
                              <a:pt x="2361" y="7430"/>
                            </a:lnTo>
                            <a:lnTo>
                              <a:pt x="2886" y="8196"/>
                            </a:lnTo>
                            <a:lnTo>
                              <a:pt x="3323" y="8732"/>
                            </a:lnTo>
                            <a:lnTo>
                              <a:pt x="3411" y="8809"/>
                            </a:lnTo>
                            <a:lnTo>
                              <a:pt x="3585" y="8809"/>
                            </a:lnTo>
                            <a:lnTo>
                              <a:pt x="3760" y="8962"/>
                            </a:lnTo>
                            <a:lnTo>
                              <a:pt x="4285" y="8962"/>
                            </a:lnTo>
                            <a:lnTo>
                              <a:pt x="4110" y="9038"/>
                            </a:lnTo>
                            <a:lnTo>
                              <a:pt x="4110" y="9574"/>
                            </a:lnTo>
                            <a:lnTo>
                              <a:pt x="4285" y="9651"/>
                            </a:lnTo>
                            <a:lnTo>
                              <a:pt x="4285" y="10111"/>
                            </a:lnTo>
                            <a:lnTo>
                              <a:pt x="4110" y="10340"/>
                            </a:lnTo>
                            <a:lnTo>
                              <a:pt x="4110" y="10417"/>
                            </a:lnTo>
                            <a:lnTo>
                              <a:pt x="3935" y="10877"/>
                            </a:lnTo>
                            <a:lnTo>
                              <a:pt x="3935" y="11030"/>
                            </a:lnTo>
                            <a:lnTo>
                              <a:pt x="3848" y="11260"/>
                            </a:lnTo>
                            <a:lnTo>
                              <a:pt x="3848" y="11566"/>
                            </a:lnTo>
                            <a:lnTo>
                              <a:pt x="3935" y="12102"/>
                            </a:lnTo>
                            <a:lnTo>
                              <a:pt x="3935" y="12638"/>
                            </a:lnTo>
                            <a:lnTo>
                              <a:pt x="4110" y="13098"/>
                            </a:lnTo>
                            <a:lnTo>
                              <a:pt x="4285" y="13481"/>
                            </a:lnTo>
                            <a:lnTo>
                              <a:pt x="4460" y="14400"/>
                            </a:lnTo>
                            <a:lnTo>
                              <a:pt x="4547" y="14936"/>
                            </a:lnTo>
                            <a:lnTo>
                              <a:pt x="4547" y="15472"/>
                            </a:lnTo>
                            <a:lnTo>
                              <a:pt x="4635" y="16085"/>
                            </a:lnTo>
                            <a:lnTo>
                              <a:pt x="4635" y="16774"/>
                            </a:lnTo>
                            <a:lnTo>
                              <a:pt x="4722" y="17464"/>
                            </a:lnTo>
                            <a:lnTo>
                              <a:pt x="4985" y="18000"/>
                            </a:lnTo>
                            <a:lnTo>
                              <a:pt x="5160" y="18613"/>
                            </a:lnTo>
                            <a:lnTo>
                              <a:pt x="5509" y="19226"/>
                            </a:lnTo>
                            <a:lnTo>
                              <a:pt x="5772" y="19915"/>
                            </a:lnTo>
                            <a:lnTo>
                              <a:pt x="6209" y="20604"/>
                            </a:lnTo>
                            <a:lnTo>
                              <a:pt x="6296" y="20757"/>
                            </a:lnTo>
                            <a:lnTo>
                              <a:pt x="6296" y="20834"/>
                            </a:lnTo>
                            <a:lnTo>
                              <a:pt x="6734" y="20834"/>
                            </a:lnTo>
                            <a:lnTo>
                              <a:pt x="6909" y="21294"/>
                            </a:lnTo>
                            <a:lnTo>
                              <a:pt x="6909" y="21064"/>
                            </a:lnTo>
                            <a:lnTo>
                              <a:pt x="6996" y="20987"/>
                            </a:lnTo>
                            <a:lnTo>
                              <a:pt x="6996" y="20604"/>
                            </a:lnTo>
                            <a:lnTo>
                              <a:pt x="7171" y="20528"/>
                            </a:lnTo>
                            <a:lnTo>
                              <a:pt x="7171" y="20298"/>
                            </a:lnTo>
                            <a:lnTo>
                              <a:pt x="7870" y="20298"/>
                            </a:lnTo>
                            <a:lnTo>
                              <a:pt x="8045" y="20604"/>
                            </a:lnTo>
                            <a:lnTo>
                              <a:pt x="8308" y="20834"/>
                            </a:lnTo>
                            <a:lnTo>
                              <a:pt x="8483" y="21140"/>
                            </a:lnTo>
                            <a:lnTo>
                              <a:pt x="8832" y="21294"/>
                            </a:lnTo>
                            <a:lnTo>
                              <a:pt x="9095" y="21523"/>
                            </a:lnTo>
                            <a:lnTo>
                              <a:pt x="9445" y="21600"/>
                            </a:lnTo>
                            <a:lnTo>
                              <a:pt x="10494" y="21600"/>
                            </a:lnTo>
                            <a:lnTo>
                              <a:pt x="10931" y="21523"/>
                            </a:lnTo>
                            <a:lnTo>
                              <a:pt x="11194" y="21294"/>
                            </a:lnTo>
                            <a:lnTo>
                              <a:pt x="11368" y="21064"/>
                            </a:lnTo>
                            <a:lnTo>
                              <a:pt x="11631" y="20757"/>
                            </a:lnTo>
                            <a:lnTo>
                              <a:pt x="11806" y="20451"/>
                            </a:lnTo>
                            <a:lnTo>
                              <a:pt x="12068" y="20068"/>
                            </a:lnTo>
                            <a:lnTo>
                              <a:pt x="12155" y="19685"/>
                            </a:lnTo>
                            <a:lnTo>
                              <a:pt x="12155" y="16468"/>
                            </a:lnTo>
                            <a:lnTo>
                              <a:pt x="12243" y="16085"/>
                            </a:lnTo>
                            <a:lnTo>
                              <a:pt x="12243" y="14936"/>
                            </a:lnTo>
                            <a:lnTo>
                              <a:pt x="12330" y="14553"/>
                            </a:lnTo>
                            <a:lnTo>
                              <a:pt x="12330" y="14247"/>
                            </a:lnTo>
                            <a:lnTo>
                              <a:pt x="12418" y="14017"/>
                            </a:lnTo>
                            <a:lnTo>
                              <a:pt x="12593" y="13864"/>
                            </a:lnTo>
                            <a:lnTo>
                              <a:pt x="12418" y="13481"/>
                            </a:lnTo>
                            <a:lnTo>
                              <a:pt x="12243" y="12868"/>
                            </a:lnTo>
                            <a:lnTo>
                              <a:pt x="12243" y="12638"/>
                            </a:lnTo>
                            <a:lnTo>
                              <a:pt x="12155" y="12332"/>
                            </a:lnTo>
                            <a:lnTo>
                              <a:pt x="12155" y="11413"/>
                            </a:lnTo>
                            <a:lnTo>
                              <a:pt x="12243" y="11183"/>
                            </a:lnTo>
                            <a:lnTo>
                              <a:pt x="12330" y="10877"/>
                            </a:lnTo>
                            <a:lnTo>
                              <a:pt x="12418" y="10647"/>
                            </a:lnTo>
                            <a:lnTo>
                              <a:pt x="12680" y="10340"/>
                            </a:lnTo>
                            <a:lnTo>
                              <a:pt x="12855" y="9957"/>
                            </a:lnTo>
                            <a:lnTo>
                              <a:pt x="13205" y="9804"/>
                            </a:lnTo>
                            <a:lnTo>
                              <a:pt x="13467" y="9574"/>
                            </a:lnTo>
                            <a:lnTo>
                              <a:pt x="13817" y="9421"/>
                            </a:lnTo>
                            <a:lnTo>
                              <a:pt x="13904" y="8809"/>
                            </a:lnTo>
                            <a:lnTo>
                              <a:pt x="13992" y="8043"/>
                            </a:lnTo>
                            <a:lnTo>
                              <a:pt x="14079" y="7430"/>
                            </a:lnTo>
                            <a:lnTo>
                              <a:pt x="14254" y="6817"/>
                            </a:lnTo>
                            <a:lnTo>
                              <a:pt x="14342" y="6128"/>
                            </a:lnTo>
                            <a:lnTo>
                              <a:pt x="14429" y="5591"/>
                            </a:lnTo>
                            <a:lnTo>
                              <a:pt x="14517" y="4902"/>
                            </a:lnTo>
                            <a:lnTo>
                              <a:pt x="14604" y="4289"/>
                            </a:lnTo>
                            <a:lnTo>
                              <a:pt x="14517" y="4060"/>
                            </a:lnTo>
                            <a:lnTo>
                              <a:pt x="14517" y="3906"/>
                            </a:lnTo>
                            <a:lnTo>
                              <a:pt x="14429" y="3830"/>
                            </a:lnTo>
                            <a:lnTo>
                              <a:pt x="14342" y="3600"/>
                            </a:lnTo>
                            <a:lnTo>
                              <a:pt x="14254" y="3523"/>
                            </a:lnTo>
                            <a:lnTo>
                              <a:pt x="14079" y="3294"/>
                            </a:lnTo>
                            <a:lnTo>
                              <a:pt x="13992" y="3064"/>
                            </a:lnTo>
                            <a:lnTo>
                              <a:pt x="13992" y="2834"/>
                            </a:lnTo>
                            <a:lnTo>
                              <a:pt x="14079" y="2681"/>
                            </a:lnTo>
                            <a:lnTo>
                              <a:pt x="14254" y="2528"/>
                            </a:lnTo>
                            <a:lnTo>
                              <a:pt x="14517" y="2451"/>
                            </a:lnTo>
                            <a:lnTo>
                              <a:pt x="14866" y="2451"/>
                            </a:lnTo>
                            <a:lnTo>
                              <a:pt x="15129" y="2374"/>
                            </a:lnTo>
                            <a:lnTo>
                              <a:pt x="16353" y="2374"/>
                            </a:lnTo>
                            <a:lnTo>
                              <a:pt x="17053" y="2145"/>
                            </a:lnTo>
                            <a:lnTo>
                              <a:pt x="17665" y="1991"/>
                            </a:lnTo>
                            <a:lnTo>
                              <a:pt x="18189" y="1915"/>
                            </a:lnTo>
                            <a:lnTo>
                              <a:pt x="18802" y="1838"/>
                            </a:lnTo>
                            <a:lnTo>
                              <a:pt x="20026" y="1838"/>
                            </a:lnTo>
                            <a:lnTo>
                              <a:pt x="20726" y="1685"/>
                            </a:lnTo>
                            <a:lnTo>
                              <a:pt x="21600" y="1685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3" name="Shape 512"/>
                      <p:cNvSpPr/>
                      <p:nvPr/>
                    </p:nvSpPr>
                    <p:spPr>
                      <a:xfrm>
                        <a:off x="1360298" y="2159597"/>
                        <a:ext cx="358415" cy="35882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632" y="16577"/>
                            </a:moveTo>
                            <a:lnTo>
                              <a:pt x="758" y="16778"/>
                            </a:lnTo>
                            <a:lnTo>
                              <a:pt x="1011" y="16778"/>
                            </a:lnTo>
                            <a:lnTo>
                              <a:pt x="1137" y="16878"/>
                            </a:lnTo>
                            <a:lnTo>
                              <a:pt x="1389" y="16979"/>
                            </a:lnTo>
                            <a:lnTo>
                              <a:pt x="1642" y="16979"/>
                            </a:lnTo>
                            <a:lnTo>
                              <a:pt x="1768" y="17180"/>
                            </a:lnTo>
                            <a:lnTo>
                              <a:pt x="1895" y="17180"/>
                            </a:lnTo>
                            <a:lnTo>
                              <a:pt x="1895" y="20495"/>
                            </a:lnTo>
                            <a:lnTo>
                              <a:pt x="2021" y="20897"/>
                            </a:lnTo>
                            <a:lnTo>
                              <a:pt x="2274" y="21198"/>
                            </a:lnTo>
                            <a:lnTo>
                              <a:pt x="2400" y="21399"/>
                            </a:lnTo>
                            <a:lnTo>
                              <a:pt x="2653" y="21500"/>
                            </a:lnTo>
                            <a:lnTo>
                              <a:pt x="3032" y="21600"/>
                            </a:lnTo>
                            <a:lnTo>
                              <a:pt x="4168" y="21600"/>
                            </a:lnTo>
                            <a:lnTo>
                              <a:pt x="4547" y="21500"/>
                            </a:lnTo>
                            <a:lnTo>
                              <a:pt x="5053" y="20897"/>
                            </a:lnTo>
                            <a:lnTo>
                              <a:pt x="5558" y="20394"/>
                            </a:lnTo>
                            <a:lnTo>
                              <a:pt x="5937" y="19691"/>
                            </a:lnTo>
                            <a:lnTo>
                              <a:pt x="6316" y="18787"/>
                            </a:lnTo>
                            <a:lnTo>
                              <a:pt x="6695" y="18285"/>
                            </a:lnTo>
                            <a:lnTo>
                              <a:pt x="7074" y="17983"/>
                            </a:lnTo>
                            <a:lnTo>
                              <a:pt x="7326" y="17682"/>
                            </a:lnTo>
                            <a:lnTo>
                              <a:pt x="7579" y="17682"/>
                            </a:lnTo>
                            <a:lnTo>
                              <a:pt x="7958" y="17581"/>
                            </a:lnTo>
                            <a:lnTo>
                              <a:pt x="8463" y="17682"/>
                            </a:lnTo>
                            <a:lnTo>
                              <a:pt x="8968" y="17682"/>
                            </a:lnTo>
                            <a:lnTo>
                              <a:pt x="9221" y="17983"/>
                            </a:lnTo>
                            <a:lnTo>
                              <a:pt x="9979" y="18285"/>
                            </a:lnTo>
                            <a:lnTo>
                              <a:pt x="10358" y="18385"/>
                            </a:lnTo>
                            <a:lnTo>
                              <a:pt x="10737" y="18586"/>
                            </a:lnTo>
                            <a:lnTo>
                              <a:pt x="12000" y="18586"/>
                            </a:lnTo>
                            <a:lnTo>
                              <a:pt x="12632" y="18385"/>
                            </a:lnTo>
                            <a:lnTo>
                              <a:pt x="12884" y="18184"/>
                            </a:lnTo>
                            <a:lnTo>
                              <a:pt x="13137" y="17682"/>
                            </a:lnTo>
                            <a:lnTo>
                              <a:pt x="13642" y="16878"/>
                            </a:lnTo>
                            <a:lnTo>
                              <a:pt x="13768" y="16074"/>
                            </a:lnTo>
                            <a:lnTo>
                              <a:pt x="14274" y="15472"/>
                            </a:lnTo>
                            <a:lnTo>
                              <a:pt x="14653" y="14768"/>
                            </a:lnTo>
                            <a:lnTo>
                              <a:pt x="15411" y="13965"/>
                            </a:lnTo>
                            <a:lnTo>
                              <a:pt x="16421" y="13261"/>
                            </a:lnTo>
                            <a:lnTo>
                              <a:pt x="17684" y="12458"/>
                            </a:lnTo>
                            <a:lnTo>
                              <a:pt x="18695" y="11754"/>
                            </a:lnTo>
                            <a:lnTo>
                              <a:pt x="19958" y="11051"/>
                            </a:lnTo>
                            <a:lnTo>
                              <a:pt x="20842" y="10448"/>
                            </a:lnTo>
                            <a:lnTo>
                              <a:pt x="21600" y="9946"/>
                            </a:lnTo>
                            <a:lnTo>
                              <a:pt x="21221" y="9243"/>
                            </a:lnTo>
                            <a:lnTo>
                              <a:pt x="20589" y="8941"/>
                            </a:lnTo>
                            <a:lnTo>
                              <a:pt x="19326" y="8138"/>
                            </a:lnTo>
                            <a:lnTo>
                              <a:pt x="19074" y="7434"/>
                            </a:lnTo>
                            <a:lnTo>
                              <a:pt x="18568" y="6832"/>
                            </a:lnTo>
                            <a:lnTo>
                              <a:pt x="18063" y="6128"/>
                            </a:lnTo>
                            <a:lnTo>
                              <a:pt x="17684" y="5526"/>
                            </a:lnTo>
                            <a:lnTo>
                              <a:pt x="17053" y="4923"/>
                            </a:lnTo>
                            <a:lnTo>
                              <a:pt x="16674" y="4521"/>
                            </a:lnTo>
                            <a:lnTo>
                              <a:pt x="15916" y="4119"/>
                            </a:lnTo>
                            <a:lnTo>
                              <a:pt x="15411" y="3516"/>
                            </a:lnTo>
                            <a:lnTo>
                              <a:pt x="14779" y="3114"/>
                            </a:lnTo>
                            <a:lnTo>
                              <a:pt x="14400" y="2411"/>
                            </a:lnTo>
                            <a:lnTo>
                              <a:pt x="13895" y="1708"/>
                            </a:lnTo>
                            <a:lnTo>
                              <a:pt x="13768" y="1005"/>
                            </a:lnTo>
                            <a:lnTo>
                              <a:pt x="13642" y="0"/>
                            </a:lnTo>
                            <a:lnTo>
                              <a:pt x="12632" y="0"/>
                            </a:lnTo>
                            <a:lnTo>
                              <a:pt x="11621" y="201"/>
                            </a:lnTo>
                            <a:lnTo>
                              <a:pt x="9726" y="201"/>
                            </a:lnTo>
                            <a:lnTo>
                              <a:pt x="7958" y="402"/>
                            </a:lnTo>
                            <a:lnTo>
                              <a:pt x="7074" y="603"/>
                            </a:lnTo>
                            <a:lnTo>
                              <a:pt x="6063" y="904"/>
                            </a:lnTo>
                            <a:lnTo>
                              <a:pt x="4295" y="904"/>
                            </a:lnTo>
                            <a:lnTo>
                              <a:pt x="3916" y="1005"/>
                            </a:lnTo>
                            <a:lnTo>
                              <a:pt x="3411" y="1005"/>
                            </a:lnTo>
                            <a:lnTo>
                              <a:pt x="3032" y="1105"/>
                            </a:lnTo>
                            <a:lnTo>
                              <a:pt x="2779" y="1306"/>
                            </a:lnTo>
                            <a:lnTo>
                              <a:pt x="2653" y="1507"/>
                            </a:lnTo>
                            <a:lnTo>
                              <a:pt x="2653" y="1808"/>
                            </a:lnTo>
                            <a:lnTo>
                              <a:pt x="2779" y="2110"/>
                            </a:lnTo>
                            <a:lnTo>
                              <a:pt x="3032" y="2411"/>
                            </a:lnTo>
                            <a:lnTo>
                              <a:pt x="3158" y="2512"/>
                            </a:lnTo>
                            <a:lnTo>
                              <a:pt x="3284" y="2813"/>
                            </a:lnTo>
                            <a:lnTo>
                              <a:pt x="3411" y="2913"/>
                            </a:lnTo>
                            <a:lnTo>
                              <a:pt x="3411" y="3114"/>
                            </a:lnTo>
                            <a:lnTo>
                              <a:pt x="3537" y="3416"/>
                            </a:lnTo>
                            <a:lnTo>
                              <a:pt x="3158" y="5827"/>
                            </a:lnTo>
                            <a:lnTo>
                              <a:pt x="3032" y="6731"/>
                            </a:lnTo>
                            <a:lnTo>
                              <a:pt x="2779" y="7535"/>
                            </a:lnTo>
                            <a:lnTo>
                              <a:pt x="2653" y="8339"/>
                            </a:lnTo>
                            <a:lnTo>
                              <a:pt x="2526" y="9343"/>
                            </a:lnTo>
                            <a:lnTo>
                              <a:pt x="2400" y="10147"/>
                            </a:lnTo>
                            <a:lnTo>
                              <a:pt x="1895" y="10348"/>
                            </a:lnTo>
                            <a:lnTo>
                              <a:pt x="1516" y="10649"/>
                            </a:lnTo>
                            <a:lnTo>
                              <a:pt x="1011" y="10850"/>
                            </a:lnTo>
                            <a:lnTo>
                              <a:pt x="758" y="11353"/>
                            </a:lnTo>
                            <a:lnTo>
                              <a:pt x="379" y="11754"/>
                            </a:lnTo>
                            <a:lnTo>
                              <a:pt x="253" y="12056"/>
                            </a:lnTo>
                            <a:lnTo>
                              <a:pt x="126" y="12458"/>
                            </a:lnTo>
                            <a:lnTo>
                              <a:pt x="0" y="12759"/>
                            </a:lnTo>
                            <a:lnTo>
                              <a:pt x="0" y="13261"/>
                            </a:lnTo>
                            <a:lnTo>
                              <a:pt x="253" y="14065"/>
                            </a:lnTo>
                            <a:lnTo>
                              <a:pt x="253" y="14567"/>
                            </a:lnTo>
                            <a:lnTo>
                              <a:pt x="379" y="14768"/>
                            </a:lnTo>
                            <a:lnTo>
                              <a:pt x="379" y="15271"/>
                            </a:lnTo>
                            <a:lnTo>
                              <a:pt x="253" y="15472"/>
                            </a:lnTo>
                            <a:lnTo>
                              <a:pt x="0" y="15974"/>
                            </a:lnTo>
                            <a:lnTo>
                              <a:pt x="632" y="16577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4" name="Shape 513"/>
                      <p:cNvSpPr/>
                      <p:nvPr/>
                    </p:nvSpPr>
                    <p:spPr>
                      <a:xfrm>
                        <a:off x="2211270" y="1917601"/>
                        <a:ext cx="291344" cy="5440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4351" y="6891"/>
                            </a:moveTo>
                            <a:lnTo>
                              <a:pt x="4817" y="6891"/>
                            </a:lnTo>
                            <a:lnTo>
                              <a:pt x="5128" y="6825"/>
                            </a:lnTo>
                            <a:lnTo>
                              <a:pt x="5594" y="6758"/>
                            </a:lnTo>
                            <a:lnTo>
                              <a:pt x="6216" y="6560"/>
                            </a:lnTo>
                            <a:lnTo>
                              <a:pt x="6527" y="6427"/>
                            </a:lnTo>
                            <a:lnTo>
                              <a:pt x="6993" y="6361"/>
                            </a:lnTo>
                            <a:lnTo>
                              <a:pt x="7304" y="6294"/>
                            </a:lnTo>
                            <a:lnTo>
                              <a:pt x="7925" y="6294"/>
                            </a:lnTo>
                            <a:lnTo>
                              <a:pt x="8236" y="6162"/>
                            </a:lnTo>
                            <a:lnTo>
                              <a:pt x="8547" y="6162"/>
                            </a:lnTo>
                            <a:lnTo>
                              <a:pt x="9013" y="5963"/>
                            </a:lnTo>
                            <a:lnTo>
                              <a:pt x="9324" y="5897"/>
                            </a:lnTo>
                            <a:lnTo>
                              <a:pt x="9945" y="5698"/>
                            </a:lnTo>
                            <a:lnTo>
                              <a:pt x="10256" y="5632"/>
                            </a:lnTo>
                            <a:lnTo>
                              <a:pt x="10722" y="5499"/>
                            </a:lnTo>
                            <a:lnTo>
                              <a:pt x="11033" y="5433"/>
                            </a:lnTo>
                            <a:lnTo>
                              <a:pt x="11033" y="4704"/>
                            </a:lnTo>
                            <a:lnTo>
                              <a:pt x="12432" y="4704"/>
                            </a:lnTo>
                            <a:lnTo>
                              <a:pt x="13675" y="4572"/>
                            </a:lnTo>
                            <a:lnTo>
                              <a:pt x="14141" y="4373"/>
                            </a:lnTo>
                            <a:lnTo>
                              <a:pt x="14607" y="4108"/>
                            </a:lnTo>
                            <a:lnTo>
                              <a:pt x="15540" y="3512"/>
                            </a:lnTo>
                            <a:lnTo>
                              <a:pt x="16317" y="2783"/>
                            </a:lnTo>
                            <a:lnTo>
                              <a:pt x="16938" y="1921"/>
                            </a:lnTo>
                            <a:lnTo>
                              <a:pt x="17404" y="1193"/>
                            </a:lnTo>
                            <a:lnTo>
                              <a:pt x="17871" y="596"/>
                            </a:lnTo>
                            <a:lnTo>
                              <a:pt x="18181" y="0"/>
                            </a:lnTo>
                            <a:lnTo>
                              <a:pt x="18337" y="398"/>
                            </a:lnTo>
                            <a:lnTo>
                              <a:pt x="18803" y="729"/>
                            </a:lnTo>
                            <a:lnTo>
                              <a:pt x="19114" y="1060"/>
                            </a:lnTo>
                            <a:lnTo>
                              <a:pt x="20201" y="1524"/>
                            </a:lnTo>
                            <a:lnTo>
                              <a:pt x="20668" y="1789"/>
                            </a:lnTo>
                            <a:lnTo>
                              <a:pt x="21134" y="1855"/>
                            </a:lnTo>
                            <a:lnTo>
                              <a:pt x="21600" y="2054"/>
                            </a:lnTo>
                            <a:lnTo>
                              <a:pt x="21289" y="2319"/>
                            </a:lnTo>
                            <a:lnTo>
                              <a:pt x="21134" y="2584"/>
                            </a:lnTo>
                            <a:lnTo>
                              <a:pt x="21134" y="3247"/>
                            </a:lnTo>
                            <a:lnTo>
                              <a:pt x="21289" y="3644"/>
                            </a:lnTo>
                            <a:lnTo>
                              <a:pt x="21289" y="3975"/>
                            </a:lnTo>
                            <a:lnTo>
                              <a:pt x="21600" y="4373"/>
                            </a:lnTo>
                            <a:lnTo>
                              <a:pt x="21600" y="5168"/>
                            </a:lnTo>
                            <a:lnTo>
                              <a:pt x="21134" y="5499"/>
                            </a:lnTo>
                            <a:lnTo>
                              <a:pt x="20978" y="5831"/>
                            </a:lnTo>
                            <a:lnTo>
                              <a:pt x="20668" y="6096"/>
                            </a:lnTo>
                            <a:lnTo>
                              <a:pt x="20201" y="6361"/>
                            </a:lnTo>
                            <a:lnTo>
                              <a:pt x="19891" y="6626"/>
                            </a:lnTo>
                            <a:lnTo>
                              <a:pt x="19735" y="6891"/>
                            </a:lnTo>
                            <a:lnTo>
                              <a:pt x="19580" y="7288"/>
                            </a:lnTo>
                            <a:lnTo>
                              <a:pt x="19580" y="7487"/>
                            </a:lnTo>
                            <a:lnTo>
                              <a:pt x="19269" y="7620"/>
                            </a:lnTo>
                            <a:lnTo>
                              <a:pt x="19114" y="7818"/>
                            </a:lnTo>
                            <a:lnTo>
                              <a:pt x="18803" y="8083"/>
                            </a:lnTo>
                            <a:lnTo>
                              <a:pt x="18337" y="8216"/>
                            </a:lnTo>
                            <a:lnTo>
                              <a:pt x="18181" y="8216"/>
                            </a:lnTo>
                            <a:lnTo>
                              <a:pt x="18026" y="8879"/>
                            </a:lnTo>
                            <a:lnTo>
                              <a:pt x="17871" y="9409"/>
                            </a:lnTo>
                            <a:lnTo>
                              <a:pt x="17249" y="9939"/>
                            </a:lnTo>
                            <a:lnTo>
                              <a:pt x="16783" y="10535"/>
                            </a:lnTo>
                            <a:lnTo>
                              <a:pt x="16006" y="10999"/>
                            </a:lnTo>
                            <a:lnTo>
                              <a:pt x="15695" y="11529"/>
                            </a:lnTo>
                            <a:lnTo>
                              <a:pt x="15229" y="12059"/>
                            </a:lnTo>
                            <a:lnTo>
                              <a:pt x="15073" y="12721"/>
                            </a:lnTo>
                            <a:lnTo>
                              <a:pt x="14918" y="13119"/>
                            </a:lnTo>
                            <a:lnTo>
                              <a:pt x="14763" y="13715"/>
                            </a:lnTo>
                            <a:lnTo>
                              <a:pt x="14296" y="14378"/>
                            </a:lnTo>
                            <a:lnTo>
                              <a:pt x="13830" y="15107"/>
                            </a:lnTo>
                            <a:lnTo>
                              <a:pt x="13053" y="15902"/>
                            </a:lnTo>
                            <a:lnTo>
                              <a:pt x="12432" y="16498"/>
                            </a:lnTo>
                            <a:lnTo>
                              <a:pt x="12121" y="16763"/>
                            </a:lnTo>
                            <a:lnTo>
                              <a:pt x="11810" y="16962"/>
                            </a:lnTo>
                            <a:lnTo>
                              <a:pt x="11344" y="17028"/>
                            </a:lnTo>
                            <a:lnTo>
                              <a:pt x="11033" y="17028"/>
                            </a:lnTo>
                            <a:lnTo>
                              <a:pt x="11033" y="18088"/>
                            </a:lnTo>
                            <a:lnTo>
                              <a:pt x="10722" y="18950"/>
                            </a:lnTo>
                            <a:lnTo>
                              <a:pt x="10256" y="19745"/>
                            </a:lnTo>
                            <a:lnTo>
                              <a:pt x="9479" y="20341"/>
                            </a:lnTo>
                            <a:lnTo>
                              <a:pt x="8547" y="20937"/>
                            </a:lnTo>
                            <a:lnTo>
                              <a:pt x="7459" y="21269"/>
                            </a:lnTo>
                            <a:lnTo>
                              <a:pt x="6060" y="21467"/>
                            </a:lnTo>
                            <a:lnTo>
                              <a:pt x="4351" y="21600"/>
                            </a:lnTo>
                            <a:lnTo>
                              <a:pt x="4040" y="21600"/>
                            </a:lnTo>
                            <a:lnTo>
                              <a:pt x="3885" y="21467"/>
                            </a:lnTo>
                            <a:lnTo>
                              <a:pt x="3729" y="21401"/>
                            </a:lnTo>
                            <a:lnTo>
                              <a:pt x="3419" y="21401"/>
                            </a:lnTo>
                            <a:lnTo>
                              <a:pt x="3419" y="21269"/>
                            </a:lnTo>
                            <a:lnTo>
                              <a:pt x="3263" y="21202"/>
                            </a:lnTo>
                            <a:lnTo>
                              <a:pt x="3263" y="21004"/>
                            </a:lnTo>
                            <a:lnTo>
                              <a:pt x="2331" y="21004"/>
                            </a:lnTo>
                            <a:lnTo>
                              <a:pt x="1554" y="20805"/>
                            </a:lnTo>
                            <a:lnTo>
                              <a:pt x="932" y="20540"/>
                            </a:lnTo>
                            <a:lnTo>
                              <a:pt x="466" y="20209"/>
                            </a:lnTo>
                            <a:lnTo>
                              <a:pt x="155" y="19281"/>
                            </a:lnTo>
                            <a:lnTo>
                              <a:pt x="0" y="18685"/>
                            </a:lnTo>
                            <a:lnTo>
                              <a:pt x="0" y="18088"/>
                            </a:lnTo>
                            <a:lnTo>
                              <a:pt x="155" y="17956"/>
                            </a:lnTo>
                            <a:lnTo>
                              <a:pt x="155" y="17890"/>
                            </a:lnTo>
                            <a:lnTo>
                              <a:pt x="311" y="17757"/>
                            </a:lnTo>
                            <a:lnTo>
                              <a:pt x="466" y="17757"/>
                            </a:lnTo>
                            <a:lnTo>
                              <a:pt x="466" y="17691"/>
                            </a:lnTo>
                            <a:lnTo>
                              <a:pt x="622" y="17625"/>
                            </a:lnTo>
                            <a:lnTo>
                              <a:pt x="622" y="17426"/>
                            </a:lnTo>
                            <a:lnTo>
                              <a:pt x="466" y="17426"/>
                            </a:lnTo>
                            <a:lnTo>
                              <a:pt x="466" y="17293"/>
                            </a:lnTo>
                            <a:lnTo>
                              <a:pt x="311" y="17293"/>
                            </a:lnTo>
                            <a:lnTo>
                              <a:pt x="155" y="17227"/>
                            </a:lnTo>
                            <a:lnTo>
                              <a:pt x="155" y="17028"/>
                            </a:lnTo>
                            <a:lnTo>
                              <a:pt x="0" y="16962"/>
                            </a:lnTo>
                            <a:lnTo>
                              <a:pt x="0" y="16697"/>
                            </a:lnTo>
                            <a:lnTo>
                              <a:pt x="155" y="16366"/>
                            </a:lnTo>
                            <a:lnTo>
                              <a:pt x="155" y="16233"/>
                            </a:lnTo>
                            <a:lnTo>
                              <a:pt x="311" y="16034"/>
                            </a:lnTo>
                            <a:lnTo>
                              <a:pt x="311" y="15703"/>
                            </a:lnTo>
                            <a:lnTo>
                              <a:pt x="155" y="15504"/>
                            </a:lnTo>
                            <a:lnTo>
                              <a:pt x="0" y="15239"/>
                            </a:lnTo>
                            <a:lnTo>
                              <a:pt x="932" y="15107"/>
                            </a:lnTo>
                            <a:lnTo>
                              <a:pt x="1554" y="14842"/>
                            </a:lnTo>
                            <a:lnTo>
                              <a:pt x="2331" y="14378"/>
                            </a:lnTo>
                            <a:lnTo>
                              <a:pt x="2953" y="13914"/>
                            </a:lnTo>
                            <a:lnTo>
                              <a:pt x="3263" y="13384"/>
                            </a:lnTo>
                            <a:lnTo>
                              <a:pt x="3729" y="12920"/>
                            </a:lnTo>
                            <a:lnTo>
                              <a:pt x="3885" y="12456"/>
                            </a:lnTo>
                            <a:lnTo>
                              <a:pt x="4040" y="12059"/>
                            </a:lnTo>
                            <a:lnTo>
                              <a:pt x="3885" y="11595"/>
                            </a:lnTo>
                            <a:lnTo>
                              <a:pt x="3729" y="11264"/>
                            </a:lnTo>
                            <a:lnTo>
                              <a:pt x="3419" y="10866"/>
                            </a:lnTo>
                            <a:lnTo>
                              <a:pt x="3108" y="10601"/>
                            </a:lnTo>
                            <a:lnTo>
                              <a:pt x="2953" y="10336"/>
                            </a:lnTo>
                            <a:lnTo>
                              <a:pt x="2486" y="10071"/>
                            </a:lnTo>
                            <a:lnTo>
                              <a:pt x="2331" y="9806"/>
                            </a:lnTo>
                            <a:lnTo>
                              <a:pt x="2331" y="9409"/>
                            </a:lnTo>
                            <a:lnTo>
                              <a:pt x="4351" y="6891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5" name="Shape 514"/>
                      <p:cNvSpPr/>
                      <p:nvPr/>
                    </p:nvSpPr>
                    <p:spPr>
                      <a:xfrm>
                        <a:off x="1731288" y="1545430"/>
                        <a:ext cx="54497" cy="8511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1600" y="847"/>
                            </a:moveTo>
                            <a:lnTo>
                              <a:pt x="21600" y="17365"/>
                            </a:lnTo>
                            <a:lnTo>
                              <a:pt x="19938" y="18212"/>
                            </a:lnTo>
                            <a:lnTo>
                              <a:pt x="17446" y="19059"/>
                            </a:lnTo>
                            <a:lnTo>
                              <a:pt x="14954" y="19059"/>
                            </a:lnTo>
                            <a:lnTo>
                              <a:pt x="11631" y="19906"/>
                            </a:lnTo>
                            <a:lnTo>
                              <a:pt x="9969" y="19906"/>
                            </a:lnTo>
                            <a:lnTo>
                              <a:pt x="6646" y="20329"/>
                            </a:lnTo>
                            <a:lnTo>
                              <a:pt x="3323" y="21176"/>
                            </a:lnTo>
                            <a:lnTo>
                              <a:pt x="0" y="21600"/>
                            </a:lnTo>
                            <a:lnTo>
                              <a:pt x="2492" y="7200"/>
                            </a:lnTo>
                            <a:lnTo>
                              <a:pt x="4154" y="6353"/>
                            </a:lnTo>
                            <a:lnTo>
                              <a:pt x="5815" y="4659"/>
                            </a:lnTo>
                            <a:lnTo>
                              <a:pt x="8308" y="3812"/>
                            </a:lnTo>
                            <a:lnTo>
                              <a:pt x="10800" y="1694"/>
                            </a:lnTo>
                            <a:lnTo>
                              <a:pt x="12462" y="1271"/>
                            </a:lnTo>
                            <a:lnTo>
                              <a:pt x="16615" y="0"/>
                            </a:lnTo>
                            <a:lnTo>
                              <a:pt x="18277" y="0"/>
                            </a:lnTo>
                            <a:lnTo>
                              <a:pt x="21600" y="847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6" name="Shape 515"/>
                      <p:cNvSpPr/>
                      <p:nvPr/>
                    </p:nvSpPr>
                    <p:spPr>
                      <a:xfrm>
                        <a:off x="1714520" y="1492024"/>
                        <a:ext cx="81745" cy="8344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9938" y="0"/>
                            </a:moveTo>
                            <a:lnTo>
                              <a:pt x="19938" y="3888"/>
                            </a:lnTo>
                            <a:lnTo>
                              <a:pt x="21046" y="6048"/>
                            </a:lnTo>
                            <a:lnTo>
                              <a:pt x="21046" y="7776"/>
                            </a:lnTo>
                            <a:lnTo>
                              <a:pt x="21600" y="9504"/>
                            </a:lnTo>
                            <a:lnTo>
                              <a:pt x="21600" y="13824"/>
                            </a:lnTo>
                            <a:lnTo>
                              <a:pt x="19385" y="13392"/>
                            </a:lnTo>
                            <a:lnTo>
                              <a:pt x="17723" y="13824"/>
                            </a:lnTo>
                            <a:lnTo>
                              <a:pt x="14400" y="14256"/>
                            </a:lnTo>
                            <a:lnTo>
                              <a:pt x="12185" y="16416"/>
                            </a:lnTo>
                            <a:lnTo>
                              <a:pt x="10523" y="17712"/>
                            </a:lnTo>
                            <a:lnTo>
                              <a:pt x="8308" y="19008"/>
                            </a:lnTo>
                            <a:lnTo>
                              <a:pt x="6646" y="20736"/>
                            </a:lnTo>
                            <a:lnTo>
                              <a:pt x="4431" y="21600"/>
                            </a:lnTo>
                            <a:lnTo>
                              <a:pt x="3877" y="20736"/>
                            </a:lnTo>
                            <a:lnTo>
                              <a:pt x="3323" y="20304"/>
                            </a:lnTo>
                            <a:lnTo>
                              <a:pt x="2769" y="19008"/>
                            </a:lnTo>
                            <a:lnTo>
                              <a:pt x="1108" y="17712"/>
                            </a:lnTo>
                            <a:lnTo>
                              <a:pt x="554" y="16416"/>
                            </a:lnTo>
                            <a:lnTo>
                              <a:pt x="0" y="15552"/>
                            </a:lnTo>
                            <a:lnTo>
                              <a:pt x="0" y="15120"/>
                            </a:lnTo>
                            <a:lnTo>
                              <a:pt x="554" y="13392"/>
                            </a:lnTo>
                            <a:lnTo>
                              <a:pt x="1108" y="12096"/>
                            </a:lnTo>
                            <a:lnTo>
                              <a:pt x="3323" y="10368"/>
                            </a:lnTo>
                            <a:lnTo>
                              <a:pt x="4431" y="8208"/>
                            </a:lnTo>
                            <a:lnTo>
                              <a:pt x="7200" y="7344"/>
                            </a:lnTo>
                            <a:lnTo>
                              <a:pt x="8308" y="6048"/>
                            </a:lnTo>
                            <a:lnTo>
                              <a:pt x="9969" y="4320"/>
                            </a:lnTo>
                            <a:lnTo>
                              <a:pt x="9969" y="3888"/>
                            </a:lnTo>
                            <a:lnTo>
                              <a:pt x="14954" y="3888"/>
                            </a:lnTo>
                            <a:lnTo>
                              <a:pt x="15508" y="3024"/>
                            </a:lnTo>
                            <a:lnTo>
                              <a:pt x="17723" y="3024"/>
                            </a:lnTo>
                            <a:lnTo>
                              <a:pt x="18277" y="2592"/>
                            </a:lnTo>
                            <a:lnTo>
                              <a:pt x="18831" y="1728"/>
                            </a:lnTo>
                            <a:lnTo>
                              <a:pt x="19938" y="864"/>
                            </a:lnTo>
                            <a:lnTo>
                              <a:pt x="19938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7" name="Shape 516"/>
                      <p:cNvSpPr/>
                      <p:nvPr/>
                    </p:nvSpPr>
                    <p:spPr>
                      <a:xfrm>
                        <a:off x="452734" y="876188"/>
                        <a:ext cx="261999" cy="20861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0" y="18835"/>
                            </a:moveTo>
                            <a:lnTo>
                              <a:pt x="346" y="17971"/>
                            </a:lnTo>
                            <a:lnTo>
                              <a:pt x="518" y="17280"/>
                            </a:lnTo>
                            <a:lnTo>
                              <a:pt x="691" y="16070"/>
                            </a:lnTo>
                            <a:lnTo>
                              <a:pt x="691" y="13824"/>
                            </a:lnTo>
                            <a:lnTo>
                              <a:pt x="1037" y="12960"/>
                            </a:lnTo>
                            <a:lnTo>
                              <a:pt x="1037" y="12269"/>
                            </a:lnTo>
                            <a:lnTo>
                              <a:pt x="1382" y="11405"/>
                            </a:lnTo>
                            <a:lnTo>
                              <a:pt x="1901" y="11059"/>
                            </a:lnTo>
                            <a:lnTo>
                              <a:pt x="3283" y="10022"/>
                            </a:lnTo>
                            <a:lnTo>
                              <a:pt x="3802" y="9504"/>
                            </a:lnTo>
                            <a:lnTo>
                              <a:pt x="4493" y="9331"/>
                            </a:lnTo>
                            <a:lnTo>
                              <a:pt x="5011" y="9158"/>
                            </a:lnTo>
                            <a:lnTo>
                              <a:pt x="5702" y="8813"/>
                            </a:lnTo>
                            <a:lnTo>
                              <a:pt x="6048" y="8122"/>
                            </a:lnTo>
                            <a:lnTo>
                              <a:pt x="6221" y="7430"/>
                            </a:lnTo>
                            <a:lnTo>
                              <a:pt x="6739" y="6739"/>
                            </a:lnTo>
                            <a:lnTo>
                              <a:pt x="6912" y="5702"/>
                            </a:lnTo>
                            <a:lnTo>
                              <a:pt x="7258" y="4838"/>
                            </a:lnTo>
                            <a:lnTo>
                              <a:pt x="7776" y="4147"/>
                            </a:lnTo>
                            <a:lnTo>
                              <a:pt x="8122" y="3629"/>
                            </a:lnTo>
                            <a:lnTo>
                              <a:pt x="8467" y="3283"/>
                            </a:lnTo>
                            <a:lnTo>
                              <a:pt x="9677" y="3283"/>
                            </a:lnTo>
                            <a:lnTo>
                              <a:pt x="10541" y="2938"/>
                            </a:lnTo>
                            <a:lnTo>
                              <a:pt x="11405" y="2419"/>
                            </a:lnTo>
                            <a:lnTo>
                              <a:pt x="12269" y="1728"/>
                            </a:lnTo>
                            <a:lnTo>
                              <a:pt x="13306" y="1037"/>
                            </a:lnTo>
                            <a:lnTo>
                              <a:pt x="14342" y="518"/>
                            </a:lnTo>
                            <a:lnTo>
                              <a:pt x="15725" y="0"/>
                            </a:lnTo>
                            <a:lnTo>
                              <a:pt x="17626" y="0"/>
                            </a:lnTo>
                            <a:lnTo>
                              <a:pt x="17798" y="1728"/>
                            </a:lnTo>
                            <a:lnTo>
                              <a:pt x="17971" y="2938"/>
                            </a:lnTo>
                            <a:lnTo>
                              <a:pt x="18317" y="3802"/>
                            </a:lnTo>
                            <a:lnTo>
                              <a:pt x="19526" y="5011"/>
                            </a:lnTo>
                            <a:lnTo>
                              <a:pt x="20563" y="6394"/>
                            </a:lnTo>
                            <a:lnTo>
                              <a:pt x="20909" y="7085"/>
                            </a:lnTo>
                            <a:lnTo>
                              <a:pt x="21082" y="8122"/>
                            </a:lnTo>
                            <a:lnTo>
                              <a:pt x="21254" y="8813"/>
                            </a:lnTo>
                            <a:lnTo>
                              <a:pt x="21254" y="12442"/>
                            </a:lnTo>
                            <a:lnTo>
                              <a:pt x="21427" y="13478"/>
                            </a:lnTo>
                            <a:lnTo>
                              <a:pt x="21600" y="14342"/>
                            </a:lnTo>
                            <a:lnTo>
                              <a:pt x="21254" y="14861"/>
                            </a:lnTo>
                            <a:lnTo>
                              <a:pt x="21082" y="15034"/>
                            </a:lnTo>
                            <a:lnTo>
                              <a:pt x="20909" y="15034"/>
                            </a:lnTo>
                            <a:lnTo>
                              <a:pt x="20390" y="15552"/>
                            </a:lnTo>
                            <a:lnTo>
                              <a:pt x="20218" y="15552"/>
                            </a:lnTo>
                            <a:lnTo>
                              <a:pt x="20045" y="15898"/>
                            </a:lnTo>
                            <a:lnTo>
                              <a:pt x="19872" y="16070"/>
                            </a:lnTo>
                            <a:lnTo>
                              <a:pt x="19354" y="16070"/>
                            </a:lnTo>
                            <a:lnTo>
                              <a:pt x="19008" y="15898"/>
                            </a:lnTo>
                            <a:lnTo>
                              <a:pt x="18490" y="15552"/>
                            </a:lnTo>
                            <a:lnTo>
                              <a:pt x="18144" y="15552"/>
                            </a:lnTo>
                            <a:lnTo>
                              <a:pt x="17798" y="15379"/>
                            </a:lnTo>
                            <a:lnTo>
                              <a:pt x="16934" y="15379"/>
                            </a:lnTo>
                            <a:lnTo>
                              <a:pt x="15552" y="16070"/>
                            </a:lnTo>
                            <a:lnTo>
                              <a:pt x="8122" y="16070"/>
                            </a:lnTo>
                            <a:lnTo>
                              <a:pt x="8122" y="21600"/>
                            </a:lnTo>
                            <a:lnTo>
                              <a:pt x="7776" y="21600"/>
                            </a:lnTo>
                            <a:lnTo>
                              <a:pt x="7430" y="21254"/>
                            </a:lnTo>
                            <a:lnTo>
                              <a:pt x="7085" y="21082"/>
                            </a:lnTo>
                            <a:lnTo>
                              <a:pt x="6739" y="20736"/>
                            </a:lnTo>
                            <a:lnTo>
                              <a:pt x="6048" y="20390"/>
                            </a:lnTo>
                            <a:lnTo>
                              <a:pt x="5702" y="20390"/>
                            </a:lnTo>
                            <a:lnTo>
                              <a:pt x="5011" y="20045"/>
                            </a:lnTo>
                            <a:lnTo>
                              <a:pt x="5011" y="20390"/>
                            </a:lnTo>
                            <a:lnTo>
                              <a:pt x="4838" y="20563"/>
                            </a:lnTo>
                            <a:lnTo>
                              <a:pt x="4838" y="20736"/>
                            </a:lnTo>
                            <a:lnTo>
                              <a:pt x="4666" y="21082"/>
                            </a:lnTo>
                            <a:lnTo>
                              <a:pt x="4493" y="21254"/>
                            </a:lnTo>
                            <a:lnTo>
                              <a:pt x="4320" y="21254"/>
                            </a:lnTo>
                            <a:lnTo>
                              <a:pt x="3974" y="21600"/>
                            </a:lnTo>
                            <a:lnTo>
                              <a:pt x="3629" y="21254"/>
                            </a:lnTo>
                            <a:lnTo>
                              <a:pt x="3283" y="21254"/>
                            </a:lnTo>
                            <a:lnTo>
                              <a:pt x="2592" y="20563"/>
                            </a:lnTo>
                            <a:lnTo>
                              <a:pt x="1901" y="20390"/>
                            </a:lnTo>
                            <a:lnTo>
                              <a:pt x="1555" y="20045"/>
                            </a:lnTo>
                            <a:lnTo>
                              <a:pt x="691" y="19872"/>
                            </a:lnTo>
                            <a:lnTo>
                              <a:pt x="0" y="19872"/>
                            </a:lnTo>
                            <a:lnTo>
                              <a:pt x="0" y="18835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8" name="Shape 517"/>
                      <p:cNvSpPr/>
                      <p:nvPr/>
                    </p:nvSpPr>
                    <p:spPr>
                      <a:xfrm>
                        <a:off x="0" y="809431"/>
                        <a:ext cx="241039" cy="17523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2960" y="20366"/>
                            </a:moveTo>
                            <a:lnTo>
                              <a:pt x="12021" y="20160"/>
                            </a:lnTo>
                            <a:lnTo>
                              <a:pt x="11082" y="19749"/>
                            </a:lnTo>
                            <a:lnTo>
                              <a:pt x="7325" y="19749"/>
                            </a:lnTo>
                            <a:lnTo>
                              <a:pt x="6198" y="20160"/>
                            </a:lnTo>
                            <a:lnTo>
                              <a:pt x="4883" y="20366"/>
                            </a:lnTo>
                            <a:lnTo>
                              <a:pt x="4132" y="20983"/>
                            </a:lnTo>
                            <a:lnTo>
                              <a:pt x="2066" y="21600"/>
                            </a:lnTo>
                            <a:lnTo>
                              <a:pt x="1503" y="21189"/>
                            </a:lnTo>
                            <a:lnTo>
                              <a:pt x="1315" y="21189"/>
                            </a:lnTo>
                            <a:lnTo>
                              <a:pt x="1315" y="20366"/>
                            </a:lnTo>
                            <a:lnTo>
                              <a:pt x="1503" y="19749"/>
                            </a:lnTo>
                            <a:lnTo>
                              <a:pt x="1878" y="19337"/>
                            </a:lnTo>
                            <a:lnTo>
                              <a:pt x="1878" y="18720"/>
                            </a:lnTo>
                            <a:lnTo>
                              <a:pt x="2066" y="18309"/>
                            </a:lnTo>
                            <a:lnTo>
                              <a:pt x="3005" y="18309"/>
                            </a:lnTo>
                            <a:lnTo>
                              <a:pt x="3757" y="18103"/>
                            </a:lnTo>
                            <a:lnTo>
                              <a:pt x="4696" y="18103"/>
                            </a:lnTo>
                            <a:lnTo>
                              <a:pt x="5635" y="17897"/>
                            </a:lnTo>
                            <a:lnTo>
                              <a:pt x="6198" y="17486"/>
                            </a:lnTo>
                            <a:lnTo>
                              <a:pt x="8077" y="17486"/>
                            </a:lnTo>
                            <a:lnTo>
                              <a:pt x="9016" y="17280"/>
                            </a:lnTo>
                            <a:lnTo>
                              <a:pt x="9579" y="17280"/>
                            </a:lnTo>
                            <a:lnTo>
                              <a:pt x="9955" y="17486"/>
                            </a:lnTo>
                            <a:lnTo>
                              <a:pt x="12584" y="17486"/>
                            </a:lnTo>
                            <a:lnTo>
                              <a:pt x="12960" y="17280"/>
                            </a:lnTo>
                            <a:lnTo>
                              <a:pt x="12960" y="16663"/>
                            </a:lnTo>
                            <a:lnTo>
                              <a:pt x="12772" y="15840"/>
                            </a:lnTo>
                            <a:lnTo>
                              <a:pt x="12209" y="15634"/>
                            </a:lnTo>
                            <a:lnTo>
                              <a:pt x="11833" y="15223"/>
                            </a:lnTo>
                            <a:lnTo>
                              <a:pt x="11457" y="15223"/>
                            </a:lnTo>
                            <a:lnTo>
                              <a:pt x="10706" y="15017"/>
                            </a:lnTo>
                            <a:lnTo>
                              <a:pt x="4696" y="15017"/>
                            </a:lnTo>
                            <a:lnTo>
                              <a:pt x="3757" y="15223"/>
                            </a:lnTo>
                            <a:lnTo>
                              <a:pt x="3005" y="15634"/>
                            </a:lnTo>
                            <a:lnTo>
                              <a:pt x="2066" y="16457"/>
                            </a:lnTo>
                            <a:lnTo>
                              <a:pt x="2066" y="15634"/>
                            </a:lnTo>
                            <a:lnTo>
                              <a:pt x="2254" y="15017"/>
                            </a:lnTo>
                            <a:lnTo>
                              <a:pt x="2254" y="14400"/>
                            </a:lnTo>
                            <a:lnTo>
                              <a:pt x="2442" y="14194"/>
                            </a:lnTo>
                            <a:lnTo>
                              <a:pt x="2442" y="13783"/>
                            </a:lnTo>
                            <a:lnTo>
                              <a:pt x="2630" y="13577"/>
                            </a:lnTo>
                            <a:lnTo>
                              <a:pt x="2630" y="13371"/>
                            </a:lnTo>
                            <a:lnTo>
                              <a:pt x="2442" y="12960"/>
                            </a:lnTo>
                            <a:lnTo>
                              <a:pt x="2254" y="12960"/>
                            </a:lnTo>
                            <a:lnTo>
                              <a:pt x="1878" y="12754"/>
                            </a:lnTo>
                            <a:lnTo>
                              <a:pt x="1315" y="12754"/>
                            </a:lnTo>
                            <a:lnTo>
                              <a:pt x="1127" y="12343"/>
                            </a:lnTo>
                            <a:lnTo>
                              <a:pt x="751" y="12343"/>
                            </a:lnTo>
                            <a:lnTo>
                              <a:pt x="751" y="11520"/>
                            </a:lnTo>
                            <a:lnTo>
                              <a:pt x="376" y="11520"/>
                            </a:lnTo>
                            <a:lnTo>
                              <a:pt x="188" y="11314"/>
                            </a:lnTo>
                            <a:lnTo>
                              <a:pt x="188" y="11109"/>
                            </a:lnTo>
                            <a:lnTo>
                              <a:pt x="0" y="11109"/>
                            </a:lnTo>
                            <a:lnTo>
                              <a:pt x="0" y="9874"/>
                            </a:lnTo>
                            <a:lnTo>
                              <a:pt x="188" y="9051"/>
                            </a:lnTo>
                            <a:lnTo>
                              <a:pt x="751" y="8229"/>
                            </a:lnTo>
                            <a:lnTo>
                              <a:pt x="1127" y="7200"/>
                            </a:lnTo>
                            <a:lnTo>
                              <a:pt x="1503" y="6377"/>
                            </a:lnTo>
                            <a:lnTo>
                              <a:pt x="2066" y="5554"/>
                            </a:lnTo>
                            <a:lnTo>
                              <a:pt x="2442" y="4526"/>
                            </a:lnTo>
                            <a:lnTo>
                              <a:pt x="2630" y="3703"/>
                            </a:lnTo>
                            <a:lnTo>
                              <a:pt x="3005" y="3086"/>
                            </a:lnTo>
                            <a:lnTo>
                              <a:pt x="3193" y="3086"/>
                            </a:lnTo>
                            <a:lnTo>
                              <a:pt x="3193" y="3291"/>
                            </a:lnTo>
                            <a:lnTo>
                              <a:pt x="3193" y="2469"/>
                            </a:lnTo>
                            <a:lnTo>
                              <a:pt x="3569" y="2469"/>
                            </a:lnTo>
                            <a:lnTo>
                              <a:pt x="4508" y="2263"/>
                            </a:lnTo>
                            <a:lnTo>
                              <a:pt x="5823" y="1646"/>
                            </a:lnTo>
                            <a:lnTo>
                              <a:pt x="7137" y="1440"/>
                            </a:lnTo>
                            <a:lnTo>
                              <a:pt x="8264" y="823"/>
                            </a:lnTo>
                            <a:lnTo>
                              <a:pt x="9203" y="411"/>
                            </a:lnTo>
                            <a:lnTo>
                              <a:pt x="10330" y="0"/>
                            </a:lnTo>
                            <a:lnTo>
                              <a:pt x="10706" y="411"/>
                            </a:lnTo>
                            <a:lnTo>
                              <a:pt x="11082" y="1029"/>
                            </a:lnTo>
                            <a:lnTo>
                              <a:pt x="11645" y="1440"/>
                            </a:lnTo>
                            <a:lnTo>
                              <a:pt x="12021" y="1646"/>
                            </a:lnTo>
                            <a:lnTo>
                              <a:pt x="12584" y="1646"/>
                            </a:lnTo>
                            <a:lnTo>
                              <a:pt x="12960" y="1851"/>
                            </a:lnTo>
                            <a:lnTo>
                              <a:pt x="14275" y="1851"/>
                            </a:lnTo>
                            <a:lnTo>
                              <a:pt x="14275" y="3703"/>
                            </a:lnTo>
                            <a:lnTo>
                              <a:pt x="14650" y="5143"/>
                            </a:lnTo>
                            <a:lnTo>
                              <a:pt x="15590" y="7200"/>
                            </a:lnTo>
                            <a:lnTo>
                              <a:pt x="16529" y="8229"/>
                            </a:lnTo>
                            <a:lnTo>
                              <a:pt x="17092" y="8640"/>
                            </a:lnTo>
                            <a:lnTo>
                              <a:pt x="17843" y="9257"/>
                            </a:lnTo>
                            <a:lnTo>
                              <a:pt x="18219" y="9874"/>
                            </a:lnTo>
                            <a:lnTo>
                              <a:pt x="18219" y="16869"/>
                            </a:lnTo>
                            <a:lnTo>
                              <a:pt x="21224" y="18926"/>
                            </a:lnTo>
                            <a:lnTo>
                              <a:pt x="21224" y="20366"/>
                            </a:lnTo>
                            <a:lnTo>
                              <a:pt x="21412" y="20777"/>
                            </a:lnTo>
                            <a:lnTo>
                              <a:pt x="21412" y="21189"/>
                            </a:lnTo>
                            <a:lnTo>
                              <a:pt x="21600" y="21189"/>
                            </a:lnTo>
                            <a:lnTo>
                              <a:pt x="21600" y="21600"/>
                            </a:lnTo>
                            <a:lnTo>
                              <a:pt x="21412" y="21189"/>
                            </a:lnTo>
                            <a:lnTo>
                              <a:pt x="21037" y="21189"/>
                            </a:lnTo>
                            <a:lnTo>
                              <a:pt x="20097" y="20983"/>
                            </a:lnTo>
                            <a:lnTo>
                              <a:pt x="18970" y="20777"/>
                            </a:lnTo>
                            <a:lnTo>
                              <a:pt x="17843" y="20366"/>
                            </a:lnTo>
                            <a:lnTo>
                              <a:pt x="12960" y="20366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79" name="Shape 518"/>
                      <p:cNvSpPr/>
                      <p:nvPr/>
                    </p:nvSpPr>
                    <p:spPr>
                      <a:xfrm>
                        <a:off x="29343" y="969649"/>
                        <a:ext cx="121569" cy="7677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1600" y="1878"/>
                            </a:moveTo>
                            <a:lnTo>
                              <a:pt x="20855" y="4226"/>
                            </a:lnTo>
                            <a:lnTo>
                              <a:pt x="19366" y="7513"/>
                            </a:lnTo>
                            <a:lnTo>
                              <a:pt x="18248" y="10330"/>
                            </a:lnTo>
                            <a:lnTo>
                              <a:pt x="16759" y="12678"/>
                            </a:lnTo>
                            <a:lnTo>
                              <a:pt x="15269" y="14557"/>
                            </a:lnTo>
                            <a:lnTo>
                              <a:pt x="13779" y="17843"/>
                            </a:lnTo>
                            <a:lnTo>
                              <a:pt x="11917" y="19722"/>
                            </a:lnTo>
                            <a:lnTo>
                              <a:pt x="10428" y="21600"/>
                            </a:lnTo>
                            <a:lnTo>
                              <a:pt x="9683" y="20661"/>
                            </a:lnTo>
                            <a:lnTo>
                              <a:pt x="8566" y="16435"/>
                            </a:lnTo>
                            <a:lnTo>
                              <a:pt x="8566" y="14557"/>
                            </a:lnTo>
                            <a:lnTo>
                              <a:pt x="8193" y="13617"/>
                            </a:lnTo>
                            <a:lnTo>
                              <a:pt x="7448" y="12678"/>
                            </a:lnTo>
                            <a:lnTo>
                              <a:pt x="7076" y="11270"/>
                            </a:lnTo>
                            <a:lnTo>
                              <a:pt x="4841" y="8922"/>
                            </a:lnTo>
                            <a:lnTo>
                              <a:pt x="3724" y="7513"/>
                            </a:lnTo>
                            <a:lnTo>
                              <a:pt x="2979" y="6104"/>
                            </a:lnTo>
                            <a:lnTo>
                              <a:pt x="2234" y="6104"/>
                            </a:lnTo>
                            <a:lnTo>
                              <a:pt x="2234" y="5635"/>
                            </a:lnTo>
                            <a:lnTo>
                              <a:pt x="1862" y="5635"/>
                            </a:lnTo>
                            <a:lnTo>
                              <a:pt x="1117" y="4226"/>
                            </a:lnTo>
                            <a:lnTo>
                              <a:pt x="0" y="4226"/>
                            </a:lnTo>
                            <a:lnTo>
                              <a:pt x="2979" y="3287"/>
                            </a:lnTo>
                            <a:lnTo>
                              <a:pt x="4097" y="1878"/>
                            </a:lnTo>
                            <a:lnTo>
                              <a:pt x="6331" y="1409"/>
                            </a:lnTo>
                            <a:lnTo>
                              <a:pt x="8566" y="470"/>
                            </a:lnTo>
                            <a:lnTo>
                              <a:pt x="10800" y="0"/>
                            </a:lnTo>
                            <a:lnTo>
                              <a:pt x="13034" y="0"/>
                            </a:lnTo>
                            <a:lnTo>
                              <a:pt x="15641" y="470"/>
                            </a:lnTo>
                            <a:lnTo>
                              <a:pt x="18621" y="1409"/>
                            </a:lnTo>
                            <a:lnTo>
                              <a:pt x="21600" y="1878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0" name="Shape 519"/>
                      <p:cNvSpPr/>
                      <p:nvPr/>
                    </p:nvSpPr>
                    <p:spPr>
                      <a:xfrm>
                        <a:off x="85935" y="971317"/>
                        <a:ext cx="278768" cy="196935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8770" y="549"/>
                            </a:moveTo>
                            <a:lnTo>
                              <a:pt x="9582" y="732"/>
                            </a:lnTo>
                            <a:lnTo>
                              <a:pt x="10394" y="1098"/>
                            </a:lnTo>
                            <a:lnTo>
                              <a:pt x="10881" y="1098"/>
                            </a:lnTo>
                            <a:lnTo>
                              <a:pt x="11044" y="1281"/>
                            </a:lnTo>
                            <a:lnTo>
                              <a:pt x="11368" y="1464"/>
                            </a:lnTo>
                            <a:lnTo>
                              <a:pt x="11531" y="1831"/>
                            </a:lnTo>
                            <a:lnTo>
                              <a:pt x="12018" y="2014"/>
                            </a:lnTo>
                            <a:lnTo>
                              <a:pt x="12668" y="2380"/>
                            </a:lnTo>
                            <a:lnTo>
                              <a:pt x="12992" y="2380"/>
                            </a:lnTo>
                            <a:lnTo>
                              <a:pt x="13480" y="2563"/>
                            </a:lnTo>
                            <a:lnTo>
                              <a:pt x="13642" y="2563"/>
                            </a:lnTo>
                            <a:lnTo>
                              <a:pt x="13967" y="2746"/>
                            </a:lnTo>
                            <a:lnTo>
                              <a:pt x="14941" y="2746"/>
                            </a:lnTo>
                            <a:lnTo>
                              <a:pt x="15104" y="2563"/>
                            </a:lnTo>
                            <a:lnTo>
                              <a:pt x="15591" y="2563"/>
                            </a:lnTo>
                            <a:lnTo>
                              <a:pt x="16565" y="2014"/>
                            </a:lnTo>
                            <a:lnTo>
                              <a:pt x="16728" y="1831"/>
                            </a:lnTo>
                            <a:lnTo>
                              <a:pt x="16890" y="1464"/>
                            </a:lnTo>
                            <a:lnTo>
                              <a:pt x="18189" y="1464"/>
                            </a:lnTo>
                            <a:lnTo>
                              <a:pt x="18352" y="2380"/>
                            </a:lnTo>
                            <a:lnTo>
                              <a:pt x="18677" y="3112"/>
                            </a:lnTo>
                            <a:lnTo>
                              <a:pt x="19002" y="4027"/>
                            </a:lnTo>
                            <a:lnTo>
                              <a:pt x="19164" y="4942"/>
                            </a:lnTo>
                            <a:lnTo>
                              <a:pt x="19814" y="5492"/>
                            </a:lnTo>
                            <a:lnTo>
                              <a:pt x="20138" y="6041"/>
                            </a:lnTo>
                            <a:lnTo>
                              <a:pt x="20788" y="6590"/>
                            </a:lnTo>
                            <a:lnTo>
                              <a:pt x="21275" y="6590"/>
                            </a:lnTo>
                            <a:lnTo>
                              <a:pt x="21275" y="9885"/>
                            </a:lnTo>
                            <a:lnTo>
                              <a:pt x="20950" y="10983"/>
                            </a:lnTo>
                            <a:lnTo>
                              <a:pt x="20788" y="11898"/>
                            </a:lnTo>
                            <a:lnTo>
                              <a:pt x="20788" y="12631"/>
                            </a:lnTo>
                            <a:lnTo>
                              <a:pt x="20950" y="13546"/>
                            </a:lnTo>
                            <a:lnTo>
                              <a:pt x="21275" y="15010"/>
                            </a:lnTo>
                            <a:lnTo>
                              <a:pt x="21275" y="18671"/>
                            </a:lnTo>
                            <a:lnTo>
                              <a:pt x="21600" y="19220"/>
                            </a:lnTo>
                            <a:lnTo>
                              <a:pt x="21275" y="19769"/>
                            </a:lnTo>
                            <a:lnTo>
                              <a:pt x="21275" y="20868"/>
                            </a:lnTo>
                            <a:lnTo>
                              <a:pt x="20950" y="21051"/>
                            </a:lnTo>
                            <a:lnTo>
                              <a:pt x="20788" y="21600"/>
                            </a:lnTo>
                            <a:lnTo>
                              <a:pt x="19002" y="21600"/>
                            </a:lnTo>
                            <a:lnTo>
                              <a:pt x="18352" y="21234"/>
                            </a:lnTo>
                            <a:lnTo>
                              <a:pt x="17865" y="21051"/>
                            </a:lnTo>
                            <a:lnTo>
                              <a:pt x="17540" y="20502"/>
                            </a:lnTo>
                            <a:lnTo>
                              <a:pt x="16890" y="19953"/>
                            </a:lnTo>
                            <a:lnTo>
                              <a:pt x="16728" y="19586"/>
                            </a:lnTo>
                            <a:lnTo>
                              <a:pt x="16078" y="18671"/>
                            </a:lnTo>
                            <a:lnTo>
                              <a:pt x="15916" y="18305"/>
                            </a:lnTo>
                            <a:lnTo>
                              <a:pt x="14779" y="18305"/>
                            </a:lnTo>
                            <a:lnTo>
                              <a:pt x="14617" y="17939"/>
                            </a:lnTo>
                            <a:lnTo>
                              <a:pt x="14129" y="17939"/>
                            </a:lnTo>
                            <a:lnTo>
                              <a:pt x="13967" y="17756"/>
                            </a:lnTo>
                            <a:lnTo>
                              <a:pt x="13805" y="16658"/>
                            </a:lnTo>
                            <a:lnTo>
                              <a:pt x="13805" y="15559"/>
                            </a:lnTo>
                            <a:lnTo>
                              <a:pt x="13642" y="14461"/>
                            </a:lnTo>
                            <a:lnTo>
                              <a:pt x="13317" y="13729"/>
                            </a:lnTo>
                            <a:lnTo>
                              <a:pt x="12830" y="12997"/>
                            </a:lnTo>
                            <a:lnTo>
                              <a:pt x="12018" y="12264"/>
                            </a:lnTo>
                            <a:lnTo>
                              <a:pt x="11531" y="11898"/>
                            </a:lnTo>
                            <a:lnTo>
                              <a:pt x="10556" y="11715"/>
                            </a:lnTo>
                            <a:lnTo>
                              <a:pt x="9582" y="11715"/>
                            </a:lnTo>
                            <a:lnTo>
                              <a:pt x="8770" y="12264"/>
                            </a:lnTo>
                            <a:lnTo>
                              <a:pt x="8283" y="12447"/>
                            </a:lnTo>
                            <a:lnTo>
                              <a:pt x="7633" y="13180"/>
                            </a:lnTo>
                            <a:lnTo>
                              <a:pt x="6983" y="13729"/>
                            </a:lnTo>
                            <a:lnTo>
                              <a:pt x="6496" y="14461"/>
                            </a:lnTo>
                            <a:lnTo>
                              <a:pt x="5847" y="15559"/>
                            </a:lnTo>
                            <a:lnTo>
                              <a:pt x="5197" y="16475"/>
                            </a:lnTo>
                            <a:lnTo>
                              <a:pt x="5035" y="14827"/>
                            </a:lnTo>
                            <a:lnTo>
                              <a:pt x="4547" y="13729"/>
                            </a:lnTo>
                            <a:lnTo>
                              <a:pt x="4060" y="12447"/>
                            </a:lnTo>
                            <a:lnTo>
                              <a:pt x="3248" y="11715"/>
                            </a:lnTo>
                            <a:lnTo>
                              <a:pt x="2436" y="10617"/>
                            </a:lnTo>
                            <a:lnTo>
                              <a:pt x="1624" y="9885"/>
                            </a:lnTo>
                            <a:lnTo>
                              <a:pt x="0" y="8054"/>
                            </a:lnTo>
                            <a:lnTo>
                              <a:pt x="2274" y="5492"/>
                            </a:lnTo>
                            <a:lnTo>
                              <a:pt x="2761" y="4393"/>
                            </a:lnTo>
                            <a:lnTo>
                              <a:pt x="3573" y="3295"/>
                            </a:lnTo>
                            <a:lnTo>
                              <a:pt x="4223" y="2014"/>
                            </a:lnTo>
                            <a:lnTo>
                              <a:pt x="4547" y="1098"/>
                            </a:lnTo>
                            <a:lnTo>
                              <a:pt x="5197" y="0"/>
                            </a:lnTo>
                            <a:lnTo>
                              <a:pt x="8770" y="549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1" name="Shape 520"/>
                      <p:cNvSpPr/>
                      <p:nvPr/>
                    </p:nvSpPr>
                    <p:spPr>
                      <a:xfrm>
                        <a:off x="153007" y="1076460"/>
                        <a:ext cx="115280" cy="12850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0" y="7294"/>
                            </a:moveTo>
                            <a:lnTo>
                              <a:pt x="1178" y="6171"/>
                            </a:lnTo>
                            <a:lnTo>
                              <a:pt x="2749" y="4208"/>
                            </a:lnTo>
                            <a:lnTo>
                              <a:pt x="3927" y="3086"/>
                            </a:lnTo>
                            <a:lnTo>
                              <a:pt x="5891" y="2244"/>
                            </a:lnTo>
                            <a:lnTo>
                              <a:pt x="7462" y="1122"/>
                            </a:lnTo>
                            <a:lnTo>
                              <a:pt x="8640" y="842"/>
                            </a:lnTo>
                            <a:lnTo>
                              <a:pt x="10604" y="0"/>
                            </a:lnTo>
                            <a:lnTo>
                              <a:pt x="12960" y="0"/>
                            </a:lnTo>
                            <a:lnTo>
                              <a:pt x="15316" y="281"/>
                            </a:lnTo>
                            <a:lnTo>
                              <a:pt x="16887" y="842"/>
                            </a:lnTo>
                            <a:lnTo>
                              <a:pt x="18851" y="1964"/>
                            </a:lnTo>
                            <a:lnTo>
                              <a:pt x="20029" y="3086"/>
                            </a:lnTo>
                            <a:lnTo>
                              <a:pt x="20815" y="4208"/>
                            </a:lnTo>
                            <a:lnTo>
                              <a:pt x="21207" y="6171"/>
                            </a:lnTo>
                            <a:lnTo>
                              <a:pt x="21207" y="7574"/>
                            </a:lnTo>
                            <a:lnTo>
                              <a:pt x="21600" y="9257"/>
                            </a:lnTo>
                            <a:lnTo>
                              <a:pt x="20815" y="10660"/>
                            </a:lnTo>
                            <a:lnTo>
                              <a:pt x="20029" y="12343"/>
                            </a:lnTo>
                            <a:lnTo>
                              <a:pt x="18458" y="14587"/>
                            </a:lnTo>
                            <a:lnTo>
                              <a:pt x="17673" y="16551"/>
                            </a:lnTo>
                            <a:lnTo>
                              <a:pt x="15709" y="17673"/>
                            </a:lnTo>
                            <a:lnTo>
                              <a:pt x="14138" y="19636"/>
                            </a:lnTo>
                            <a:lnTo>
                              <a:pt x="11782" y="21600"/>
                            </a:lnTo>
                            <a:lnTo>
                              <a:pt x="8640" y="19636"/>
                            </a:lnTo>
                            <a:lnTo>
                              <a:pt x="4713" y="16831"/>
                            </a:lnTo>
                            <a:lnTo>
                              <a:pt x="3535" y="15148"/>
                            </a:lnTo>
                            <a:lnTo>
                              <a:pt x="2749" y="13465"/>
                            </a:lnTo>
                            <a:lnTo>
                              <a:pt x="1571" y="11501"/>
                            </a:lnTo>
                            <a:lnTo>
                              <a:pt x="785" y="9538"/>
                            </a:lnTo>
                            <a:lnTo>
                              <a:pt x="0" y="7294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2" name="Shape 521"/>
                      <p:cNvSpPr/>
                      <p:nvPr/>
                    </p:nvSpPr>
                    <p:spPr>
                      <a:xfrm>
                        <a:off x="220079" y="1134873"/>
                        <a:ext cx="150912" cy="170232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6600" y="0"/>
                            </a:moveTo>
                            <a:lnTo>
                              <a:pt x="6900" y="212"/>
                            </a:lnTo>
                            <a:lnTo>
                              <a:pt x="8700" y="212"/>
                            </a:lnTo>
                            <a:lnTo>
                              <a:pt x="9300" y="0"/>
                            </a:lnTo>
                            <a:lnTo>
                              <a:pt x="10200" y="0"/>
                            </a:lnTo>
                            <a:lnTo>
                              <a:pt x="10500" y="424"/>
                            </a:lnTo>
                            <a:lnTo>
                              <a:pt x="11400" y="1482"/>
                            </a:lnTo>
                            <a:lnTo>
                              <a:pt x="11700" y="1906"/>
                            </a:lnTo>
                            <a:lnTo>
                              <a:pt x="12300" y="2965"/>
                            </a:lnTo>
                            <a:lnTo>
                              <a:pt x="13500" y="3388"/>
                            </a:lnTo>
                            <a:lnTo>
                              <a:pt x="14100" y="4024"/>
                            </a:lnTo>
                            <a:lnTo>
                              <a:pt x="15300" y="4447"/>
                            </a:lnTo>
                            <a:lnTo>
                              <a:pt x="15900" y="4024"/>
                            </a:lnTo>
                            <a:lnTo>
                              <a:pt x="17100" y="6565"/>
                            </a:lnTo>
                            <a:lnTo>
                              <a:pt x="17400" y="7412"/>
                            </a:lnTo>
                            <a:lnTo>
                              <a:pt x="18000" y="8682"/>
                            </a:lnTo>
                            <a:lnTo>
                              <a:pt x="19500" y="10800"/>
                            </a:lnTo>
                            <a:lnTo>
                              <a:pt x="20100" y="11859"/>
                            </a:lnTo>
                            <a:lnTo>
                              <a:pt x="21000" y="13341"/>
                            </a:lnTo>
                            <a:lnTo>
                              <a:pt x="21300" y="15247"/>
                            </a:lnTo>
                            <a:lnTo>
                              <a:pt x="21600" y="17365"/>
                            </a:lnTo>
                            <a:lnTo>
                              <a:pt x="21600" y="18424"/>
                            </a:lnTo>
                            <a:lnTo>
                              <a:pt x="21300" y="18847"/>
                            </a:lnTo>
                            <a:lnTo>
                              <a:pt x="21300" y="19906"/>
                            </a:lnTo>
                            <a:lnTo>
                              <a:pt x="21000" y="20329"/>
                            </a:lnTo>
                            <a:lnTo>
                              <a:pt x="21000" y="21600"/>
                            </a:lnTo>
                            <a:lnTo>
                              <a:pt x="19800" y="21388"/>
                            </a:lnTo>
                            <a:lnTo>
                              <a:pt x="18300" y="20753"/>
                            </a:lnTo>
                            <a:lnTo>
                              <a:pt x="15900" y="19482"/>
                            </a:lnTo>
                            <a:lnTo>
                              <a:pt x="11400" y="16306"/>
                            </a:lnTo>
                            <a:lnTo>
                              <a:pt x="9300" y="14400"/>
                            </a:lnTo>
                            <a:lnTo>
                              <a:pt x="6900" y="12494"/>
                            </a:lnTo>
                            <a:lnTo>
                              <a:pt x="5100" y="11435"/>
                            </a:lnTo>
                            <a:lnTo>
                              <a:pt x="4200" y="10800"/>
                            </a:lnTo>
                            <a:lnTo>
                              <a:pt x="3900" y="10376"/>
                            </a:lnTo>
                            <a:lnTo>
                              <a:pt x="3300" y="10165"/>
                            </a:lnTo>
                            <a:lnTo>
                              <a:pt x="2400" y="9953"/>
                            </a:lnTo>
                            <a:lnTo>
                              <a:pt x="1800" y="9318"/>
                            </a:lnTo>
                            <a:lnTo>
                              <a:pt x="900" y="8894"/>
                            </a:lnTo>
                            <a:lnTo>
                              <a:pt x="300" y="8894"/>
                            </a:lnTo>
                            <a:lnTo>
                              <a:pt x="0" y="8682"/>
                            </a:lnTo>
                            <a:lnTo>
                              <a:pt x="1800" y="6565"/>
                            </a:lnTo>
                            <a:lnTo>
                              <a:pt x="3300" y="5506"/>
                            </a:lnTo>
                            <a:lnTo>
                              <a:pt x="4200" y="4024"/>
                            </a:lnTo>
                            <a:lnTo>
                              <a:pt x="5100" y="3388"/>
                            </a:lnTo>
                            <a:lnTo>
                              <a:pt x="5700" y="2541"/>
                            </a:lnTo>
                            <a:lnTo>
                              <a:pt x="6000" y="1906"/>
                            </a:lnTo>
                            <a:lnTo>
                              <a:pt x="6300" y="1059"/>
                            </a:lnTo>
                            <a:lnTo>
                              <a:pt x="6600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3" name="Shape 522"/>
                      <p:cNvSpPr/>
                      <p:nvPr/>
                    </p:nvSpPr>
                    <p:spPr>
                      <a:xfrm>
                        <a:off x="335358" y="1043082"/>
                        <a:ext cx="232656" cy="26202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919" y="21600"/>
                            </a:moveTo>
                            <a:lnTo>
                              <a:pt x="2919" y="18848"/>
                            </a:lnTo>
                            <a:lnTo>
                              <a:pt x="2530" y="16372"/>
                            </a:lnTo>
                            <a:lnTo>
                              <a:pt x="1946" y="15271"/>
                            </a:lnTo>
                            <a:lnTo>
                              <a:pt x="1557" y="14583"/>
                            </a:lnTo>
                            <a:lnTo>
                              <a:pt x="584" y="13208"/>
                            </a:lnTo>
                            <a:lnTo>
                              <a:pt x="195" y="12382"/>
                            </a:lnTo>
                            <a:lnTo>
                              <a:pt x="0" y="11832"/>
                            </a:lnTo>
                            <a:lnTo>
                              <a:pt x="0" y="10181"/>
                            </a:lnTo>
                            <a:lnTo>
                              <a:pt x="1362" y="10181"/>
                            </a:lnTo>
                            <a:lnTo>
                              <a:pt x="1557" y="9768"/>
                            </a:lnTo>
                            <a:lnTo>
                              <a:pt x="1946" y="9631"/>
                            </a:lnTo>
                            <a:lnTo>
                              <a:pt x="1946" y="8805"/>
                            </a:lnTo>
                            <a:lnTo>
                              <a:pt x="2335" y="8392"/>
                            </a:lnTo>
                            <a:lnTo>
                              <a:pt x="1946" y="7980"/>
                            </a:lnTo>
                            <a:lnTo>
                              <a:pt x="1946" y="5916"/>
                            </a:lnTo>
                            <a:lnTo>
                              <a:pt x="1751" y="5090"/>
                            </a:lnTo>
                            <a:lnTo>
                              <a:pt x="1557" y="4127"/>
                            </a:lnTo>
                            <a:lnTo>
                              <a:pt x="1557" y="2476"/>
                            </a:lnTo>
                            <a:lnTo>
                              <a:pt x="1946" y="1376"/>
                            </a:lnTo>
                            <a:lnTo>
                              <a:pt x="6811" y="1376"/>
                            </a:lnTo>
                            <a:lnTo>
                              <a:pt x="6811" y="963"/>
                            </a:lnTo>
                            <a:lnTo>
                              <a:pt x="7005" y="825"/>
                            </a:lnTo>
                            <a:lnTo>
                              <a:pt x="7005" y="550"/>
                            </a:lnTo>
                            <a:lnTo>
                              <a:pt x="7395" y="413"/>
                            </a:lnTo>
                            <a:lnTo>
                              <a:pt x="7589" y="275"/>
                            </a:lnTo>
                            <a:lnTo>
                              <a:pt x="7784" y="0"/>
                            </a:lnTo>
                            <a:lnTo>
                              <a:pt x="7978" y="0"/>
                            </a:lnTo>
                            <a:lnTo>
                              <a:pt x="8173" y="275"/>
                            </a:lnTo>
                            <a:lnTo>
                              <a:pt x="8173" y="1376"/>
                            </a:lnTo>
                            <a:lnTo>
                              <a:pt x="7978" y="1789"/>
                            </a:lnTo>
                            <a:lnTo>
                              <a:pt x="11870" y="1789"/>
                            </a:lnTo>
                            <a:lnTo>
                              <a:pt x="12843" y="1926"/>
                            </a:lnTo>
                            <a:lnTo>
                              <a:pt x="13232" y="2201"/>
                            </a:lnTo>
                            <a:lnTo>
                              <a:pt x="14011" y="2339"/>
                            </a:lnTo>
                            <a:lnTo>
                              <a:pt x="14789" y="2889"/>
                            </a:lnTo>
                            <a:lnTo>
                              <a:pt x="15178" y="2889"/>
                            </a:lnTo>
                            <a:lnTo>
                              <a:pt x="15568" y="3164"/>
                            </a:lnTo>
                            <a:lnTo>
                              <a:pt x="15957" y="2889"/>
                            </a:lnTo>
                            <a:lnTo>
                              <a:pt x="16346" y="2889"/>
                            </a:lnTo>
                            <a:lnTo>
                              <a:pt x="16541" y="2752"/>
                            </a:lnTo>
                            <a:lnTo>
                              <a:pt x="16735" y="2476"/>
                            </a:lnTo>
                            <a:lnTo>
                              <a:pt x="16735" y="2339"/>
                            </a:lnTo>
                            <a:lnTo>
                              <a:pt x="16930" y="2201"/>
                            </a:lnTo>
                            <a:lnTo>
                              <a:pt x="16930" y="1926"/>
                            </a:lnTo>
                            <a:lnTo>
                              <a:pt x="17514" y="2201"/>
                            </a:lnTo>
                            <a:lnTo>
                              <a:pt x="17903" y="2201"/>
                            </a:lnTo>
                            <a:lnTo>
                              <a:pt x="18681" y="2476"/>
                            </a:lnTo>
                            <a:lnTo>
                              <a:pt x="19070" y="2752"/>
                            </a:lnTo>
                            <a:lnTo>
                              <a:pt x="19459" y="2889"/>
                            </a:lnTo>
                            <a:lnTo>
                              <a:pt x="19849" y="3164"/>
                            </a:lnTo>
                            <a:lnTo>
                              <a:pt x="20238" y="3164"/>
                            </a:lnTo>
                            <a:lnTo>
                              <a:pt x="21600" y="7980"/>
                            </a:lnTo>
                            <a:lnTo>
                              <a:pt x="21211" y="8805"/>
                            </a:lnTo>
                            <a:lnTo>
                              <a:pt x="20627" y="9355"/>
                            </a:lnTo>
                            <a:lnTo>
                              <a:pt x="20238" y="9906"/>
                            </a:lnTo>
                            <a:lnTo>
                              <a:pt x="19849" y="10594"/>
                            </a:lnTo>
                            <a:lnTo>
                              <a:pt x="19265" y="11144"/>
                            </a:lnTo>
                            <a:lnTo>
                              <a:pt x="19070" y="11832"/>
                            </a:lnTo>
                            <a:lnTo>
                              <a:pt x="18876" y="12657"/>
                            </a:lnTo>
                            <a:lnTo>
                              <a:pt x="18681" y="13620"/>
                            </a:lnTo>
                            <a:lnTo>
                              <a:pt x="18876" y="14033"/>
                            </a:lnTo>
                            <a:lnTo>
                              <a:pt x="18876" y="14308"/>
                            </a:lnTo>
                            <a:lnTo>
                              <a:pt x="19265" y="14996"/>
                            </a:lnTo>
                            <a:lnTo>
                              <a:pt x="19459" y="15271"/>
                            </a:lnTo>
                            <a:lnTo>
                              <a:pt x="19849" y="15959"/>
                            </a:lnTo>
                            <a:lnTo>
                              <a:pt x="20238" y="16785"/>
                            </a:lnTo>
                            <a:lnTo>
                              <a:pt x="20238" y="17748"/>
                            </a:lnTo>
                            <a:lnTo>
                              <a:pt x="20043" y="18023"/>
                            </a:lnTo>
                            <a:lnTo>
                              <a:pt x="20043" y="18298"/>
                            </a:lnTo>
                            <a:lnTo>
                              <a:pt x="19849" y="18573"/>
                            </a:lnTo>
                            <a:lnTo>
                              <a:pt x="19459" y="18848"/>
                            </a:lnTo>
                            <a:lnTo>
                              <a:pt x="19459" y="19536"/>
                            </a:lnTo>
                            <a:lnTo>
                              <a:pt x="18876" y="19536"/>
                            </a:lnTo>
                            <a:lnTo>
                              <a:pt x="18292" y="19261"/>
                            </a:lnTo>
                            <a:lnTo>
                              <a:pt x="17903" y="19124"/>
                            </a:lnTo>
                            <a:lnTo>
                              <a:pt x="17708" y="18848"/>
                            </a:lnTo>
                            <a:lnTo>
                              <a:pt x="17124" y="18573"/>
                            </a:lnTo>
                            <a:lnTo>
                              <a:pt x="16930" y="18298"/>
                            </a:lnTo>
                            <a:lnTo>
                              <a:pt x="16541" y="18161"/>
                            </a:lnTo>
                            <a:lnTo>
                              <a:pt x="14011" y="18161"/>
                            </a:lnTo>
                            <a:lnTo>
                              <a:pt x="12454" y="18298"/>
                            </a:lnTo>
                            <a:lnTo>
                              <a:pt x="10703" y="18711"/>
                            </a:lnTo>
                            <a:lnTo>
                              <a:pt x="7589" y="19536"/>
                            </a:lnTo>
                            <a:lnTo>
                              <a:pt x="6227" y="20087"/>
                            </a:lnTo>
                            <a:lnTo>
                              <a:pt x="4865" y="20499"/>
                            </a:lnTo>
                            <a:lnTo>
                              <a:pt x="3697" y="20775"/>
                            </a:lnTo>
                            <a:lnTo>
                              <a:pt x="2919" y="2160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4" name="Shape 523"/>
                      <p:cNvSpPr/>
                      <p:nvPr/>
                    </p:nvSpPr>
                    <p:spPr>
                      <a:xfrm>
                        <a:off x="23055" y="929594"/>
                        <a:ext cx="123665" cy="283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0" y="11435"/>
                            </a:moveTo>
                            <a:lnTo>
                              <a:pt x="1831" y="8894"/>
                            </a:lnTo>
                            <a:lnTo>
                              <a:pt x="3295" y="6353"/>
                            </a:lnTo>
                            <a:lnTo>
                              <a:pt x="5125" y="3812"/>
                            </a:lnTo>
                            <a:lnTo>
                              <a:pt x="7322" y="3812"/>
                            </a:lnTo>
                            <a:lnTo>
                              <a:pt x="9153" y="1271"/>
                            </a:lnTo>
                            <a:lnTo>
                              <a:pt x="10251" y="1271"/>
                            </a:lnTo>
                            <a:lnTo>
                              <a:pt x="12081" y="0"/>
                            </a:lnTo>
                            <a:lnTo>
                              <a:pt x="17207" y="0"/>
                            </a:lnTo>
                            <a:lnTo>
                              <a:pt x="18671" y="1271"/>
                            </a:lnTo>
                            <a:lnTo>
                              <a:pt x="19403" y="1271"/>
                            </a:lnTo>
                            <a:lnTo>
                              <a:pt x="20136" y="3812"/>
                            </a:lnTo>
                            <a:lnTo>
                              <a:pt x="21234" y="6353"/>
                            </a:lnTo>
                            <a:lnTo>
                              <a:pt x="21600" y="10165"/>
                            </a:lnTo>
                            <a:lnTo>
                              <a:pt x="21600" y="13976"/>
                            </a:lnTo>
                            <a:lnTo>
                              <a:pt x="20868" y="15247"/>
                            </a:lnTo>
                            <a:lnTo>
                              <a:pt x="15376" y="15247"/>
                            </a:lnTo>
                            <a:lnTo>
                              <a:pt x="14644" y="13976"/>
                            </a:lnTo>
                            <a:lnTo>
                              <a:pt x="13546" y="13976"/>
                            </a:lnTo>
                            <a:lnTo>
                              <a:pt x="11715" y="15247"/>
                            </a:lnTo>
                            <a:lnTo>
                              <a:pt x="8054" y="15247"/>
                            </a:lnTo>
                            <a:lnTo>
                              <a:pt x="6956" y="19059"/>
                            </a:lnTo>
                            <a:lnTo>
                              <a:pt x="5125" y="20329"/>
                            </a:lnTo>
                            <a:lnTo>
                              <a:pt x="3295" y="20329"/>
                            </a:lnTo>
                            <a:lnTo>
                              <a:pt x="1831" y="21600"/>
                            </a:lnTo>
                            <a:lnTo>
                              <a:pt x="0" y="21600"/>
                            </a:lnTo>
                            <a:lnTo>
                              <a:pt x="0" y="11435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5" name="Shape 524"/>
                      <p:cNvSpPr/>
                      <p:nvPr/>
                    </p:nvSpPr>
                    <p:spPr>
                      <a:xfrm>
                        <a:off x="1766920" y="2461673"/>
                        <a:ext cx="35633" cy="5340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541" y="0"/>
                            </a:moveTo>
                            <a:lnTo>
                              <a:pt x="2541" y="4050"/>
                            </a:lnTo>
                            <a:lnTo>
                              <a:pt x="1271" y="7425"/>
                            </a:lnTo>
                            <a:lnTo>
                              <a:pt x="1271" y="10125"/>
                            </a:lnTo>
                            <a:lnTo>
                              <a:pt x="0" y="12150"/>
                            </a:lnTo>
                            <a:lnTo>
                              <a:pt x="0" y="14175"/>
                            </a:lnTo>
                            <a:lnTo>
                              <a:pt x="1271" y="16875"/>
                            </a:lnTo>
                            <a:lnTo>
                              <a:pt x="1271" y="17550"/>
                            </a:lnTo>
                            <a:lnTo>
                              <a:pt x="2541" y="19575"/>
                            </a:lnTo>
                            <a:lnTo>
                              <a:pt x="21600" y="21600"/>
                            </a:lnTo>
                            <a:lnTo>
                              <a:pt x="21600" y="0"/>
                            </a:lnTo>
                            <a:lnTo>
                              <a:pt x="2541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6" name="Shape 525"/>
                      <p:cNvSpPr/>
                      <p:nvPr/>
                    </p:nvSpPr>
                    <p:spPr>
                      <a:xfrm>
                        <a:off x="1609721" y="2583505"/>
                        <a:ext cx="92224" cy="6842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491" y="12117"/>
                            </a:moveTo>
                            <a:lnTo>
                              <a:pt x="2455" y="11590"/>
                            </a:lnTo>
                            <a:lnTo>
                              <a:pt x="3927" y="10010"/>
                            </a:lnTo>
                            <a:lnTo>
                              <a:pt x="6382" y="8429"/>
                            </a:lnTo>
                            <a:lnTo>
                              <a:pt x="7364" y="6322"/>
                            </a:lnTo>
                            <a:lnTo>
                              <a:pt x="9327" y="3688"/>
                            </a:lnTo>
                            <a:lnTo>
                              <a:pt x="10309" y="1580"/>
                            </a:lnTo>
                            <a:lnTo>
                              <a:pt x="12273" y="0"/>
                            </a:lnTo>
                            <a:lnTo>
                              <a:pt x="15709" y="0"/>
                            </a:lnTo>
                            <a:lnTo>
                              <a:pt x="17182" y="527"/>
                            </a:lnTo>
                            <a:lnTo>
                              <a:pt x="18655" y="1580"/>
                            </a:lnTo>
                            <a:lnTo>
                              <a:pt x="19145" y="2107"/>
                            </a:lnTo>
                            <a:lnTo>
                              <a:pt x="20127" y="3688"/>
                            </a:lnTo>
                            <a:lnTo>
                              <a:pt x="20618" y="4215"/>
                            </a:lnTo>
                            <a:lnTo>
                              <a:pt x="21600" y="6322"/>
                            </a:lnTo>
                            <a:lnTo>
                              <a:pt x="21600" y="7902"/>
                            </a:lnTo>
                            <a:lnTo>
                              <a:pt x="20618" y="8956"/>
                            </a:lnTo>
                            <a:lnTo>
                              <a:pt x="19636" y="11590"/>
                            </a:lnTo>
                            <a:lnTo>
                              <a:pt x="13255" y="18439"/>
                            </a:lnTo>
                            <a:lnTo>
                              <a:pt x="11291" y="20020"/>
                            </a:lnTo>
                            <a:lnTo>
                              <a:pt x="9818" y="21600"/>
                            </a:lnTo>
                            <a:lnTo>
                              <a:pt x="7364" y="21600"/>
                            </a:lnTo>
                            <a:lnTo>
                              <a:pt x="6382" y="20020"/>
                            </a:lnTo>
                            <a:lnTo>
                              <a:pt x="4418" y="18439"/>
                            </a:lnTo>
                            <a:lnTo>
                              <a:pt x="1473" y="15278"/>
                            </a:lnTo>
                            <a:lnTo>
                              <a:pt x="491" y="13698"/>
                            </a:lnTo>
                            <a:lnTo>
                              <a:pt x="0" y="12117"/>
                            </a:lnTo>
                            <a:lnTo>
                              <a:pt x="491" y="12117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7" name="Shape 526"/>
                      <p:cNvSpPr/>
                      <p:nvPr/>
                    </p:nvSpPr>
                    <p:spPr>
                      <a:xfrm>
                        <a:off x="2173542" y="981331"/>
                        <a:ext cx="360512" cy="53572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140" y="1750"/>
                            </a:moveTo>
                            <a:lnTo>
                              <a:pt x="3391" y="1750"/>
                            </a:lnTo>
                            <a:lnTo>
                              <a:pt x="3516" y="1682"/>
                            </a:lnTo>
                            <a:lnTo>
                              <a:pt x="3767" y="1682"/>
                            </a:lnTo>
                            <a:lnTo>
                              <a:pt x="3893" y="1548"/>
                            </a:lnTo>
                            <a:lnTo>
                              <a:pt x="4019" y="1480"/>
                            </a:lnTo>
                            <a:lnTo>
                              <a:pt x="4521" y="1480"/>
                            </a:lnTo>
                            <a:lnTo>
                              <a:pt x="4647" y="1682"/>
                            </a:lnTo>
                            <a:lnTo>
                              <a:pt x="4898" y="1884"/>
                            </a:lnTo>
                            <a:lnTo>
                              <a:pt x="5023" y="2019"/>
                            </a:lnTo>
                            <a:lnTo>
                              <a:pt x="5526" y="2153"/>
                            </a:lnTo>
                            <a:lnTo>
                              <a:pt x="5777" y="2355"/>
                            </a:lnTo>
                            <a:lnTo>
                              <a:pt x="5902" y="2422"/>
                            </a:lnTo>
                            <a:lnTo>
                              <a:pt x="6279" y="2422"/>
                            </a:lnTo>
                            <a:lnTo>
                              <a:pt x="6405" y="2490"/>
                            </a:lnTo>
                            <a:lnTo>
                              <a:pt x="7033" y="2422"/>
                            </a:lnTo>
                            <a:lnTo>
                              <a:pt x="7535" y="2422"/>
                            </a:lnTo>
                            <a:lnTo>
                              <a:pt x="8163" y="2355"/>
                            </a:lnTo>
                            <a:lnTo>
                              <a:pt x="8791" y="2355"/>
                            </a:lnTo>
                            <a:lnTo>
                              <a:pt x="9419" y="2221"/>
                            </a:lnTo>
                            <a:lnTo>
                              <a:pt x="9921" y="2221"/>
                            </a:lnTo>
                            <a:lnTo>
                              <a:pt x="10423" y="2153"/>
                            </a:lnTo>
                            <a:lnTo>
                              <a:pt x="11302" y="2153"/>
                            </a:lnTo>
                            <a:lnTo>
                              <a:pt x="11428" y="2019"/>
                            </a:lnTo>
                            <a:lnTo>
                              <a:pt x="11679" y="1951"/>
                            </a:lnTo>
                            <a:lnTo>
                              <a:pt x="11679" y="1682"/>
                            </a:lnTo>
                            <a:lnTo>
                              <a:pt x="11428" y="1682"/>
                            </a:lnTo>
                            <a:lnTo>
                              <a:pt x="12558" y="1548"/>
                            </a:lnTo>
                            <a:lnTo>
                              <a:pt x="13688" y="1548"/>
                            </a:lnTo>
                            <a:lnTo>
                              <a:pt x="14944" y="1413"/>
                            </a:lnTo>
                            <a:lnTo>
                              <a:pt x="16074" y="1211"/>
                            </a:lnTo>
                            <a:lnTo>
                              <a:pt x="17456" y="1009"/>
                            </a:lnTo>
                            <a:lnTo>
                              <a:pt x="18460" y="740"/>
                            </a:lnTo>
                            <a:lnTo>
                              <a:pt x="19465" y="336"/>
                            </a:lnTo>
                            <a:lnTo>
                              <a:pt x="20219" y="0"/>
                            </a:lnTo>
                            <a:lnTo>
                              <a:pt x="20595" y="135"/>
                            </a:lnTo>
                            <a:lnTo>
                              <a:pt x="20721" y="471"/>
                            </a:lnTo>
                            <a:lnTo>
                              <a:pt x="20972" y="606"/>
                            </a:lnTo>
                            <a:lnTo>
                              <a:pt x="21098" y="807"/>
                            </a:lnTo>
                            <a:lnTo>
                              <a:pt x="21349" y="1009"/>
                            </a:lnTo>
                            <a:lnTo>
                              <a:pt x="21474" y="1211"/>
                            </a:lnTo>
                            <a:lnTo>
                              <a:pt x="21474" y="1413"/>
                            </a:lnTo>
                            <a:lnTo>
                              <a:pt x="21600" y="1682"/>
                            </a:lnTo>
                            <a:lnTo>
                              <a:pt x="21474" y="2893"/>
                            </a:lnTo>
                            <a:lnTo>
                              <a:pt x="20972" y="4037"/>
                            </a:lnTo>
                            <a:lnTo>
                              <a:pt x="20219" y="5047"/>
                            </a:lnTo>
                            <a:lnTo>
                              <a:pt x="19465" y="6123"/>
                            </a:lnTo>
                            <a:lnTo>
                              <a:pt x="18586" y="7065"/>
                            </a:lnTo>
                            <a:lnTo>
                              <a:pt x="17833" y="8142"/>
                            </a:lnTo>
                            <a:lnTo>
                              <a:pt x="17079" y="9017"/>
                            </a:lnTo>
                            <a:lnTo>
                              <a:pt x="16577" y="9959"/>
                            </a:lnTo>
                            <a:lnTo>
                              <a:pt x="15949" y="10632"/>
                            </a:lnTo>
                            <a:lnTo>
                              <a:pt x="15698" y="11372"/>
                            </a:lnTo>
                            <a:lnTo>
                              <a:pt x="14567" y="12583"/>
                            </a:lnTo>
                            <a:lnTo>
                              <a:pt x="14065" y="13189"/>
                            </a:lnTo>
                            <a:lnTo>
                              <a:pt x="13437" y="13660"/>
                            </a:lnTo>
                            <a:lnTo>
                              <a:pt x="12684" y="14131"/>
                            </a:lnTo>
                            <a:lnTo>
                              <a:pt x="10298" y="15409"/>
                            </a:lnTo>
                            <a:lnTo>
                              <a:pt x="9167" y="15880"/>
                            </a:lnTo>
                            <a:lnTo>
                              <a:pt x="6530" y="17293"/>
                            </a:lnTo>
                            <a:lnTo>
                              <a:pt x="5777" y="17764"/>
                            </a:lnTo>
                            <a:lnTo>
                              <a:pt x="5274" y="18236"/>
                            </a:lnTo>
                            <a:lnTo>
                              <a:pt x="4898" y="18572"/>
                            </a:lnTo>
                            <a:lnTo>
                              <a:pt x="4647" y="18774"/>
                            </a:lnTo>
                            <a:lnTo>
                              <a:pt x="4270" y="18976"/>
                            </a:lnTo>
                            <a:lnTo>
                              <a:pt x="4019" y="19178"/>
                            </a:lnTo>
                            <a:lnTo>
                              <a:pt x="3516" y="19245"/>
                            </a:lnTo>
                            <a:lnTo>
                              <a:pt x="3265" y="19312"/>
                            </a:lnTo>
                            <a:lnTo>
                              <a:pt x="2763" y="19514"/>
                            </a:lnTo>
                            <a:lnTo>
                              <a:pt x="2512" y="19649"/>
                            </a:lnTo>
                            <a:lnTo>
                              <a:pt x="2135" y="19918"/>
                            </a:lnTo>
                            <a:lnTo>
                              <a:pt x="1758" y="20052"/>
                            </a:lnTo>
                            <a:lnTo>
                              <a:pt x="1507" y="20389"/>
                            </a:lnTo>
                            <a:lnTo>
                              <a:pt x="1130" y="20658"/>
                            </a:lnTo>
                            <a:lnTo>
                              <a:pt x="879" y="20860"/>
                            </a:lnTo>
                            <a:lnTo>
                              <a:pt x="628" y="21129"/>
                            </a:lnTo>
                            <a:lnTo>
                              <a:pt x="251" y="21398"/>
                            </a:lnTo>
                            <a:lnTo>
                              <a:pt x="126" y="21600"/>
                            </a:lnTo>
                            <a:lnTo>
                              <a:pt x="126" y="15140"/>
                            </a:lnTo>
                            <a:lnTo>
                              <a:pt x="0" y="14938"/>
                            </a:lnTo>
                            <a:lnTo>
                              <a:pt x="0" y="14736"/>
                            </a:lnTo>
                            <a:lnTo>
                              <a:pt x="126" y="14669"/>
                            </a:lnTo>
                            <a:lnTo>
                              <a:pt x="377" y="14467"/>
                            </a:lnTo>
                            <a:lnTo>
                              <a:pt x="879" y="14198"/>
                            </a:lnTo>
                            <a:lnTo>
                              <a:pt x="1130" y="13996"/>
                            </a:lnTo>
                            <a:lnTo>
                              <a:pt x="1381" y="13727"/>
                            </a:lnTo>
                            <a:lnTo>
                              <a:pt x="1507" y="13458"/>
                            </a:lnTo>
                            <a:lnTo>
                              <a:pt x="1758" y="13391"/>
                            </a:lnTo>
                            <a:lnTo>
                              <a:pt x="2135" y="13256"/>
                            </a:lnTo>
                            <a:lnTo>
                              <a:pt x="2386" y="13189"/>
                            </a:lnTo>
                            <a:lnTo>
                              <a:pt x="2637" y="13054"/>
                            </a:lnTo>
                            <a:lnTo>
                              <a:pt x="3391" y="12920"/>
                            </a:lnTo>
                            <a:lnTo>
                              <a:pt x="3767" y="12920"/>
                            </a:lnTo>
                            <a:lnTo>
                              <a:pt x="4144" y="12785"/>
                            </a:lnTo>
                            <a:lnTo>
                              <a:pt x="4270" y="12785"/>
                            </a:lnTo>
                            <a:lnTo>
                              <a:pt x="4521" y="12718"/>
                            </a:lnTo>
                            <a:lnTo>
                              <a:pt x="4647" y="12516"/>
                            </a:lnTo>
                            <a:lnTo>
                              <a:pt x="4647" y="12314"/>
                            </a:lnTo>
                            <a:lnTo>
                              <a:pt x="4772" y="12112"/>
                            </a:lnTo>
                            <a:lnTo>
                              <a:pt x="4898" y="12045"/>
                            </a:lnTo>
                            <a:lnTo>
                              <a:pt x="5023" y="11843"/>
                            </a:lnTo>
                            <a:lnTo>
                              <a:pt x="5274" y="11776"/>
                            </a:lnTo>
                            <a:lnTo>
                              <a:pt x="5902" y="11641"/>
                            </a:lnTo>
                            <a:lnTo>
                              <a:pt x="8288" y="11641"/>
                            </a:lnTo>
                            <a:lnTo>
                              <a:pt x="8665" y="11574"/>
                            </a:lnTo>
                            <a:lnTo>
                              <a:pt x="8791" y="11507"/>
                            </a:lnTo>
                            <a:lnTo>
                              <a:pt x="9042" y="11305"/>
                            </a:lnTo>
                            <a:lnTo>
                              <a:pt x="9167" y="11237"/>
                            </a:lnTo>
                            <a:lnTo>
                              <a:pt x="9544" y="10901"/>
                            </a:lnTo>
                            <a:lnTo>
                              <a:pt x="9795" y="10632"/>
                            </a:lnTo>
                            <a:lnTo>
                              <a:pt x="9795" y="10430"/>
                            </a:lnTo>
                            <a:lnTo>
                              <a:pt x="10298" y="10093"/>
                            </a:lnTo>
                            <a:lnTo>
                              <a:pt x="10674" y="9622"/>
                            </a:lnTo>
                            <a:lnTo>
                              <a:pt x="11302" y="9151"/>
                            </a:lnTo>
                            <a:lnTo>
                              <a:pt x="12181" y="8680"/>
                            </a:lnTo>
                            <a:lnTo>
                              <a:pt x="13688" y="7738"/>
                            </a:lnTo>
                            <a:lnTo>
                              <a:pt x="14442" y="7335"/>
                            </a:lnTo>
                            <a:lnTo>
                              <a:pt x="15070" y="6864"/>
                            </a:lnTo>
                            <a:lnTo>
                              <a:pt x="13563" y="6729"/>
                            </a:lnTo>
                            <a:lnTo>
                              <a:pt x="12558" y="6594"/>
                            </a:lnTo>
                            <a:lnTo>
                              <a:pt x="10674" y="6258"/>
                            </a:lnTo>
                            <a:lnTo>
                              <a:pt x="9921" y="6056"/>
                            </a:lnTo>
                            <a:lnTo>
                              <a:pt x="8163" y="5787"/>
                            </a:lnTo>
                            <a:lnTo>
                              <a:pt x="7284" y="5585"/>
                            </a:lnTo>
                            <a:lnTo>
                              <a:pt x="6781" y="5518"/>
                            </a:lnTo>
                            <a:lnTo>
                              <a:pt x="6405" y="5249"/>
                            </a:lnTo>
                            <a:lnTo>
                              <a:pt x="5651" y="4845"/>
                            </a:lnTo>
                            <a:lnTo>
                              <a:pt x="4898" y="4508"/>
                            </a:lnTo>
                            <a:lnTo>
                              <a:pt x="4144" y="4037"/>
                            </a:lnTo>
                            <a:lnTo>
                              <a:pt x="3516" y="3432"/>
                            </a:lnTo>
                            <a:lnTo>
                              <a:pt x="3014" y="2692"/>
                            </a:lnTo>
                            <a:lnTo>
                              <a:pt x="2763" y="1951"/>
                            </a:lnTo>
                            <a:lnTo>
                              <a:pt x="2512" y="2221"/>
                            </a:lnTo>
                            <a:lnTo>
                              <a:pt x="2637" y="2019"/>
                            </a:lnTo>
                            <a:lnTo>
                              <a:pt x="2763" y="1951"/>
                            </a:lnTo>
                            <a:lnTo>
                              <a:pt x="3014" y="1884"/>
                            </a:lnTo>
                            <a:lnTo>
                              <a:pt x="3140" y="175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8" name="Shape 527"/>
                      <p:cNvSpPr/>
                      <p:nvPr/>
                    </p:nvSpPr>
                    <p:spPr>
                      <a:xfrm>
                        <a:off x="2357989" y="1805783"/>
                        <a:ext cx="18865" cy="1502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0" y="0"/>
                            </a:moveTo>
                            <a:lnTo>
                              <a:pt x="0" y="21600"/>
                            </a:lnTo>
                            <a:lnTo>
                              <a:pt x="21600" y="21600"/>
                            </a:lnTo>
                            <a:lnTo>
                              <a:pt x="19200" y="19200"/>
                            </a:lnTo>
                            <a:lnTo>
                              <a:pt x="19200" y="14400"/>
                            </a:lnTo>
                            <a:lnTo>
                              <a:pt x="14400" y="96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89" name="Shape 528"/>
                      <p:cNvSpPr/>
                      <p:nvPr/>
                    </p:nvSpPr>
                    <p:spPr>
                      <a:xfrm>
                        <a:off x="2451199" y="1815797"/>
                        <a:ext cx="12701" cy="1502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0" y="2400"/>
                            </a:moveTo>
                            <a:lnTo>
                              <a:pt x="21600" y="21600"/>
                            </a:lnTo>
                            <a:lnTo>
                              <a:pt x="0" y="21600"/>
                            </a:lnTo>
                            <a:lnTo>
                              <a:pt x="0" y="0"/>
                            </a:lnTo>
                            <a:lnTo>
                              <a:pt x="21600" y="0"/>
                            </a:lnTo>
                            <a:lnTo>
                              <a:pt x="0" y="240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190" name="Shape 529"/>
                      <p:cNvSpPr/>
                      <p:nvPr/>
                    </p:nvSpPr>
                    <p:spPr>
                      <a:xfrm>
                        <a:off x="2565430" y="1749039"/>
                        <a:ext cx="12701" cy="1335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1600" y="0"/>
                            </a:moveTo>
                            <a:lnTo>
                              <a:pt x="21600" y="2700"/>
                            </a:lnTo>
                            <a:lnTo>
                              <a:pt x="18000" y="2700"/>
                            </a:lnTo>
                            <a:lnTo>
                              <a:pt x="18000" y="8100"/>
                            </a:lnTo>
                            <a:lnTo>
                              <a:pt x="10800" y="13500"/>
                            </a:lnTo>
                            <a:lnTo>
                              <a:pt x="7200" y="18900"/>
                            </a:lnTo>
                            <a:lnTo>
                              <a:pt x="7200" y="21600"/>
                            </a:lnTo>
                            <a:lnTo>
                              <a:pt x="0" y="21600"/>
                            </a:lnTo>
                            <a:lnTo>
                              <a:pt x="0" y="8100"/>
                            </a:lnTo>
                            <a:lnTo>
                              <a:pt x="10800" y="8100"/>
                            </a:lnTo>
                            <a:lnTo>
                              <a:pt x="21600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</p:grpSp>
                <p:grpSp>
                  <p:nvGrpSpPr>
                    <p:cNvPr id="18" name="Group 667"/>
                    <p:cNvGrpSpPr/>
                    <p:nvPr/>
                  </p:nvGrpSpPr>
                  <p:grpSpPr>
                    <a:xfrm>
                      <a:off x="-1" y="0"/>
                      <a:ext cx="5994535" cy="2982381"/>
                      <a:chOff x="0" y="0"/>
                      <a:chExt cx="5994534" cy="2982380"/>
                    </a:xfrm>
                  </p:grpSpPr>
                  <p:sp>
                    <p:nvSpPr>
                      <p:cNvPr id="19" name="Shape 531"/>
                      <p:cNvSpPr/>
                      <p:nvPr/>
                    </p:nvSpPr>
                    <p:spPr>
                      <a:xfrm>
                        <a:off x="354222" y="842810"/>
                        <a:ext cx="146720" cy="181914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18206" y="4360"/>
                            </a:moveTo>
                            <a:lnTo>
                              <a:pt x="17897" y="4954"/>
                            </a:lnTo>
                            <a:lnTo>
                              <a:pt x="17280" y="5152"/>
                            </a:lnTo>
                            <a:lnTo>
                              <a:pt x="16971" y="5747"/>
                            </a:lnTo>
                            <a:lnTo>
                              <a:pt x="16663" y="5945"/>
                            </a:lnTo>
                            <a:lnTo>
                              <a:pt x="16354" y="6341"/>
                            </a:lnTo>
                            <a:lnTo>
                              <a:pt x="15737" y="6539"/>
                            </a:lnTo>
                            <a:lnTo>
                              <a:pt x="14811" y="6539"/>
                            </a:lnTo>
                            <a:lnTo>
                              <a:pt x="14503" y="6738"/>
                            </a:lnTo>
                            <a:lnTo>
                              <a:pt x="14811" y="7332"/>
                            </a:lnTo>
                            <a:lnTo>
                              <a:pt x="15429" y="7927"/>
                            </a:lnTo>
                            <a:lnTo>
                              <a:pt x="16354" y="8125"/>
                            </a:lnTo>
                            <a:lnTo>
                              <a:pt x="17280" y="8521"/>
                            </a:lnTo>
                            <a:lnTo>
                              <a:pt x="18514" y="8521"/>
                            </a:lnTo>
                            <a:lnTo>
                              <a:pt x="19749" y="8719"/>
                            </a:lnTo>
                            <a:lnTo>
                              <a:pt x="21600" y="8719"/>
                            </a:lnTo>
                            <a:lnTo>
                              <a:pt x="21600" y="14070"/>
                            </a:lnTo>
                            <a:lnTo>
                              <a:pt x="20983" y="14268"/>
                            </a:lnTo>
                            <a:lnTo>
                              <a:pt x="20366" y="14862"/>
                            </a:lnTo>
                            <a:lnTo>
                              <a:pt x="19749" y="15061"/>
                            </a:lnTo>
                            <a:lnTo>
                              <a:pt x="19131" y="15655"/>
                            </a:lnTo>
                            <a:lnTo>
                              <a:pt x="18514" y="16448"/>
                            </a:lnTo>
                            <a:lnTo>
                              <a:pt x="18206" y="16646"/>
                            </a:lnTo>
                            <a:lnTo>
                              <a:pt x="18206" y="17240"/>
                            </a:lnTo>
                            <a:lnTo>
                              <a:pt x="17280" y="17240"/>
                            </a:lnTo>
                            <a:lnTo>
                              <a:pt x="16663" y="17439"/>
                            </a:lnTo>
                            <a:lnTo>
                              <a:pt x="15429" y="17439"/>
                            </a:lnTo>
                            <a:lnTo>
                              <a:pt x="14811" y="17835"/>
                            </a:lnTo>
                            <a:lnTo>
                              <a:pt x="14811" y="18033"/>
                            </a:lnTo>
                            <a:lnTo>
                              <a:pt x="14503" y="18033"/>
                            </a:lnTo>
                            <a:lnTo>
                              <a:pt x="14503" y="18231"/>
                            </a:lnTo>
                            <a:lnTo>
                              <a:pt x="13886" y="18628"/>
                            </a:lnTo>
                            <a:lnTo>
                              <a:pt x="13577" y="18628"/>
                            </a:lnTo>
                            <a:lnTo>
                              <a:pt x="12651" y="18826"/>
                            </a:lnTo>
                            <a:lnTo>
                              <a:pt x="12343" y="19222"/>
                            </a:lnTo>
                            <a:lnTo>
                              <a:pt x="11726" y="19618"/>
                            </a:lnTo>
                            <a:lnTo>
                              <a:pt x="8949" y="19618"/>
                            </a:lnTo>
                            <a:lnTo>
                              <a:pt x="7714" y="20015"/>
                            </a:lnTo>
                            <a:lnTo>
                              <a:pt x="6480" y="20213"/>
                            </a:lnTo>
                            <a:lnTo>
                              <a:pt x="4937" y="20213"/>
                            </a:lnTo>
                            <a:lnTo>
                              <a:pt x="4011" y="20807"/>
                            </a:lnTo>
                            <a:lnTo>
                              <a:pt x="2777" y="21006"/>
                            </a:lnTo>
                            <a:lnTo>
                              <a:pt x="1851" y="21402"/>
                            </a:lnTo>
                            <a:lnTo>
                              <a:pt x="309" y="21600"/>
                            </a:lnTo>
                            <a:lnTo>
                              <a:pt x="1851" y="20213"/>
                            </a:lnTo>
                            <a:lnTo>
                              <a:pt x="0" y="20213"/>
                            </a:lnTo>
                            <a:lnTo>
                              <a:pt x="0" y="17240"/>
                            </a:lnTo>
                            <a:lnTo>
                              <a:pt x="617" y="17240"/>
                            </a:lnTo>
                            <a:lnTo>
                              <a:pt x="926" y="16844"/>
                            </a:lnTo>
                            <a:lnTo>
                              <a:pt x="1234" y="16844"/>
                            </a:lnTo>
                            <a:lnTo>
                              <a:pt x="1851" y="16646"/>
                            </a:lnTo>
                            <a:lnTo>
                              <a:pt x="2160" y="16448"/>
                            </a:lnTo>
                            <a:lnTo>
                              <a:pt x="4011" y="16448"/>
                            </a:lnTo>
                            <a:lnTo>
                              <a:pt x="4629" y="15853"/>
                            </a:lnTo>
                            <a:lnTo>
                              <a:pt x="4937" y="15853"/>
                            </a:lnTo>
                            <a:lnTo>
                              <a:pt x="6171" y="15655"/>
                            </a:lnTo>
                            <a:lnTo>
                              <a:pt x="6480" y="15457"/>
                            </a:lnTo>
                            <a:lnTo>
                              <a:pt x="6480" y="15061"/>
                            </a:lnTo>
                            <a:lnTo>
                              <a:pt x="5863" y="15457"/>
                            </a:lnTo>
                            <a:lnTo>
                              <a:pt x="4320" y="15457"/>
                            </a:lnTo>
                            <a:lnTo>
                              <a:pt x="4011" y="15655"/>
                            </a:lnTo>
                            <a:lnTo>
                              <a:pt x="3703" y="15655"/>
                            </a:lnTo>
                            <a:lnTo>
                              <a:pt x="3086" y="15457"/>
                            </a:lnTo>
                            <a:lnTo>
                              <a:pt x="2777" y="15061"/>
                            </a:lnTo>
                            <a:lnTo>
                              <a:pt x="3086" y="14862"/>
                            </a:lnTo>
                            <a:lnTo>
                              <a:pt x="3086" y="14466"/>
                            </a:lnTo>
                            <a:lnTo>
                              <a:pt x="3703" y="14070"/>
                            </a:lnTo>
                            <a:lnTo>
                              <a:pt x="3703" y="13673"/>
                            </a:lnTo>
                            <a:lnTo>
                              <a:pt x="4011" y="13079"/>
                            </a:lnTo>
                            <a:lnTo>
                              <a:pt x="4320" y="12881"/>
                            </a:lnTo>
                            <a:lnTo>
                              <a:pt x="4320" y="12683"/>
                            </a:lnTo>
                            <a:lnTo>
                              <a:pt x="3086" y="12286"/>
                            </a:lnTo>
                            <a:lnTo>
                              <a:pt x="2469" y="12286"/>
                            </a:lnTo>
                            <a:lnTo>
                              <a:pt x="1851" y="12088"/>
                            </a:lnTo>
                            <a:lnTo>
                              <a:pt x="926" y="11692"/>
                            </a:lnTo>
                            <a:lnTo>
                              <a:pt x="309" y="10899"/>
                            </a:lnTo>
                            <a:lnTo>
                              <a:pt x="0" y="10305"/>
                            </a:lnTo>
                            <a:lnTo>
                              <a:pt x="0" y="9512"/>
                            </a:lnTo>
                            <a:lnTo>
                              <a:pt x="617" y="9512"/>
                            </a:lnTo>
                            <a:lnTo>
                              <a:pt x="1234" y="9314"/>
                            </a:lnTo>
                            <a:lnTo>
                              <a:pt x="2160" y="8917"/>
                            </a:lnTo>
                            <a:lnTo>
                              <a:pt x="2469" y="8719"/>
                            </a:lnTo>
                            <a:lnTo>
                              <a:pt x="2777" y="8719"/>
                            </a:lnTo>
                            <a:lnTo>
                              <a:pt x="2777" y="7728"/>
                            </a:lnTo>
                            <a:lnTo>
                              <a:pt x="8640" y="7728"/>
                            </a:lnTo>
                            <a:lnTo>
                              <a:pt x="9257" y="7134"/>
                            </a:lnTo>
                            <a:lnTo>
                              <a:pt x="9874" y="6738"/>
                            </a:lnTo>
                            <a:lnTo>
                              <a:pt x="10183" y="5945"/>
                            </a:lnTo>
                            <a:lnTo>
                              <a:pt x="10183" y="4360"/>
                            </a:lnTo>
                            <a:lnTo>
                              <a:pt x="10491" y="3567"/>
                            </a:lnTo>
                            <a:lnTo>
                              <a:pt x="10491" y="2972"/>
                            </a:lnTo>
                            <a:lnTo>
                              <a:pt x="11109" y="2972"/>
                            </a:lnTo>
                            <a:lnTo>
                              <a:pt x="11726" y="2378"/>
                            </a:lnTo>
                            <a:lnTo>
                              <a:pt x="12034" y="1982"/>
                            </a:lnTo>
                            <a:lnTo>
                              <a:pt x="12651" y="793"/>
                            </a:lnTo>
                            <a:lnTo>
                              <a:pt x="13886" y="198"/>
                            </a:lnTo>
                            <a:lnTo>
                              <a:pt x="14811" y="0"/>
                            </a:lnTo>
                            <a:lnTo>
                              <a:pt x="16663" y="0"/>
                            </a:lnTo>
                            <a:lnTo>
                              <a:pt x="16971" y="793"/>
                            </a:lnTo>
                            <a:lnTo>
                              <a:pt x="17280" y="1387"/>
                            </a:lnTo>
                            <a:lnTo>
                              <a:pt x="18206" y="2180"/>
                            </a:lnTo>
                            <a:lnTo>
                              <a:pt x="18514" y="2774"/>
                            </a:lnTo>
                            <a:lnTo>
                              <a:pt x="18514" y="3567"/>
                            </a:lnTo>
                            <a:lnTo>
                              <a:pt x="18206" y="4161"/>
                            </a:lnTo>
                            <a:lnTo>
                              <a:pt x="17280" y="4360"/>
                            </a:lnTo>
                            <a:lnTo>
                              <a:pt x="18206" y="436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sp>
                    <p:nvSpPr>
                      <p:cNvPr id="20" name="Shape 532"/>
                      <p:cNvSpPr/>
                      <p:nvPr/>
                    </p:nvSpPr>
                    <p:spPr>
                      <a:xfrm>
                        <a:off x="354222" y="1386881"/>
                        <a:ext cx="127856" cy="18859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7082" y="0"/>
                            </a:moveTo>
                            <a:lnTo>
                              <a:pt x="14164" y="0"/>
                            </a:lnTo>
                            <a:lnTo>
                              <a:pt x="15580" y="191"/>
                            </a:lnTo>
                            <a:lnTo>
                              <a:pt x="21600" y="191"/>
                            </a:lnTo>
                            <a:lnTo>
                              <a:pt x="21600" y="1912"/>
                            </a:lnTo>
                            <a:lnTo>
                              <a:pt x="21246" y="2294"/>
                            </a:lnTo>
                            <a:lnTo>
                              <a:pt x="20538" y="3441"/>
                            </a:lnTo>
                            <a:lnTo>
                              <a:pt x="19475" y="4779"/>
                            </a:lnTo>
                            <a:lnTo>
                              <a:pt x="18059" y="8219"/>
                            </a:lnTo>
                            <a:lnTo>
                              <a:pt x="16997" y="9749"/>
                            </a:lnTo>
                            <a:lnTo>
                              <a:pt x="16643" y="10896"/>
                            </a:lnTo>
                            <a:lnTo>
                              <a:pt x="15934" y="11660"/>
                            </a:lnTo>
                            <a:lnTo>
                              <a:pt x="15934" y="12616"/>
                            </a:lnTo>
                            <a:lnTo>
                              <a:pt x="16643" y="13763"/>
                            </a:lnTo>
                            <a:lnTo>
                              <a:pt x="16643" y="16821"/>
                            </a:lnTo>
                            <a:lnTo>
                              <a:pt x="15934" y="17968"/>
                            </a:lnTo>
                            <a:lnTo>
                              <a:pt x="15580" y="18924"/>
                            </a:lnTo>
                            <a:lnTo>
                              <a:pt x="14518" y="20262"/>
                            </a:lnTo>
                            <a:lnTo>
                              <a:pt x="12039" y="20644"/>
                            </a:lnTo>
                            <a:lnTo>
                              <a:pt x="10269" y="20835"/>
                            </a:lnTo>
                            <a:lnTo>
                              <a:pt x="9561" y="21409"/>
                            </a:lnTo>
                            <a:lnTo>
                              <a:pt x="9207" y="21409"/>
                            </a:lnTo>
                            <a:lnTo>
                              <a:pt x="8144" y="21600"/>
                            </a:lnTo>
                            <a:lnTo>
                              <a:pt x="7436" y="21600"/>
                            </a:lnTo>
                            <a:lnTo>
                              <a:pt x="6728" y="21409"/>
                            </a:lnTo>
                            <a:lnTo>
                              <a:pt x="4249" y="21218"/>
                            </a:lnTo>
                            <a:lnTo>
                              <a:pt x="4249" y="20071"/>
                            </a:lnTo>
                            <a:lnTo>
                              <a:pt x="3541" y="18924"/>
                            </a:lnTo>
                            <a:lnTo>
                              <a:pt x="2833" y="17968"/>
                            </a:lnTo>
                            <a:lnTo>
                              <a:pt x="2125" y="16821"/>
                            </a:lnTo>
                            <a:lnTo>
                              <a:pt x="1062" y="15865"/>
                            </a:lnTo>
                            <a:lnTo>
                              <a:pt x="354" y="14910"/>
                            </a:lnTo>
                            <a:lnTo>
                              <a:pt x="0" y="13763"/>
                            </a:lnTo>
                            <a:lnTo>
                              <a:pt x="0" y="11278"/>
                            </a:lnTo>
                            <a:lnTo>
                              <a:pt x="354" y="10322"/>
                            </a:lnTo>
                            <a:lnTo>
                              <a:pt x="1062" y="9175"/>
                            </a:lnTo>
                            <a:lnTo>
                              <a:pt x="1416" y="8411"/>
                            </a:lnTo>
                            <a:lnTo>
                              <a:pt x="2833" y="7455"/>
                            </a:lnTo>
                            <a:lnTo>
                              <a:pt x="3541" y="6499"/>
                            </a:lnTo>
                            <a:lnTo>
                              <a:pt x="4603" y="6117"/>
                            </a:lnTo>
                            <a:lnTo>
                              <a:pt x="4957" y="4970"/>
                            </a:lnTo>
                            <a:lnTo>
                              <a:pt x="4957" y="4588"/>
                            </a:lnTo>
                            <a:lnTo>
                              <a:pt x="5666" y="4014"/>
                            </a:lnTo>
                            <a:lnTo>
                              <a:pt x="5666" y="3441"/>
                            </a:lnTo>
                            <a:lnTo>
                              <a:pt x="6020" y="2867"/>
                            </a:lnTo>
                            <a:lnTo>
                              <a:pt x="6020" y="765"/>
                            </a:lnTo>
                            <a:lnTo>
                              <a:pt x="6728" y="765"/>
                            </a:lnTo>
                            <a:lnTo>
                              <a:pt x="6728" y="573"/>
                            </a:lnTo>
                            <a:lnTo>
                              <a:pt x="7082" y="191"/>
                            </a:lnTo>
                            <a:lnTo>
                              <a:pt x="7082" y="0"/>
                            </a:lnTo>
                            <a:close/>
                          </a:path>
                        </a:pathLst>
                      </a:custGeom>
                      <a:solidFill>
                        <a:srgbClr val="CCCCCC"/>
                      </a:solidFill>
                      <a:ln w="3175" cap="flat">
                        <a:solidFill>
                          <a:srgbClr val="FFFFFF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71981" tIns="71981" rIns="71981" bIns="71981" numCol="1" anchor="t">
                        <a:noAutofit/>
                      </a:bodyPr>
                      <a:lstStyle/>
                      <a:p>
                        <a:endParaRPr sz="1799"/>
                      </a:p>
                    </p:txBody>
                  </p:sp>
                  <p:grpSp>
                    <p:nvGrpSpPr>
                      <p:cNvPr id="21" name="Group 666"/>
                      <p:cNvGrpSpPr/>
                      <p:nvPr/>
                    </p:nvGrpSpPr>
                    <p:grpSpPr>
                      <a:xfrm>
                        <a:off x="-1" y="-1"/>
                        <a:ext cx="5994535" cy="2982382"/>
                        <a:chOff x="0" y="0"/>
                        <a:chExt cx="5994533" cy="2982380"/>
                      </a:xfrm>
                    </p:grpSpPr>
                    <p:grpSp>
                      <p:nvGrpSpPr>
                        <p:cNvPr id="22" name="Group 536"/>
                        <p:cNvGrpSpPr/>
                        <p:nvPr/>
                      </p:nvGrpSpPr>
                      <p:grpSpPr>
                        <a:xfrm>
                          <a:off x="-1" y="472307"/>
                          <a:ext cx="1064765" cy="425579"/>
                          <a:chOff x="0" y="0"/>
                          <a:chExt cx="1064763" cy="425577"/>
                        </a:xfrm>
                      </p:grpSpPr>
                      <p:sp>
                        <p:nvSpPr>
                          <p:cNvPr id="152" name="Shape 533"/>
                          <p:cNvSpPr/>
                          <p:nvPr/>
                        </p:nvSpPr>
                        <p:spPr>
                          <a:xfrm>
                            <a:off x="1020747" y="378847"/>
                            <a:ext cx="44017" cy="46731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0"/>
                                </a:moveTo>
                                <a:lnTo>
                                  <a:pt x="0" y="8486"/>
                                </a:lnTo>
                                <a:lnTo>
                                  <a:pt x="1029" y="10029"/>
                                </a:lnTo>
                                <a:lnTo>
                                  <a:pt x="1029" y="11571"/>
                                </a:lnTo>
                                <a:lnTo>
                                  <a:pt x="2057" y="13886"/>
                                </a:lnTo>
                                <a:lnTo>
                                  <a:pt x="3086" y="15429"/>
                                </a:lnTo>
                                <a:lnTo>
                                  <a:pt x="4114" y="17743"/>
                                </a:lnTo>
                                <a:lnTo>
                                  <a:pt x="6171" y="19286"/>
                                </a:lnTo>
                                <a:lnTo>
                                  <a:pt x="6171" y="21600"/>
                                </a:lnTo>
                                <a:lnTo>
                                  <a:pt x="9257" y="20057"/>
                                </a:lnTo>
                                <a:lnTo>
                                  <a:pt x="11314" y="19286"/>
                                </a:lnTo>
                                <a:lnTo>
                                  <a:pt x="14400" y="17743"/>
                                </a:lnTo>
                                <a:lnTo>
                                  <a:pt x="17486" y="16971"/>
                                </a:lnTo>
                                <a:lnTo>
                                  <a:pt x="18514" y="13886"/>
                                </a:lnTo>
                                <a:lnTo>
                                  <a:pt x="19543" y="13114"/>
                                </a:lnTo>
                                <a:lnTo>
                                  <a:pt x="21600" y="10800"/>
                                </a:lnTo>
                                <a:lnTo>
                                  <a:pt x="21600" y="6171"/>
                                </a:lnTo>
                                <a:lnTo>
                                  <a:pt x="18514" y="3857"/>
                                </a:lnTo>
                                <a:lnTo>
                                  <a:pt x="18514" y="2314"/>
                                </a:lnTo>
                                <a:lnTo>
                                  <a:pt x="15429" y="0"/>
                                </a:lnTo>
                                <a:lnTo>
                                  <a:pt x="10286" y="0"/>
                                </a:lnTo>
                                <a:lnTo>
                                  <a:pt x="8229" y="1543"/>
                                </a:lnTo>
                                <a:lnTo>
                                  <a:pt x="3086" y="1543"/>
                                </a:lnTo>
                                <a:lnTo>
                                  <a:pt x="2057" y="0"/>
                                </a:lnTo>
                                <a:lnTo>
                                  <a:pt x="0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CCCCC"/>
                          </a:solidFill>
                          <a:ln w="3175" cap="flat">
                            <a:solidFill>
                              <a:srgbClr val="FFFFFF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71981" tIns="71981" rIns="71981" bIns="71981" numCol="1" anchor="t">
                            <a:noAutofit/>
                          </a:bodyPr>
                          <a:lstStyle/>
                          <a:p>
                            <a:endParaRPr sz="1799"/>
                          </a:p>
                        </p:txBody>
                      </p:sp>
                      <p:sp>
                        <p:nvSpPr>
                          <p:cNvPr id="153" name="Shape 534"/>
                          <p:cNvSpPr/>
                          <p:nvPr/>
                        </p:nvSpPr>
                        <p:spPr>
                          <a:xfrm>
                            <a:off x="920140" y="317096"/>
                            <a:ext cx="92224" cy="98468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12273" y="20136"/>
                                </a:moveTo>
                                <a:lnTo>
                                  <a:pt x="7855" y="20136"/>
                                </a:lnTo>
                                <a:lnTo>
                                  <a:pt x="6382" y="19037"/>
                                </a:lnTo>
                                <a:lnTo>
                                  <a:pt x="3927" y="18671"/>
                                </a:lnTo>
                                <a:lnTo>
                                  <a:pt x="2945" y="17573"/>
                                </a:lnTo>
                                <a:lnTo>
                                  <a:pt x="1473" y="16475"/>
                                </a:lnTo>
                                <a:lnTo>
                                  <a:pt x="982" y="15010"/>
                                </a:lnTo>
                                <a:lnTo>
                                  <a:pt x="491" y="13912"/>
                                </a:lnTo>
                                <a:lnTo>
                                  <a:pt x="0" y="13180"/>
                                </a:lnTo>
                                <a:lnTo>
                                  <a:pt x="491" y="12081"/>
                                </a:lnTo>
                                <a:lnTo>
                                  <a:pt x="491" y="10983"/>
                                </a:lnTo>
                                <a:lnTo>
                                  <a:pt x="982" y="9885"/>
                                </a:lnTo>
                                <a:lnTo>
                                  <a:pt x="982" y="8420"/>
                                </a:lnTo>
                                <a:lnTo>
                                  <a:pt x="1473" y="6956"/>
                                </a:lnTo>
                                <a:lnTo>
                                  <a:pt x="2455" y="5125"/>
                                </a:lnTo>
                                <a:lnTo>
                                  <a:pt x="2945" y="4027"/>
                                </a:lnTo>
                                <a:lnTo>
                                  <a:pt x="3436" y="2563"/>
                                </a:lnTo>
                                <a:lnTo>
                                  <a:pt x="7364" y="2563"/>
                                </a:lnTo>
                                <a:lnTo>
                                  <a:pt x="8836" y="1831"/>
                                </a:lnTo>
                                <a:lnTo>
                                  <a:pt x="10800" y="1098"/>
                                </a:lnTo>
                                <a:lnTo>
                                  <a:pt x="12273" y="1098"/>
                                </a:lnTo>
                                <a:lnTo>
                                  <a:pt x="13255" y="366"/>
                                </a:lnTo>
                                <a:lnTo>
                                  <a:pt x="14236" y="0"/>
                                </a:lnTo>
                                <a:lnTo>
                                  <a:pt x="15218" y="366"/>
                                </a:lnTo>
                                <a:lnTo>
                                  <a:pt x="15709" y="366"/>
                                </a:lnTo>
                                <a:lnTo>
                                  <a:pt x="16691" y="1098"/>
                                </a:lnTo>
                                <a:lnTo>
                                  <a:pt x="18655" y="1831"/>
                                </a:lnTo>
                                <a:lnTo>
                                  <a:pt x="19145" y="2563"/>
                                </a:lnTo>
                                <a:lnTo>
                                  <a:pt x="19145" y="2929"/>
                                </a:lnTo>
                                <a:lnTo>
                                  <a:pt x="18655" y="3661"/>
                                </a:lnTo>
                                <a:lnTo>
                                  <a:pt x="17673" y="4027"/>
                                </a:lnTo>
                                <a:lnTo>
                                  <a:pt x="17182" y="4393"/>
                                </a:lnTo>
                                <a:lnTo>
                                  <a:pt x="17182" y="5125"/>
                                </a:lnTo>
                                <a:lnTo>
                                  <a:pt x="16691" y="5858"/>
                                </a:lnTo>
                                <a:lnTo>
                                  <a:pt x="17182" y="6590"/>
                                </a:lnTo>
                                <a:lnTo>
                                  <a:pt x="17182" y="7322"/>
                                </a:lnTo>
                                <a:lnTo>
                                  <a:pt x="18655" y="8420"/>
                                </a:lnTo>
                                <a:lnTo>
                                  <a:pt x="20127" y="10617"/>
                                </a:lnTo>
                                <a:lnTo>
                                  <a:pt x="20618" y="10983"/>
                                </a:lnTo>
                                <a:lnTo>
                                  <a:pt x="21600" y="10983"/>
                                </a:lnTo>
                                <a:lnTo>
                                  <a:pt x="19145" y="12081"/>
                                </a:lnTo>
                                <a:lnTo>
                                  <a:pt x="17182" y="13180"/>
                                </a:lnTo>
                                <a:lnTo>
                                  <a:pt x="15218" y="13912"/>
                                </a:lnTo>
                                <a:lnTo>
                                  <a:pt x="13745" y="15742"/>
                                </a:lnTo>
                                <a:lnTo>
                                  <a:pt x="13255" y="17573"/>
                                </a:lnTo>
                                <a:lnTo>
                                  <a:pt x="13255" y="20502"/>
                                </a:lnTo>
                                <a:lnTo>
                                  <a:pt x="14236" y="21600"/>
                                </a:lnTo>
                                <a:lnTo>
                                  <a:pt x="12273" y="2013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CCCCC"/>
                          </a:solidFill>
                          <a:ln w="3175" cap="flat">
                            <a:solidFill>
                              <a:srgbClr val="FFFFFF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71981" tIns="71981" rIns="71981" bIns="71981" numCol="1" anchor="t">
                            <a:noAutofit/>
                          </a:bodyPr>
                          <a:lstStyle/>
                          <a:p>
                            <a:endParaRPr sz="1799"/>
                          </a:p>
                        </p:txBody>
                      </p:sp>
                      <p:sp>
                        <p:nvSpPr>
                          <p:cNvPr id="154" name="Shape 535"/>
                          <p:cNvSpPr/>
                          <p:nvPr/>
                        </p:nvSpPr>
                        <p:spPr>
                          <a:xfrm>
                            <a:off x="-1" y="-1"/>
                            <a:ext cx="291344" cy="12016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1243" y="5100"/>
                                </a:moveTo>
                                <a:lnTo>
                                  <a:pt x="1243" y="5700"/>
                                </a:lnTo>
                                <a:lnTo>
                                  <a:pt x="1399" y="6300"/>
                                </a:lnTo>
                                <a:lnTo>
                                  <a:pt x="1399" y="6600"/>
                                </a:lnTo>
                                <a:lnTo>
                                  <a:pt x="1554" y="7200"/>
                                </a:lnTo>
                                <a:lnTo>
                                  <a:pt x="1554" y="6600"/>
                                </a:lnTo>
                                <a:lnTo>
                                  <a:pt x="1865" y="6300"/>
                                </a:lnTo>
                                <a:lnTo>
                                  <a:pt x="1865" y="5100"/>
                                </a:lnTo>
                                <a:lnTo>
                                  <a:pt x="2020" y="4800"/>
                                </a:lnTo>
                                <a:lnTo>
                                  <a:pt x="2020" y="4200"/>
                                </a:lnTo>
                                <a:lnTo>
                                  <a:pt x="3885" y="4200"/>
                                </a:lnTo>
                                <a:lnTo>
                                  <a:pt x="3885" y="2100"/>
                                </a:lnTo>
                                <a:lnTo>
                                  <a:pt x="3574" y="1800"/>
                                </a:lnTo>
                                <a:lnTo>
                                  <a:pt x="3419" y="1800"/>
                                </a:lnTo>
                                <a:lnTo>
                                  <a:pt x="3263" y="1500"/>
                                </a:lnTo>
                                <a:lnTo>
                                  <a:pt x="3108" y="900"/>
                                </a:lnTo>
                                <a:lnTo>
                                  <a:pt x="2953" y="600"/>
                                </a:lnTo>
                                <a:lnTo>
                                  <a:pt x="2953" y="0"/>
                                </a:lnTo>
                                <a:lnTo>
                                  <a:pt x="3574" y="600"/>
                                </a:lnTo>
                                <a:lnTo>
                                  <a:pt x="4196" y="1800"/>
                                </a:lnTo>
                                <a:lnTo>
                                  <a:pt x="4973" y="4800"/>
                                </a:lnTo>
                                <a:lnTo>
                                  <a:pt x="5283" y="6300"/>
                                </a:lnTo>
                                <a:lnTo>
                                  <a:pt x="5905" y="7500"/>
                                </a:lnTo>
                                <a:lnTo>
                                  <a:pt x="6216" y="8400"/>
                                </a:lnTo>
                                <a:lnTo>
                                  <a:pt x="7304" y="8400"/>
                                </a:lnTo>
                                <a:lnTo>
                                  <a:pt x="7925" y="7500"/>
                                </a:lnTo>
                                <a:lnTo>
                                  <a:pt x="8236" y="6600"/>
                                </a:lnTo>
                                <a:lnTo>
                                  <a:pt x="8858" y="5700"/>
                                </a:lnTo>
                                <a:lnTo>
                                  <a:pt x="9168" y="4200"/>
                                </a:lnTo>
                                <a:lnTo>
                                  <a:pt x="9479" y="3300"/>
                                </a:lnTo>
                                <a:lnTo>
                                  <a:pt x="9945" y="2700"/>
                                </a:lnTo>
                                <a:lnTo>
                                  <a:pt x="10256" y="2100"/>
                                </a:lnTo>
                                <a:lnTo>
                                  <a:pt x="10412" y="2700"/>
                                </a:lnTo>
                                <a:lnTo>
                                  <a:pt x="10412" y="3000"/>
                                </a:lnTo>
                                <a:lnTo>
                                  <a:pt x="10722" y="3000"/>
                                </a:lnTo>
                                <a:lnTo>
                                  <a:pt x="10722" y="3900"/>
                                </a:lnTo>
                                <a:lnTo>
                                  <a:pt x="13986" y="3900"/>
                                </a:lnTo>
                                <a:lnTo>
                                  <a:pt x="16783" y="600"/>
                                </a:lnTo>
                                <a:lnTo>
                                  <a:pt x="17094" y="900"/>
                                </a:lnTo>
                                <a:lnTo>
                                  <a:pt x="17249" y="1500"/>
                                </a:lnTo>
                                <a:lnTo>
                                  <a:pt x="17404" y="1800"/>
                                </a:lnTo>
                                <a:lnTo>
                                  <a:pt x="17715" y="2100"/>
                                </a:lnTo>
                                <a:lnTo>
                                  <a:pt x="17871" y="2700"/>
                                </a:lnTo>
                                <a:lnTo>
                                  <a:pt x="18026" y="2700"/>
                                </a:lnTo>
                                <a:lnTo>
                                  <a:pt x="18181" y="3000"/>
                                </a:lnTo>
                                <a:lnTo>
                                  <a:pt x="18647" y="3000"/>
                                </a:lnTo>
                                <a:lnTo>
                                  <a:pt x="18803" y="2700"/>
                                </a:lnTo>
                                <a:lnTo>
                                  <a:pt x="19269" y="2700"/>
                                </a:lnTo>
                                <a:lnTo>
                                  <a:pt x="19424" y="2100"/>
                                </a:lnTo>
                                <a:lnTo>
                                  <a:pt x="19891" y="2100"/>
                                </a:lnTo>
                                <a:lnTo>
                                  <a:pt x="19891" y="5100"/>
                                </a:lnTo>
                                <a:lnTo>
                                  <a:pt x="20201" y="6300"/>
                                </a:lnTo>
                                <a:lnTo>
                                  <a:pt x="20668" y="6600"/>
                                </a:lnTo>
                                <a:lnTo>
                                  <a:pt x="20978" y="7200"/>
                                </a:lnTo>
                                <a:lnTo>
                                  <a:pt x="21289" y="8400"/>
                                </a:lnTo>
                                <a:lnTo>
                                  <a:pt x="21600" y="9300"/>
                                </a:lnTo>
                                <a:lnTo>
                                  <a:pt x="21289" y="9900"/>
                                </a:lnTo>
                                <a:lnTo>
                                  <a:pt x="21289" y="10800"/>
                                </a:lnTo>
                                <a:lnTo>
                                  <a:pt x="21134" y="11400"/>
                                </a:lnTo>
                                <a:lnTo>
                                  <a:pt x="20978" y="11700"/>
                                </a:lnTo>
                                <a:lnTo>
                                  <a:pt x="20668" y="12000"/>
                                </a:lnTo>
                                <a:lnTo>
                                  <a:pt x="20357" y="12600"/>
                                </a:lnTo>
                                <a:lnTo>
                                  <a:pt x="20201" y="12600"/>
                                </a:lnTo>
                                <a:lnTo>
                                  <a:pt x="20046" y="12900"/>
                                </a:lnTo>
                                <a:lnTo>
                                  <a:pt x="19891" y="13500"/>
                                </a:lnTo>
                                <a:lnTo>
                                  <a:pt x="19424" y="13800"/>
                                </a:lnTo>
                                <a:lnTo>
                                  <a:pt x="19269" y="13800"/>
                                </a:lnTo>
                                <a:lnTo>
                                  <a:pt x="18958" y="14100"/>
                                </a:lnTo>
                                <a:lnTo>
                                  <a:pt x="18026" y="14100"/>
                                </a:lnTo>
                                <a:lnTo>
                                  <a:pt x="17871" y="14700"/>
                                </a:lnTo>
                                <a:lnTo>
                                  <a:pt x="16783" y="15000"/>
                                </a:lnTo>
                                <a:lnTo>
                                  <a:pt x="15384" y="16500"/>
                                </a:lnTo>
                                <a:lnTo>
                                  <a:pt x="14607" y="17400"/>
                                </a:lnTo>
                                <a:lnTo>
                                  <a:pt x="13364" y="18600"/>
                                </a:lnTo>
                                <a:lnTo>
                                  <a:pt x="12432" y="19800"/>
                                </a:lnTo>
                                <a:lnTo>
                                  <a:pt x="11344" y="20700"/>
                                </a:lnTo>
                                <a:lnTo>
                                  <a:pt x="10256" y="21300"/>
                                </a:lnTo>
                                <a:lnTo>
                                  <a:pt x="9013" y="21600"/>
                                </a:lnTo>
                                <a:lnTo>
                                  <a:pt x="8858" y="21300"/>
                                </a:lnTo>
                                <a:lnTo>
                                  <a:pt x="8547" y="21300"/>
                                </a:lnTo>
                                <a:lnTo>
                                  <a:pt x="8547" y="20700"/>
                                </a:lnTo>
                                <a:lnTo>
                                  <a:pt x="8391" y="20400"/>
                                </a:lnTo>
                                <a:lnTo>
                                  <a:pt x="8391" y="19200"/>
                                </a:lnTo>
                                <a:lnTo>
                                  <a:pt x="6837" y="19200"/>
                                </a:lnTo>
                                <a:lnTo>
                                  <a:pt x="6060" y="18600"/>
                                </a:lnTo>
                                <a:lnTo>
                                  <a:pt x="5128" y="18300"/>
                                </a:lnTo>
                                <a:lnTo>
                                  <a:pt x="4506" y="17700"/>
                                </a:lnTo>
                                <a:lnTo>
                                  <a:pt x="3885" y="16500"/>
                                </a:lnTo>
                                <a:lnTo>
                                  <a:pt x="3885" y="15600"/>
                                </a:lnTo>
                                <a:lnTo>
                                  <a:pt x="3574" y="14100"/>
                                </a:lnTo>
                                <a:lnTo>
                                  <a:pt x="3885" y="12900"/>
                                </a:lnTo>
                                <a:lnTo>
                                  <a:pt x="3419" y="12900"/>
                                </a:lnTo>
                                <a:lnTo>
                                  <a:pt x="2953" y="12600"/>
                                </a:lnTo>
                                <a:lnTo>
                                  <a:pt x="2331" y="12600"/>
                                </a:lnTo>
                                <a:lnTo>
                                  <a:pt x="1865" y="12000"/>
                                </a:lnTo>
                                <a:lnTo>
                                  <a:pt x="622" y="12000"/>
                                </a:lnTo>
                                <a:lnTo>
                                  <a:pt x="311" y="12600"/>
                                </a:lnTo>
                                <a:lnTo>
                                  <a:pt x="0" y="12900"/>
                                </a:lnTo>
                                <a:lnTo>
                                  <a:pt x="0" y="9900"/>
                                </a:lnTo>
                                <a:lnTo>
                                  <a:pt x="3108" y="9900"/>
                                </a:lnTo>
                                <a:lnTo>
                                  <a:pt x="3419" y="9600"/>
                                </a:lnTo>
                                <a:lnTo>
                                  <a:pt x="3885" y="9300"/>
                                </a:lnTo>
                                <a:lnTo>
                                  <a:pt x="3419" y="8700"/>
                                </a:lnTo>
                                <a:lnTo>
                                  <a:pt x="2953" y="8700"/>
                                </a:lnTo>
                                <a:lnTo>
                                  <a:pt x="2486" y="8400"/>
                                </a:lnTo>
                                <a:lnTo>
                                  <a:pt x="2020" y="8400"/>
                                </a:lnTo>
                                <a:lnTo>
                                  <a:pt x="1554" y="7800"/>
                                </a:lnTo>
                                <a:lnTo>
                                  <a:pt x="0" y="7800"/>
                                </a:lnTo>
                                <a:lnTo>
                                  <a:pt x="155" y="7500"/>
                                </a:lnTo>
                                <a:lnTo>
                                  <a:pt x="311" y="7500"/>
                                </a:lnTo>
                                <a:lnTo>
                                  <a:pt x="466" y="7200"/>
                                </a:lnTo>
                                <a:lnTo>
                                  <a:pt x="622" y="7200"/>
                                </a:lnTo>
                                <a:lnTo>
                                  <a:pt x="1088" y="6300"/>
                                </a:lnTo>
                                <a:lnTo>
                                  <a:pt x="1088" y="5700"/>
                                </a:lnTo>
                                <a:lnTo>
                                  <a:pt x="1243" y="51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CCCCC"/>
                          </a:solidFill>
                          <a:ln w="3175" cap="flat">
                            <a:solidFill>
                              <a:srgbClr val="FFFFFF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71981" tIns="71981" rIns="71981" bIns="71981" numCol="1" anchor="t">
                            <a:noAutofit/>
                          </a:bodyPr>
                          <a:lstStyle/>
                          <a:p>
                            <a:endParaRPr sz="1799"/>
                          </a:p>
                        </p:txBody>
                      </p:sp>
                    </p:grpSp>
                    <p:grpSp>
                      <p:nvGrpSpPr>
                        <p:cNvPr id="23" name="Group 665"/>
                        <p:cNvGrpSpPr/>
                        <p:nvPr/>
                      </p:nvGrpSpPr>
                      <p:grpSpPr>
                        <a:xfrm>
                          <a:off x="366798" y="-1"/>
                          <a:ext cx="5627736" cy="2982382"/>
                          <a:chOff x="0" y="0"/>
                          <a:chExt cx="5627735" cy="2982380"/>
                        </a:xfrm>
                      </p:grpSpPr>
                      <p:sp>
                        <p:nvSpPr>
                          <p:cNvPr id="24" name="Shape 537"/>
                          <p:cNvSpPr/>
                          <p:nvPr/>
                        </p:nvSpPr>
                        <p:spPr>
                          <a:xfrm>
                            <a:off x="96415" y="614166"/>
                            <a:ext cx="27249" cy="2503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8640"/>
                                </a:moveTo>
                                <a:lnTo>
                                  <a:pt x="13292" y="0"/>
                                </a:lnTo>
                                <a:lnTo>
                                  <a:pt x="14954" y="2880"/>
                                </a:lnTo>
                                <a:lnTo>
                                  <a:pt x="19938" y="4320"/>
                                </a:lnTo>
                                <a:lnTo>
                                  <a:pt x="19938" y="8640"/>
                                </a:lnTo>
                                <a:lnTo>
                                  <a:pt x="21600" y="11520"/>
                                </a:lnTo>
                                <a:lnTo>
                                  <a:pt x="21600" y="21600"/>
                                </a:lnTo>
                                <a:lnTo>
                                  <a:pt x="19938" y="18720"/>
                                </a:lnTo>
                                <a:lnTo>
                                  <a:pt x="13292" y="18720"/>
                                </a:lnTo>
                                <a:lnTo>
                                  <a:pt x="11631" y="17280"/>
                                </a:lnTo>
                                <a:lnTo>
                                  <a:pt x="9969" y="14400"/>
                                </a:lnTo>
                                <a:lnTo>
                                  <a:pt x="3323" y="11520"/>
                                </a:lnTo>
                                <a:lnTo>
                                  <a:pt x="1662" y="10080"/>
                                </a:lnTo>
                                <a:lnTo>
                                  <a:pt x="1662" y="8640"/>
                                </a:lnTo>
                                <a:lnTo>
                                  <a:pt x="0" y="864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CCCCC"/>
                          </a:solidFill>
                          <a:ln w="3175" cap="flat">
                            <a:solidFill>
                              <a:srgbClr val="FFFFFF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71981" tIns="71981" rIns="71981" bIns="71981" numCol="1" anchor="t">
                            <a:noAutofit/>
                          </a:bodyPr>
                          <a:lstStyle/>
                          <a:p>
                            <a:endParaRPr sz="1799"/>
                          </a:p>
                        </p:txBody>
                      </p:sp>
                      <p:grpSp>
                        <p:nvGrpSpPr>
                          <p:cNvPr id="25" name="Group 540"/>
                          <p:cNvGrpSpPr/>
                          <p:nvPr/>
                        </p:nvGrpSpPr>
                        <p:grpSpPr>
                          <a:xfrm>
                            <a:off x="0" y="1305104"/>
                            <a:ext cx="425487" cy="308753"/>
                            <a:chOff x="0" y="0"/>
                            <a:chExt cx="425486" cy="308752"/>
                          </a:xfrm>
                        </p:grpSpPr>
                        <p:sp>
                          <p:nvSpPr>
                            <p:cNvPr id="150" name="Shape 538"/>
                            <p:cNvSpPr/>
                            <p:nvPr/>
                          </p:nvSpPr>
                          <p:spPr>
                            <a:xfrm>
                              <a:off x="398238" y="151872"/>
                              <a:ext cx="27249" cy="33380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21600"/>
                                  </a:moveTo>
                                  <a:lnTo>
                                    <a:pt x="21600" y="8640"/>
                                  </a:lnTo>
                                  <a:lnTo>
                                    <a:pt x="19938" y="6480"/>
                                  </a:lnTo>
                                  <a:lnTo>
                                    <a:pt x="19938" y="4320"/>
                                  </a:lnTo>
                                  <a:lnTo>
                                    <a:pt x="14954" y="4320"/>
                                  </a:lnTo>
                                  <a:lnTo>
                                    <a:pt x="14954" y="3240"/>
                                  </a:lnTo>
                                  <a:lnTo>
                                    <a:pt x="13292" y="1080"/>
                                  </a:lnTo>
                                  <a:lnTo>
                                    <a:pt x="11631" y="0"/>
                                  </a:lnTo>
                                  <a:lnTo>
                                    <a:pt x="0" y="0"/>
                                  </a:lnTo>
                                  <a:lnTo>
                                    <a:pt x="0" y="4320"/>
                                  </a:lnTo>
                                  <a:lnTo>
                                    <a:pt x="1662" y="9720"/>
                                  </a:lnTo>
                                  <a:lnTo>
                                    <a:pt x="3323" y="11880"/>
                                  </a:lnTo>
                                  <a:lnTo>
                                    <a:pt x="8308" y="14040"/>
                                  </a:lnTo>
                                  <a:lnTo>
                                    <a:pt x="11631" y="17280"/>
                                  </a:lnTo>
                                  <a:lnTo>
                                    <a:pt x="14954" y="19440"/>
                                  </a:lnTo>
                                  <a:lnTo>
                                    <a:pt x="21600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151" name="Shape 539"/>
                            <p:cNvSpPr/>
                            <p:nvPr/>
                          </p:nvSpPr>
                          <p:spPr>
                            <a:xfrm>
                              <a:off x="-1" y="0"/>
                              <a:ext cx="419200" cy="30875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3392" y="701"/>
                                  </a:moveTo>
                                  <a:lnTo>
                                    <a:pt x="13716" y="1284"/>
                                  </a:lnTo>
                                  <a:lnTo>
                                    <a:pt x="14256" y="1985"/>
                                  </a:lnTo>
                                  <a:lnTo>
                                    <a:pt x="14688" y="2452"/>
                                  </a:lnTo>
                                  <a:lnTo>
                                    <a:pt x="15336" y="2919"/>
                                  </a:lnTo>
                                  <a:lnTo>
                                    <a:pt x="15984" y="3269"/>
                                  </a:lnTo>
                                  <a:lnTo>
                                    <a:pt x="16740" y="3619"/>
                                  </a:lnTo>
                                  <a:lnTo>
                                    <a:pt x="17388" y="3736"/>
                                  </a:lnTo>
                                  <a:lnTo>
                                    <a:pt x="17928" y="3970"/>
                                  </a:lnTo>
                                  <a:lnTo>
                                    <a:pt x="18036" y="3970"/>
                                  </a:lnTo>
                                  <a:lnTo>
                                    <a:pt x="18144" y="3736"/>
                                  </a:lnTo>
                                  <a:lnTo>
                                    <a:pt x="18684" y="3152"/>
                                  </a:lnTo>
                                  <a:lnTo>
                                    <a:pt x="18792" y="3152"/>
                                  </a:lnTo>
                                  <a:lnTo>
                                    <a:pt x="18792" y="2919"/>
                                  </a:lnTo>
                                  <a:lnTo>
                                    <a:pt x="19116" y="3386"/>
                                  </a:lnTo>
                                  <a:lnTo>
                                    <a:pt x="19332" y="3619"/>
                                  </a:lnTo>
                                  <a:lnTo>
                                    <a:pt x="19980" y="3970"/>
                                  </a:lnTo>
                                  <a:lnTo>
                                    <a:pt x="21384" y="3970"/>
                                  </a:lnTo>
                                  <a:lnTo>
                                    <a:pt x="21384" y="4086"/>
                                  </a:lnTo>
                                  <a:lnTo>
                                    <a:pt x="21492" y="4203"/>
                                  </a:lnTo>
                                  <a:lnTo>
                                    <a:pt x="21492" y="4554"/>
                                  </a:lnTo>
                                  <a:lnTo>
                                    <a:pt x="21600" y="4904"/>
                                  </a:lnTo>
                                  <a:lnTo>
                                    <a:pt x="21600" y="5838"/>
                                  </a:lnTo>
                                  <a:lnTo>
                                    <a:pt x="20736" y="5955"/>
                                  </a:lnTo>
                                  <a:lnTo>
                                    <a:pt x="19440" y="7122"/>
                                  </a:lnTo>
                                  <a:lnTo>
                                    <a:pt x="18792" y="7589"/>
                                  </a:lnTo>
                                  <a:lnTo>
                                    <a:pt x="18252" y="8290"/>
                                  </a:lnTo>
                                  <a:lnTo>
                                    <a:pt x="17928" y="8874"/>
                                  </a:lnTo>
                                  <a:lnTo>
                                    <a:pt x="17388" y="9457"/>
                                  </a:lnTo>
                                  <a:lnTo>
                                    <a:pt x="17064" y="9924"/>
                                  </a:lnTo>
                                  <a:lnTo>
                                    <a:pt x="16632" y="10275"/>
                                  </a:lnTo>
                                  <a:lnTo>
                                    <a:pt x="16092" y="10508"/>
                                  </a:lnTo>
                                  <a:lnTo>
                                    <a:pt x="15876" y="11092"/>
                                  </a:lnTo>
                                  <a:lnTo>
                                    <a:pt x="15768" y="11325"/>
                                  </a:lnTo>
                                  <a:lnTo>
                                    <a:pt x="15660" y="12143"/>
                                  </a:lnTo>
                                  <a:lnTo>
                                    <a:pt x="15660" y="13194"/>
                                  </a:lnTo>
                                  <a:lnTo>
                                    <a:pt x="15768" y="14011"/>
                                  </a:lnTo>
                                  <a:lnTo>
                                    <a:pt x="15660" y="14828"/>
                                  </a:lnTo>
                                  <a:lnTo>
                                    <a:pt x="15660" y="15295"/>
                                  </a:lnTo>
                                  <a:lnTo>
                                    <a:pt x="15336" y="15762"/>
                                  </a:lnTo>
                                  <a:lnTo>
                                    <a:pt x="15120" y="16112"/>
                                  </a:lnTo>
                                  <a:lnTo>
                                    <a:pt x="14904" y="16696"/>
                                  </a:lnTo>
                                  <a:lnTo>
                                    <a:pt x="13716" y="17864"/>
                                  </a:lnTo>
                                  <a:lnTo>
                                    <a:pt x="13068" y="18681"/>
                                  </a:lnTo>
                                  <a:lnTo>
                                    <a:pt x="12636" y="19265"/>
                                  </a:lnTo>
                                  <a:lnTo>
                                    <a:pt x="12528" y="19615"/>
                                  </a:lnTo>
                                  <a:lnTo>
                                    <a:pt x="12420" y="19732"/>
                                  </a:lnTo>
                                  <a:lnTo>
                                    <a:pt x="12420" y="19965"/>
                                  </a:lnTo>
                                  <a:lnTo>
                                    <a:pt x="11988" y="19965"/>
                                  </a:lnTo>
                                  <a:lnTo>
                                    <a:pt x="10476" y="19732"/>
                                  </a:lnTo>
                                  <a:lnTo>
                                    <a:pt x="9180" y="19732"/>
                                  </a:lnTo>
                                  <a:lnTo>
                                    <a:pt x="8316" y="20082"/>
                                  </a:lnTo>
                                  <a:lnTo>
                                    <a:pt x="7560" y="20549"/>
                                  </a:lnTo>
                                  <a:lnTo>
                                    <a:pt x="7128" y="20899"/>
                                  </a:lnTo>
                                  <a:lnTo>
                                    <a:pt x="6804" y="21366"/>
                                  </a:lnTo>
                                  <a:lnTo>
                                    <a:pt x="6372" y="21600"/>
                                  </a:lnTo>
                                  <a:lnTo>
                                    <a:pt x="6156" y="21600"/>
                                  </a:lnTo>
                                  <a:lnTo>
                                    <a:pt x="5832" y="21366"/>
                                  </a:lnTo>
                                  <a:lnTo>
                                    <a:pt x="5616" y="21133"/>
                                  </a:lnTo>
                                  <a:lnTo>
                                    <a:pt x="5184" y="20432"/>
                                  </a:lnTo>
                                  <a:lnTo>
                                    <a:pt x="5076" y="19965"/>
                                  </a:lnTo>
                                  <a:lnTo>
                                    <a:pt x="4860" y="19265"/>
                                  </a:lnTo>
                                  <a:lnTo>
                                    <a:pt x="4428" y="18798"/>
                                  </a:lnTo>
                                  <a:lnTo>
                                    <a:pt x="4104" y="18331"/>
                                  </a:lnTo>
                                  <a:lnTo>
                                    <a:pt x="3672" y="18097"/>
                                  </a:lnTo>
                                  <a:lnTo>
                                    <a:pt x="3996" y="17280"/>
                                  </a:lnTo>
                                  <a:lnTo>
                                    <a:pt x="4104" y="16696"/>
                                  </a:lnTo>
                                  <a:lnTo>
                                    <a:pt x="4212" y="15879"/>
                                  </a:lnTo>
                                  <a:lnTo>
                                    <a:pt x="4212" y="14128"/>
                                  </a:lnTo>
                                  <a:lnTo>
                                    <a:pt x="4104" y="13427"/>
                                  </a:lnTo>
                                  <a:lnTo>
                                    <a:pt x="4104" y="12843"/>
                                  </a:lnTo>
                                  <a:lnTo>
                                    <a:pt x="4212" y="12376"/>
                                  </a:lnTo>
                                  <a:lnTo>
                                    <a:pt x="4320" y="11676"/>
                                  </a:lnTo>
                                  <a:lnTo>
                                    <a:pt x="4644" y="10742"/>
                                  </a:lnTo>
                                  <a:lnTo>
                                    <a:pt x="4860" y="9691"/>
                                  </a:lnTo>
                                  <a:lnTo>
                                    <a:pt x="5076" y="8757"/>
                                  </a:lnTo>
                                  <a:lnTo>
                                    <a:pt x="5508" y="7939"/>
                                  </a:lnTo>
                                  <a:lnTo>
                                    <a:pt x="5724" y="7239"/>
                                  </a:lnTo>
                                  <a:lnTo>
                                    <a:pt x="5832" y="7005"/>
                                  </a:lnTo>
                                  <a:lnTo>
                                    <a:pt x="5832" y="5955"/>
                                  </a:lnTo>
                                  <a:lnTo>
                                    <a:pt x="5076" y="5955"/>
                                  </a:lnTo>
                                  <a:lnTo>
                                    <a:pt x="4428" y="5838"/>
                                  </a:lnTo>
                                  <a:lnTo>
                                    <a:pt x="3780" y="5838"/>
                                  </a:lnTo>
                                  <a:lnTo>
                                    <a:pt x="3132" y="5721"/>
                                  </a:lnTo>
                                  <a:lnTo>
                                    <a:pt x="2484" y="5488"/>
                                  </a:lnTo>
                                  <a:lnTo>
                                    <a:pt x="1404" y="5021"/>
                                  </a:lnTo>
                                  <a:lnTo>
                                    <a:pt x="648" y="5021"/>
                                  </a:lnTo>
                                  <a:lnTo>
                                    <a:pt x="648" y="4787"/>
                                  </a:lnTo>
                                  <a:lnTo>
                                    <a:pt x="432" y="4437"/>
                                  </a:lnTo>
                                  <a:lnTo>
                                    <a:pt x="432" y="3970"/>
                                  </a:lnTo>
                                  <a:lnTo>
                                    <a:pt x="324" y="3269"/>
                                  </a:lnTo>
                                  <a:lnTo>
                                    <a:pt x="216" y="2802"/>
                                  </a:lnTo>
                                  <a:lnTo>
                                    <a:pt x="108" y="2452"/>
                                  </a:lnTo>
                                  <a:lnTo>
                                    <a:pt x="0" y="1985"/>
                                  </a:lnTo>
                                  <a:lnTo>
                                    <a:pt x="0" y="1868"/>
                                  </a:lnTo>
                                  <a:lnTo>
                                    <a:pt x="432" y="1868"/>
                                  </a:lnTo>
                                  <a:lnTo>
                                    <a:pt x="972" y="1635"/>
                                  </a:lnTo>
                                  <a:lnTo>
                                    <a:pt x="1404" y="1284"/>
                                  </a:lnTo>
                                  <a:lnTo>
                                    <a:pt x="1728" y="1051"/>
                                  </a:lnTo>
                                  <a:lnTo>
                                    <a:pt x="2052" y="701"/>
                                  </a:lnTo>
                                  <a:lnTo>
                                    <a:pt x="2268" y="350"/>
                                  </a:lnTo>
                                  <a:lnTo>
                                    <a:pt x="2700" y="234"/>
                                  </a:lnTo>
                                  <a:lnTo>
                                    <a:pt x="2916" y="0"/>
                                  </a:lnTo>
                                  <a:lnTo>
                                    <a:pt x="3456" y="234"/>
                                  </a:lnTo>
                                  <a:lnTo>
                                    <a:pt x="3996" y="234"/>
                                  </a:lnTo>
                                  <a:lnTo>
                                    <a:pt x="4320" y="350"/>
                                  </a:lnTo>
                                  <a:lnTo>
                                    <a:pt x="4860" y="467"/>
                                  </a:lnTo>
                                  <a:lnTo>
                                    <a:pt x="5184" y="701"/>
                                  </a:lnTo>
                                  <a:lnTo>
                                    <a:pt x="5724" y="817"/>
                                  </a:lnTo>
                                  <a:lnTo>
                                    <a:pt x="6264" y="1051"/>
                                  </a:lnTo>
                                  <a:lnTo>
                                    <a:pt x="7128" y="1051"/>
                                  </a:lnTo>
                                  <a:lnTo>
                                    <a:pt x="7452" y="1168"/>
                                  </a:lnTo>
                                  <a:lnTo>
                                    <a:pt x="7668" y="1284"/>
                                  </a:lnTo>
                                  <a:lnTo>
                                    <a:pt x="7992" y="1518"/>
                                  </a:lnTo>
                                  <a:lnTo>
                                    <a:pt x="8316" y="1518"/>
                                  </a:lnTo>
                                  <a:lnTo>
                                    <a:pt x="8532" y="1635"/>
                                  </a:lnTo>
                                  <a:lnTo>
                                    <a:pt x="8856" y="1868"/>
                                  </a:lnTo>
                                  <a:lnTo>
                                    <a:pt x="12528" y="1868"/>
                                  </a:lnTo>
                                  <a:lnTo>
                                    <a:pt x="12528" y="1635"/>
                                  </a:lnTo>
                                  <a:lnTo>
                                    <a:pt x="12636" y="1635"/>
                                  </a:lnTo>
                                  <a:lnTo>
                                    <a:pt x="13176" y="1051"/>
                                  </a:lnTo>
                                  <a:lnTo>
                                    <a:pt x="13284" y="817"/>
                                  </a:lnTo>
                                  <a:lnTo>
                                    <a:pt x="13392" y="701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</p:grpSp>
                      <p:grpSp>
                        <p:nvGrpSpPr>
                          <p:cNvPr id="26" name="Group 543"/>
                          <p:cNvGrpSpPr/>
                          <p:nvPr/>
                        </p:nvGrpSpPr>
                        <p:grpSpPr>
                          <a:xfrm>
                            <a:off x="83839" y="737667"/>
                            <a:ext cx="287152" cy="338794"/>
                            <a:chOff x="0" y="0"/>
                            <a:chExt cx="287150" cy="338793"/>
                          </a:xfrm>
                        </p:grpSpPr>
                        <p:sp>
                          <p:nvSpPr>
                            <p:cNvPr id="148" name="Shape 541"/>
                            <p:cNvSpPr/>
                            <p:nvPr/>
                          </p:nvSpPr>
                          <p:spPr>
                            <a:xfrm>
                              <a:off x="-1" y="141859"/>
                              <a:ext cx="50305" cy="3671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7100" y="19636"/>
                                  </a:moveTo>
                                  <a:lnTo>
                                    <a:pt x="12600" y="19636"/>
                                  </a:lnTo>
                                  <a:lnTo>
                                    <a:pt x="9900" y="21600"/>
                                  </a:lnTo>
                                  <a:lnTo>
                                    <a:pt x="4500" y="21600"/>
                                  </a:lnTo>
                                  <a:lnTo>
                                    <a:pt x="2700" y="19636"/>
                                  </a:lnTo>
                                  <a:lnTo>
                                    <a:pt x="0" y="18655"/>
                                  </a:lnTo>
                                  <a:lnTo>
                                    <a:pt x="0" y="13745"/>
                                  </a:lnTo>
                                  <a:lnTo>
                                    <a:pt x="3600" y="13745"/>
                                  </a:lnTo>
                                  <a:lnTo>
                                    <a:pt x="4500" y="11782"/>
                                  </a:lnTo>
                                  <a:lnTo>
                                    <a:pt x="6300" y="9818"/>
                                  </a:lnTo>
                                  <a:lnTo>
                                    <a:pt x="7200" y="7855"/>
                                  </a:lnTo>
                                  <a:lnTo>
                                    <a:pt x="8100" y="3927"/>
                                  </a:lnTo>
                                  <a:lnTo>
                                    <a:pt x="9900" y="2945"/>
                                  </a:lnTo>
                                  <a:lnTo>
                                    <a:pt x="10800" y="0"/>
                                  </a:lnTo>
                                  <a:lnTo>
                                    <a:pt x="12600" y="1964"/>
                                  </a:lnTo>
                                  <a:lnTo>
                                    <a:pt x="18900" y="1964"/>
                                  </a:lnTo>
                                  <a:lnTo>
                                    <a:pt x="21600" y="0"/>
                                  </a:lnTo>
                                  <a:lnTo>
                                    <a:pt x="21600" y="2945"/>
                                  </a:lnTo>
                                  <a:lnTo>
                                    <a:pt x="19800" y="6873"/>
                                  </a:lnTo>
                                  <a:lnTo>
                                    <a:pt x="19800" y="9818"/>
                                  </a:lnTo>
                                  <a:lnTo>
                                    <a:pt x="18900" y="10800"/>
                                  </a:lnTo>
                                  <a:lnTo>
                                    <a:pt x="18000" y="13745"/>
                                  </a:lnTo>
                                  <a:lnTo>
                                    <a:pt x="18000" y="18655"/>
                                  </a:lnTo>
                                  <a:lnTo>
                                    <a:pt x="17100" y="1963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149" name="Shape 542"/>
                            <p:cNvSpPr/>
                            <p:nvPr/>
                          </p:nvSpPr>
                          <p:spPr>
                            <a:xfrm>
                              <a:off x="23055" y="-1"/>
                              <a:ext cx="264096" cy="33879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0"/>
                                  </a:moveTo>
                                  <a:lnTo>
                                    <a:pt x="857" y="0"/>
                                  </a:lnTo>
                                  <a:lnTo>
                                    <a:pt x="1371" y="213"/>
                                  </a:lnTo>
                                  <a:lnTo>
                                    <a:pt x="2229" y="319"/>
                                  </a:lnTo>
                                  <a:lnTo>
                                    <a:pt x="3086" y="319"/>
                                  </a:lnTo>
                                  <a:lnTo>
                                    <a:pt x="5143" y="638"/>
                                  </a:lnTo>
                                  <a:lnTo>
                                    <a:pt x="6343" y="638"/>
                                  </a:lnTo>
                                  <a:lnTo>
                                    <a:pt x="6343" y="958"/>
                                  </a:lnTo>
                                  <a:lnTo>
                                    <a:pt x="5143" y="1702"/>
                                  </a:lnTo>
                                  <a:lnTo>
                                    <a:pt x="4286" y="1915"/>
                                  </a:lnTo>
                                  <a:lnTo>
                                    <a:pt x="3429" y="2341"/>
                                  </a:lnTo>
                                  <a:lnTo>
                                    <a:pt x="3429" y="2660"/>
                                  </a:lnTo>
                                  <a:lnTo>
                                    <a:pt x="3771" y="2660"/>
                                  </a:lnTo>
                                  <a:lnTo>
                                    <a:pt x="4457" y="2873"/>
                                  </a:lnTo>
                                  <a:lnTo>
                                    <a:pt x="7200" y="3086"/>
                                  </a:lnTo>
                                  <a:lnTo>
                                    <a:pt x="11486" y="3299"/>
                                  </a:lnTo>
                                  <a:lnTo>
                                    <a:pt x="11486" y="4363"/>
                                  </a:lnTo>
                                  <a:lnTo>
                                    <a:pt x="11314" y="4469"/>
                                  </a:lnTo>
                                  <a:lnTo>
                                    <a:pt x="10286" y="4788"/>
                                  </a:lnTo>
                                  <a:lnTo>
                                    <a:pt x="9771" y="4895"/>
                                  </a:lnTo>
                                  <a:lnTo>
                                    <a:pt x="9086" y="5214"/>
                                  </a:lnTo>
                                  <a:lnTo>
                                    <a:pt x="8229" y="5214"/>
                                  </a:lnTo>
                                  <a:lnTo>
                                    <a:pt x="7886" y="5320"/>
                                  </a:lnTo>
                                  <a:lnTo>
                                    <a:pt x="7543" y="5320"/>
                                  </a:lnTo>
                                  <a:lnTo>
                                    <a:pt x="7714" y="5639"/>
                                  </a:lnTo>
                                  <a:lnTo>
                                    <a:pt x="8057" y="5746"/>
                                  </a:lnTo>
                                  <a:lnTo>
                                    <a:pt x="8571" y="5959"/>
                                  </a:lnTo>
                                  <a:lnTo>
                                    <a:pt x="9086" y="5959"/>
                                  </a:lnTo>
                                  <a:lnTo>
                                    <a:pt x="9771" y="6065"/>
                                  </a:lnTo>
                                  <a:lnTo>
                                    <a:pt x="10800" y="6065"/>
                                  </a:lnTo>
                                  <a:lnTo>
                                    <a:pt x="10971" y="6491"/>
                                  </a:lnTo>
                                  <a:lnTo>
                                    <a:pt x="11314" y="6810"/>
                                  </a:lnTo>
                                  <a:lnTo>
                                    <a:pt x="11829" y="7235"/>
                                  </a:lnTo>
                                  <a:lnTo>
                                    <a:pt x="13543" y="8300"/>
                                  </a:lnTo>
                                  <a:lnTo>
                                    <a:pt x="13886" y="8725"/>
                                  </a:lnTo>
                                  <a:lnTo>
                                    <a:pt x="14057" y="9044"/>
                                  </a:lnTo>
                                  <a:lnTo>
                                    <a:pt x="14057" y="10108"/>
                                  </a:lnTo>
                                  <a:lnTo>
                                    <a:pt x="14400" y="10321"/>
                                  </a:lnTo>
                                  <a:lnTo>
                                    <a:pt x="14571" y="10640"/>
                                  </a:lnTo>
                                  <a:lnTo>
                                    <a:pt x="14914" y="10960"/>
                                  </a:lnTo>
                                  <a:lnTo>
                                    <a:pt x="15086" y="11066"/>
                                  </a:lnTo>
                                  <a:lnTo>
                                    <a:pt x="15429" y="11704"/>
                                  </a:lnTo>
                                  <a:lnTo>
                                    <a:pt x="15600" y="11811"/>
                                  </a:lnTo>
                                  <a:lnTo>
                                    <a:pt x="15771" y="12024"/>
                                  </a:lnTo>
                                  <a:lnTo>
                                    <a:pt x="16457" y="12130"/>
                                  </a:lnTo>
                                  <a:lnTo>
                                    <a:pt x="16457" y="12449"/>
                                  </a:lnTo>
                                  <a:lnTo>
                                    <a:pt x="16629" y="12768"/>
                                  </a:lnTo>
                                  <a:lnTo>
                                    <a:pt x="17486" y="13300"/>
                                  </a:lnTo>
                                  <a:lnTo>
                                    <a:pt x="17829" y="13300"/>
                                  </a:lnTo>
                                  <a:lnTo>
                                    <a:pt x="18000" y="13513"/>
                                  </a:lnTo>
                                  <a:lnTo>
                                    <a:pt x="18343" y="13513"/>
                                  </a:lnTo>
                                  <a:lnTo>
                                    <a:pt x="18343" y="14365"/>
                                  </a:lnTo>
                                  <a:lnTo>
                                    <a:pt x="18857" y="14258"/>
                                  </a:lnTo>
                                  <a:lnTo>
                                    <a:pt x="20571" y="14258"/>
                                  </a:lnTo>
                                  <a:lnTo>
                                    <a:pt x="20914" y="14365"/>
                                  </a:lnTo>
                                  <a:lnTo>
                                    <a:pt x="21086" y="14471"/>
                                  </a:lnTo>
                                  <a:lnTo>
                                    <a:pt x="21600" y="14471"/>
                                  </a:lnTo>
                                  <a:lnTo>
                                    <a:pt x="21257" y="14790"/>
                                  </a:lnTo>
                                  <a:lnTo>
                                    <a:pt x="21257" y="15109"/>
                                  </a:lnTo>
                                  <a:lnTo>
                                    <a:pt x="21086" y="15216"/>
                                  </a:lnTo>
                                  <a:lnTo>
                                    <a:pt x="20914" y="15535"/>
                                  </a:lnTo>
                                  <a:lnTo>
                                    <a:pt x="20914" y="16280"/>
                                  </a:lnTo>
                                  <a:lnTo>
                                    <a:pt x="21086" y="16493"/>
                                  </a:lnTo>
                                  <a:lnTo>
                                    <a:pt x="20914" y="16705"/>
                                  </a:lnTo>
                                  <a:lnTo>
                                    <a:pt x="20571" y="16705"/>
                                  </a:lnTo>
                                  <a:lnTo>
                                    <a:pt x="20229" y="16812"/>
                                  </a:lnTo>
                                  <a:lnTo>
                                    <a:pt x="19886" y="17025"/>
                                  </a:lnTo>
                                  <a:lnTo>
                                    <a:pt x="19714" y="17025"/>
                                  </a:lnTo>
                                  <a:lnTo>
                                    <a:pt x="19543" y="17131"/>
                                  </a:lnTo>
                                  <a:lnTo>
                                    <a:pt x="19543" y="17237"/>
                                  </a:lnTo>
                                  <a:lnTo>
                                    <a:pt x="19371" y="17237"/>
                                  </a:lnTo>
                                  <a:lnTo>
                                    <a:pt x="19371" y="17450"/>
                                  </a:lnTo>
                                  <a:lnTo>
                                    <a:pt x="19543" y="17557"/>
                                  </a:lnTo>
                                  <a:lnTo>
                                    <a:pt x="19714" y="17769"/>
                                  </a:lnTo>
                                  <a:lnTo>
                                    <a:pt x="19714" y="17876"/>
                                  </a:lnTo>
                                  <a:lnTo>
                                    <a:pt x="19886" y="17876"/>
                                  </a:lnTo>
                                  <a:lnTo>
                                    <a:pt x="20057" y="17982"/>
                                  </a:lnTo>
                                  <a:lnTo>
                                    <a:pt x="20229" y="17982"/>
                                  </a:lnTo>
                                  <a:lnTo>
                                    <a:pt x="20571" y="18195"/>
                                  </a:lnTo>
                                  <a:lnTo>
                                    <a:pt x="20057" y="18301"/>
                                  </a:lnTo>
                                  <a:lnTo>
                                    <a:pt x="19543" y="18940"/>
                                  </a:lnTo>
                                  <a:lnTo>
                                    <a:pt x="19543" y="19259"/>
                                  </a:lnTo>
                                  <a:lnTo>
                                    <a:pt x="19371" y="19366"/>
                                  </a:lnTo>
                                  <a:lnTo>
                                    <a:pt x="19371" y="19685"/>
                                  </a:lnTo>
                                  <a:lnTo>
                                    <a:pt x="19029" y="20004"/>
                                  </a:lnTo>
                                  <a:lnTo>
                                    <a:pt x="7886" y="20004"/>
                                  </a:lnTo>
                                  <a:lnTo>
                                    <a:pt x="7886" y="20855"/>
                                  </a:lnTo>
                                  <a:lnTo>
                                    <a:pt x="4629" y="20855"/>
                                  </a:lnTo>
                                  <a:lnTo>
                                    <a:pt x="4114" y="20962"/>
                                  </a:lnTo>
                                  <a:lnTo>
                                    <a:pt x="3429" y="21174"/>
                                  </a:lnTo>
                                  <a:lnTo>
                                    <a:pt x="2914" y="21281"/>
                                  </a:lnTo>
                                  <a:lnTo>
                                    <a:pt x="2571" y="21600"/>
                                  </a:lnTo>
                                  <a:lnTo>
                                    <a:pt x="2571" y="20962"/>
                                  </a:lnTo>
                                  <a:lnTo>
                                    <a:pt x="2914" y="20536"/>
                                  </a:lnTo>
                                  <a:lnTo>
                                    <a:pt x="3257" y="20217"/>
                                  </a:lnTo>
                                  <a:lnTo>
                                    <a:pt x="3600" y="20004"/>
                                  </a:lnTo>
                                  <a:lnTo>
                                    <a:pt x="4629" y="19472"/>
                                  </a:lnTo>
                                  <a:lnTo>
                                    <a:pt x="6000" y="19259"/>
                                  </a:lnTo>
                                  <a:lnTo>
                                    <a:pt x="7200" y="18940"/>
                                  </a:lnTo>
                                  <a:lnTo>
                                    <a:pt x="8571" y="18621"/>
                                  </a:lnTo>
                                  <a:lnTo>
                                    <a:pt x="8914" y="18514"/>
                                  </a:lnTo>
                                  <a:lnTo>
                                    <a:pt x="9600" y="17876"/>
                                  </a:lnTo>
                                  <a:lnTo>
                                    <a:pt x="9771" y="17557"/>
                                  </a:lnTo>
                                  <a:lnTo>
                                    <a:pt x="9600" y="17769"/>
                                  </a:lnTo>
                                  <a:lnTo>
                                    <a:pt x="9600" y="17876"/>
                                  </a:lnTo>
                                  <a:lnTo>
                                    <a:pt x="9257" y="17982"/>
                                  </a:lnTo>
                                  <a:lnTo>
                                    <a:pt x="9086" y="18195"/>
                                  </a:lnTo>
                                  <a:lnTo>
                                    <a:pt x="8914" y="18301"/>
                                  </a:lnTo>
                                  <a:lnTo>
                                    <a:pt x="7200" y="18301"/>
                                  </a:lnTo>
                                  <a:lnTo>
                                    <a:pt x="6686" y="18195"/>
                                  </a:lnTo>
                                  <a:lnTo>
                                    <a:pt x="5829" y="17982"/>
                                  </a:lnTo>
                                  <a:lnTo>
                                    <a:pt x="4800" y="17876"/>
                                  </a:lnTo>
                                  <a:lnTo>
                                    <a:pt x="4286" y="17769"/>
                                  </a:lnTo>
                                  <a:lnTo>
                                    <a:pt x="3771" y="17557"/>
                                  </a:lnTo>
                                  <a:lnTo>
                                    <a:pt x="3600" y="17237"/>
                                  </a:lnTo>
                                  <a:lnTo>
                                    <a:pt x="3600" y="17025"/>
                                  </a:lnTo>
                                  <a:lnTo>
                                    <a:pt x="3771" y="16705"/>
                                  </a:lnTo>
                                  <a:lnTo>
                                    <a:pt x="4114" y="16493"/>
                                  </a:lnTo>
                                  <a:lnTo>
                                    <a:pt x="4457" y="16386"/>
                                  </a:lnTo>
                                  <a:lnTo>
                                    <a:pt x="4629" y="16280"/>
                                  </a:lnTo>
                                  <a:lnTo>
                                    <a:pt x="5657" y="16280"/>
                                  </a:lnTo>
                                  <a:lnTo>
                                    <a:pt x="5657" y="14471"/>
                                  </a:lnTo>
                                  <a:lnTo>
                                    <a:pt x="4457" y="14471"/>
                                  </a:lnTo>
                                  <a:lnTo>
                                    <a:pt x="4800" y="13939"/>
                                  </a:lnTo>
                                  <a:lnTo>
                                    <a:pt x="5657" y="13620"/>
                                  </a:lnTo>
                                  <a:lnTo>
                                    <a:pt x="6514" y="13513"/>
                                  </a:lnTo>
                                  <a:lnTo>
                                    <a:pt x="7029" y="13300"/>
                                  </a:lnTo>
                                  <a:lnTo>
                                    <a:pt x="7714" y="13194"/>
                                  </a:lnTo>
                                  <a:lnTo>
                                    <a:pt x="8229" y="12875"/>
                                  </a:lnTo>
                                  <a:lnTo>
                                    <a:pt x="8914" y="12556"/>
                                  </a:lnTo>
                                  <a:lnTo>
                                    <a:pt x="9257" y="12130"/>
                                  </a:lnTo>
                                  <a:lnTo>
                                    <a:pt x="8914" y="12024"/>
                                  </a:lnTo>
                                  <a:lnTo>
                                    <a:pt x="8571" y="11704"/>
                                  </a:lnTo>
                                  <a:lnTo>
                                    <a:pt x="8229" y="11492"/>
                                  </a:lnTo>
                                  <a:lnTo>
                                    <a:pt x="7886" y="11385"/>
                                  </a:lnTo>
                                  <a:lnTo>
                                    <a:pt x="7714" y="11066"/>
                                  </a:lnTo>
                                  <a:lnTo>
                                    <a:pt x="7714" y="10853"/>
                                  </a:lnTo>
                                  <a:lnTo>
                                    <a:pt x="7543" y="10640"/>
                                  </a:lnTo>
                                  <a:lnTo>
                                    <a:pt x="7543" y="10321"/>
                                  </a:lnTo>
                                  <a:lnTo>
                                    <a:pt x="6857" y="10215"/>
                                  </a:lnTo>
                                  <a:lnTo>
                                    <a:pt x="6343" y="10215"/>
                                  </a:lnTo>
                                  <a:lnTo>
                                    <a:pt x="5657" y="10108"/>
                                  </a:lnTo>
                                  <a:lnTo>
                                    <a:pt x="4800" y="9896"/>
                                  </a:lnTo>
                                  <a:lnTo>
                                    <a:pt x="4457" y="9789"/>
                                  </a:lnTo>
                                  <a:lnTo>
                                    <a:pt x="4286" y="9470"/>
                                  </a:lnTo>
                                  <a:lnTo>
                                    <a:pt x="4114" y="9364"/>
                                  </a:lnTo>
                                  <a:lnTo>
                                    <a:pt x="4114" y="8725"/>
                                  </a:lnTo>
                                  <a:lnTo>
                                    <a:pt x="4457" y="8087"/>
                                  </a:lnTo>
                                  <a:lnTo>
                                    <a:pt x="4629" y="7874"/>
                                  </a:lnTo>
                                  <a:lnTo>
                                    <a:pt x="5143" y="7661"/>
                                  </a:lnTo>
                                  <a:lnTo>
                                    <a:pt x="5486" y="7342"/>
                                  </a:lnTo>
                                  <a:lnTo>
                                    <a:pt x="5657" y="7129"/>
                                  </a:lnTo>
                                  <a:lnTo>
                                    <a:pt x="5657" y="6810"/>
                                  </a:lnTo>
                                  <a:lnTo>
                                    <a:pt x="4800" y="7129"/>
                                  </a:lnTo>
                                  <a:lnTo>
                                    <a:pt x="4457" y="7342"/>
                                  </a:lnTo>
                                  <a:lnTo>
                                    <a:pt x="4286" y="7555"/>
                                  </a:lnTo>
                                  <a:lnTo>
                                    <a:pt x="3771" y="7874"/>
                                  </a:lnTo>
                                  <a:lnTo>
                                    <a:pt x="3600" y="8087"/>
                                  </a:lnTo>
                                  <a:lnTo>
                                    <a:pt x="3257" y="8725"/>
                                  </a:lnTo>
                                  <a:lnTo>
                                    <a:pt x="2914" y="9044"/>
                                  </a:lnTo>
                                  <a:lnTo>
                                    <a:pt x="2229" y="8087"/>
                                  </a:lnTo>
                                  <a:lnTo>
                                    <a:pt x="1543" y="7555"/>
                                  </a:lnTo>
                                  <a:lnTo>
                                    <a:pt x="1029" y="6597"/>
                                  </a:lnTo>
                                  <a:lnTo>
                                    <a:pt x="1029" y="6065"/>
                                  </a:lnTo>
                                  <a:lnTo>
                                    <a:pt x="857" y="5959"/>
                                  </a:lnTo>
                                  <a:lnTo>
                                    <a:pt x="857" y="4043"/>
                                  </a:lnTo>
                                  <a:lnTo>
                                    <a:pt x="1029" y="3618"/>
                                  </a:lnTo>
                                  <a:lnTo>
                                    <a:pt x="1029" y="2660"/>
                                  </a:lnTo>
                                  <a:lnTo>
                                    <a:pt x="1200" y="2341"/>
                                  </a:lnTo>
                                  <a:lnTo>
                                    <a:pt x="1029" y="2128"/>
                                  </a:lnTo>
                                  <a:lnTo>
                                    <a:pt x="1029" y="1915"/>
                                  </a:lnTo>
                                  <a:lnTo>
                                    <a:pt x="857" y="1809"/>
                                  </a:lnTo>
                                  <a:lnTo>
                                    <a:pt x="514" y="1702"/>
                                  </a:lnTo>
                                  <a:lnTo>
                                    <a:pt x="343" y="1702"/>
                                  </a:lnTo>
                                  <a:lnTo>
                                    <a:pt x="171" y="1490"/>
                                  </a:lnTo>
                                  <a:lnTo>
                                    <a:pt x="343" y="1383"/>
                                  </a:lnTo>
                                  <a:lnTo>
                                    <a:pt x="514" y="1383"/>
                                  </a:lnTo>
                                  <a:lnTo>
                                    <a:pt x="514" y="1170"/>
                                  </a:lnTo>
                                  <a:lnTo>
                                    <a:pt x="857" y="1170"/>
                                  </a:lnTo>
                                  <a:lnTo>
                                    <a:pt x="857" y="958"/>
                                  </a:lnTo>
                                  <a:lnTo>
                                    <a:pt x="1029" y="958"/>
                                  </a:lnTo>
                                  <a:lnTo>
                                    <a:pt x="1029" y="638"/>
                                  </a:lnTo>
                                  <a:lnTo>
                                    <a:pt x="857" y="426"/>
                                  </a:lnTo>
                                  <a:lnTo>
                                    <a:pt x="343" y="426"/>
                                  </a:lnTo>
                                  <a:lnTo>
                                    <a:pt x="0" y="213"/>
                                  </a:lnTo>
                                  <a:lnTo>
                                    <a:pt x="0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</p:grpSp>
                      <p:grpSp>
                        <p:nvGrpSpPr>
                          <p:cNvPr id="27" name="Group 664"/>
                          <p:cNvGrpSpPr/>
                          <p:nvPr/>
                        </p:nvGrpSpPr>
                        <p:grpSpPr>
                          <a:xfrm>
                            <a:off x="163487" y="-1"/>
                            <a:ext cx="5464249" cy="2982382"/>
                            <a:chOff x="0" y="0"/>
                            <a:chExt cx="5464248" cy="2982380"/>
                          </a:xfrm>
                        </p:grpSpPr>
                        <p:sp>
                          <p:nvSpPr>
                            <p:cNvPr id="28" name="Shape 544"/>
                            <p:cNvSpPr/>
                            <p:nvPr/>
                          </p:nvSpPr>
                          <p:spPr>
                            <a:xfrm>
                              <a:off x="1504921" y="2316476"/>
                              <a:ext cx="232656" cy="21529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0043" y="21098"/>
                                  </a:moveTo>
                                  <a:lnTo>
                                    <a:pt x="20043" y="20930"/>
                                  </a:lnTo>
                                  <a:lnTo>
                                    <a:pt x="20238" y="20763"/>
                                  </a:lnTo>
                                  <a:lnTo>
                                    <a:pt x="20627" y="20763"/>
                                  </a:lnTo>
                                  <a:lnTo>
                                    <a:pt x="20822" y="20930"/>
                                  </a:lnTo>
                                  <a:lnTo>
                                    <a:pt x="21211" y="21098"/>
                                  </a:lnTo>
                                  <a:lnTo>
                                    <a:pt x="21211" y="21433"/>
                                  </a:lnTo>
                                  <a:lnTo>
                                    <a:pt x="21405" y="21433"/>
                                  </a:lnTo>
                                  <a:lnTo>
                                    <a:pt x="21600" y="21600"/>
                                  </a:lnTo>
                                  <a:lnTo>
                                    <a:pt x="19654" y="18753"/>
                                  </a:lnTo>
                                  <a:lnTo>
                                    <a:pt x="18486" y="17414"/>
                                  </a:lnTo>
                                  <a:lnTo>
                                    <a:pt x="17708" y="16409"/>
                                  </a:lnTo>
                                  <a:lnTo>
                                    <a:pt x="17124" y="15070"/>
                                  </a:lnTo>
                                  <a:lnTo>
                                    <a:pt x="15957" y="14233"/>
                                  </a:lnTo>
                                  <a:lnTo>
                                    <a:pt x="15178" y="13228"/>
                                  </a:lnTo>
                                  <a:lnTo>
                                    <a:pt x="14595" y="12558"/>
                                  </a:lnTo>
                                  <a:lnTo>
                                    <a:pt x="14011" y="12391"/>
                                  </a:lnTo>
                                  <a:lnTo>
                                    <a:pt x="13622" y="12056"/>
                                  </a:lnTo>
                                  <a:lnTo>
                                    <a:pt x="13232" y="11888"/>
                                  </a:lnTo>
                                  <a:lnTo>
                                    <a:pt x="12649" y="11721"/>
                                  </a:lnTo>
                                  <a:lnTo>
                                    <a:pt x="12259" y="11721"/>
                                  </a:lnTo>
                                  <a:lnTo>
                                    <a:pt x="12065" y="11386"/>
                                  </a:lnTo>
                                  <a:lnTo>
                                    <a:pt x="12065" y="10884"/>
                                  </a:lnTo>
                                  <a:lnTo>
                                    <a:pt x="11676" y="10884"/>
                                  </a:lnTo>
                                  <a:lnTo>
                                    <a:pt x="11481" y="11219"/>
                                  </a:lnTo>
                                  <a:lnTo>
                                    <a:pt x="11092" y="11219"/>
                                  </a:lnTo>
                                  <a:lnTo>
                                    <a:pt x="10897" y="11386"/>
                                  </a:lnTo>
                                  <a:lnTo>
                                    <a:pt x="10314" y="11386"/>
                                  </a:lnTo>
                                  <a:lnTo>
                                    <a:pt x="10119" y="11219"/>
                                  </a:lnTo>
                                  <a:lnTo>
                                    <a:pt x="9924" y="10549"/>
                                  </a:lnTo>
                                  <a:lnTo>
                                    <a:pt x="9730" y="10047"/>
                                  </a:lnTo>
                                  <a:lnTo>
                                    <a:pt x="9535" y="9377"/>
                                  </a:lnTo>
                                  <a:lnTo>
                                    <a:pt x="8951" y="8874"/>
                                  </a:lnTo>
                                  <a:lnTo>
                                    <a:pt x="8562" y="7870"/>
                                  </a:lnTo>
                                  <a:lnTo>
                                    <a:pt x="8368" y="7535"/>
                                  </a:lnTo>
                                  <a:lnTo>
                                    <a:pt x="7784" y="7200"/>
                                  </a:lnTo>
                                  <a:lnTo>
                                    <a:pt x="7784" y="6698"/>
                                  </a:lnTo>
                                  <a:lnTo>
                                    <a:pt x="7589" y="6363"/>
                                  </a:lnTo>
                                  <a:lnTo>
                                    <a:pt x="7589" y="5191"/>
                                  </a:lnTo>
                                  <a:lnTo>
                                    <a:pt x="7395" y="4186"/>
                                  </a:lnTo>
                                  <a:lnTo>
                                    <a:pt x="7395" y="3349"/>
                                  </a:lnTo>
                                  <a:lnTo>
                                    <a:pt x="7200" y="2344"/>
                                  </a:lnTo>
                                  <a:lnTo>
                                    <a:pt x="7200" y="502"/>
                                  </a:lnTo>
                                  <a:lnTo>
                                    <a:pt x="6811" y="0"/>
                                  </a:lnTo>
                                  <a:lnTo>
                                    <a:pt x="5838" y="0"/>
                                  </a:lnTo>
                                  <a:lnTo>
                                    <a:pt x="4086" y="1674"/>
                                  </a:lnTo>
                                  <a:lnTo>
                                    <a:pt x="3892" y="1674"/>
                                  </a:lnTo>
                                  <a:lnTo>
                                    <a:pt x="3697" y="1842"/>
                                  </a:lnTo>
                                  <a:lnTo>
                                    <a:pt x="3503" y="1842"/>
                                  </a:lnTo>
                                  <a:lnTo>
                                    <a:pt x="3308" y="2177"/>
                                  </a:lnTo>
                                  <a:lnTo>
                                    <a:pt x="2530" y="2847"/>
                                  </a:lnTo>
                                  <a:lnTo>
                                    <a:pt x="2141" y="3349"/>
                                  </a:lnTo>
                                  <a:lnTo>
                                    <a:pt x="1557" y="3516"/>
                                  </a:lnTo>
                                  <a:lnTo>
                                    <a:pt x="1362" y="4019"/>
                                  </a:lnTo>
                                  <a:lnTo>
                                    <a:pt x="1168" y="4186"/>
                                  </a:lnTo>
                                  <a:lnTo>
                                    <a:pt x="1168" y="5526"/>
                                  </a:lnTo>
                                  <a:lnTo>
                                    <a:pt x="1362" y="6028"/>
                                  </a:lnTo>
                                  <a:lnTo>
                                    <a:pt x="1362" y="6530"/>
                                  </a:lnTo>
                                  <a:lnTo>
                                    <a:pt x="1168" y="7033"/>
                                  </a:lnTo>
                                  <a:lnTo>
                                    <a:pt x="1168" y="7702"/>
                                  </a:lnTo>
                                  <a:lnTo>
                                    <a:pt x="973" y="8205"/>
                                  </a:lnTo>
                                  <a:lnTo>
                                    <a:pt x="778" y="8372"/>
                                  </a:lnTo>
                                  <a:lnTo>
                                    <a:pt x="389" y="8874"/>
                                  </a:lnTo>
                                  <a:lnTo>
                                    <a:pt x="195" y="9377"/>
                                  </a:lnTo>
                                  <a:lnTo>
                                    <a:pt x="195" y="9544"/>
                                  </a:lnTo>
                                  <a:lnTo>
                                    <a:pt x="0" y="9712"/>
                                  </a:lnTo>
                                  <a:lnTo>
                                    <a:pt x="0" y="11386"/>
                                  </a:lnTo>
                                  <a:lnTo>
                                    <a:pt x="195" y="11721"/>
                                  </a:lnTo>
                                  <a:lnTo>
                                    <a:pt x="195" y="11888"/>
                                  </a:lnTo>
                                  <a:lnTo>
                                    <a:pt x="389" y="11888"/>
                                  </a:lnTo>
                                  <a:lnTo>
                                    <a:pt x="389" y="12056"/>
                                  </a:lnTo>
                                  <a:lnTo>
                                    <a:pt x="973" y="12056"/>
                                  </a:lnTo>
                                  <a:lnTo>
                                    <a:pt x="1362" y="11888"/>
                                  </a:lnTo>
                                  <a:lnTo>
                                    <a:pt x="1557" y="11721"/>
                                  </a:lnTo>
                                  <a:lnTo>
                                    <a:pt x="1751" y="11386"/>
                                  </a:lnTo>
                                  <a:lnTo>
                                    <a:pt x="2141" y="11219"/>
                                  </a:lnTo>
                                  <a:lnTo>
                                    <a:pt x="2530" y="10884"/>
                                  </a:lnTo>
                                  <a:lnTo>
                                    <a:pt x="2724" y="10884"/>
                                  </a:lnTo>
                                  <a:lnTo>
                                    <a:pt x="3308" y="10716"/>
                                  </a:lnTo>
                                  <a:lnTo>
                                    <a:pt x="3503" y="10549"/>
                                  </a:lnTo>
                                  <a:lnTo>
                                    <a:pt x="4086" y="9377"/>
                                  </a:lnTo>
                                  <a:lnTo>
                                    <a:pt x="4476" y="9544"/>
                                  </a:lnTo>
                                  <a:lnTo>
                                    <a:pt x="4670" y="9544"/>
                                  </a:lnTo>
                                  <a:lnTo>
                                    <a:pt x="4865" y="9712"/>
                                  </a:lnTo>
                                  <a:lnTo>
                                    <a:pt x="5059" y="10047"/>
                                  </a:lnTo>
                                  <a:lnTo>
                                    <a:pt x="5838" y="10214"/>
                                  </a:lnTo>
                                  <a:lnTo>
                                    <a:pt x="6032" y="10549"/>
                                  </a:lnTo>
                                  <a:lnTo>
                                    <a:pt x="6227" y="10716"/>
                                  </a:lnTo>
                                  <a:lnTo>
                                    <a:pt x="6616" y="10716"/>
                                  </a:lnTo>
                                  <a:lnTo>
                                    <a:pt x="7200" y="10884"/>
                                  </a:lnTo>
                                  <a:lnTo>
                                    <a:pt x="7784" y="11219"/>
                                  </a:lnTo>
                                  <a:lnTo>
                                    <a:pt x="8368" y="11386"/>
                                  </a:lnTo>
                                  <a:lnTo>
                                    <a:pt x="8757" y="11721"/>
                                  </a:lnTo>
                                  <a:lnTo>
                                    <a:pt x="9146" y="11888"/>
                                  </a:lnTo>
                                  <a:lnTo>
                                    <a:pt x="9535" y="11888"/>
                                  </a:lnTo>
                                  <a:lnTo>
                                    <a:pt x="9730" y="12056"/>
                                  </a:lnTo>
                                  <a:lnTo>
                                    <a:pt x="9924" y="12391"/>
                                  </a:lnTo>
                                  <a:lnTo>
                                    <a:pt x="10314" y="12558"/>
                                  </a:lnTo>
                                  <a:lnTo>
                                    <a:pt x="10897" y="13060"/>
                                  </a:lnTo>
                                  <a:lnTo>
                                    <a:pt x="11286" y="13228"/>
                                  </a:lnTo>
                                  <a:lnTo>
                                    <a:pt x="11676" y="13730"/>
                                  </a:lnTo>
                                  <a:lnTo>
                                    <a:pt x="12065" y="14065"/>
                                  </a:lnTo>
                                  <a:lnTo>
                                    <a:pt x="12454" y="14065"/>
                                  </a:lnTo>
                                  <a:lnTo>
                                    <a:pt x="12843" y="14400"/>
                                  </a:lnTo>
                                  <a:lnTo>
                                    <a:pt x="13427" y="14735"/>
                                  </a:lnTo>
                                  <a:lnTo>
                                    <a:pt x="13622" y="14902"/>
                                  </a:lnTo>
                                  <a:lnTo>
                                    <a:pt x="13816" y="14902"/>
                                  </a:lnTo>
                                  <a:lnTo>
                                    <a:pt x="13816" y="15070"/>
                                  </a:lnTo>
                                  <a:lnTo>
                                    <a:pt x="14011" y="15070"/>
                                  </a:lnTo>
                                  <a:lnTo>
                                    <a:pt x="14011" y="15405"/>
                                  </a:lnTo>
                                  <a:lnTo>
                                    <a:pt x="14400" y="15572"/>
                                  </a:lnTo>
                                  <a:lnTo>
                                    <a:pt x="14595" y="15572"/>
                                  </a:lnTo>
                                  <a:lnTo>
                                    <a:pt x="14789" y="15907"/>
                                  </a:lnTo>
                                  <a:lnTo>
                                    <a:pt x="14984" y="15907"/>
                                  </a:lnTo>
                                  <a:lnTo>
                                    <a:pt x="15178" y="16074"/>
                                  </a:lnTo>
                                  <a:lnTo>
                                    <a:pt x="15178" y="16409"/>
                                  </a:lnTo>
                                  <a:lnTo>
                                    <a:pt x="15568" y="16409"/>
                                  </a:lnTo>
                                  <a:lnTo>
                                    <a:pt x="15568" y="16744"/>
                                  </a:lnTo>
                                  <a:lnTo>
                                    <a:pt x="15762" y="16744"/>
                                  </a:lnTo>
                                  <a:lnTo>
                                    <a:pt x="15762" y="16912"/>
                                  </a:lnTo>
                                  <a:lnTo>
                                    <a:pt x="15957" y="17247"/>
                                  </a:lnTo>
                                  <a:lnTo>
                                    <a:pt x="15957" y="17414"/>
                                  </a:lnTo>
                                  <a:lnTo>
                                    <a:pt x="16346" y="17581"/>
                                  </a:lnTo>
                                  <a:lnTo>
                                    <a:pt x="16346" y="18753"/>
                                  </a:lnTo>
                                  <a:lnTo>
                                    <a:pt x="16541" y="19088"/>
                                  </a:lnTo>
                                  <a:lnTo>
                                    <a:pt x="16735" y="19256"/>
                                  </a:lnTo>
                                  <a:lnTo>
                                    <a:pt x="17319" y="19591"/>
                                  </a:lnTo>
                                  <a:lnTo>
                                    <a:pt x="17903" y="19758"/>
                                  </a:lnTo>
                                  <a:lnTo>
                                    <a:pt x="18486" y="20260"/>
                                  </a:lnTo>
                                  <a:lnTo>
                                    <a:pt x="19070" y="20428"/>
                                  </a:lnTo>
                                  <a:lnTo>
                                    <a:pt x="19849" y="21098"/>
                                  </a:lnTo>
                                  <a:lnTo>
                                    <a:pt x="20043" y="2109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29" name="Shape 545"/>
                            <p:cNvSpPr/>
                            <p:nvPr/>
                          </p:nvSpPr>
                          <p:spPr>
                            <a:xfrm>
                              <a:off x="542861" y="1026392"/>
                              <a:ext cx="245232" cy="9846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14278"/>
                                  </a:moveTo>
                                  <a:lnTo>
                                    <a:pt x="21415" y="14644"/>
                                  </a:lnTo>
                                  <a:lnTo>
                                    <a:pt x="21231" y="14644"/>
                                  </a:lnTo>
                                  <a:lnTo>
                                    <a:pt x="20862" y="15010"/>
                                  </a:lnTo>
                                  <a:lnTo>
                                    <a:pt x="20492" y="15742"/>
                                  </a:lnTo>
                                  <a:lnTo>
                                    <a:pt x="20308" y="16475"/>
                                  </a:lnTo>
                                  <a:lnTo>
                                    <a:pt x="19754" y="17207"/>
                                  </a:lnTo>
                                  <a:lnTo>
                                    <a:pt x="19569" y="17573"/>
                                  </a:lnTo>
                                  <a:lnTo>
                                    <a:pt x="19569" y="17939"/>
                                  </a:lnTo>
                                  <a:lnTo>
                                    <a:pt x="19015" y="19037"/>
                                  </a:lnTo>
                                  <a:lnTo>
                                    <a:pt x="18462" y="19769"/>
                                  </a:lnTo>
                                  <a:lnTo>
                                    <a:pt x="17723" y="19769"/>
                                  </a:lnTo>
                                  <a:lnTo>
                                    <a:pt x="17169" y="19037"/>
                                  </a:lnTo>
                                  <a:lnTo>
                                    <a:pt x="16615" y="17939"/>
                                  </a:lnTo>
                                  <a:lnTo>
                                    <a:pt x="15877" y="17573"/>
                                  </a:lnTo>
                                  <a:lnTo>
                                    <a:pt x="15508" y="17573"/>
                                  </a:lnTo>
                                  <a:lnTo>
                                    <a:pt x="15323" y="17939"/>
                                  </a:lnTo>
                                  <a:lnTo>
                                    <a:pt x="15323" y="19037"/>
                                  </a:lnTo>
                                  <a:lnTo>
                                    <a:pt x="14954" y="20136"/>
                                  </a:lnTo>
                                  <a:lnTo>
                                    <a:pt x="14954" y="21234"/>
                                  </a:lnTo>
                                  <a:lnTo>
                                    <a:pt x="15323" y="21600"/>
                                  </a:lnTo>
                                  <a:lnTo>
                                    <a:pt x="14215" y="21600"/>
                                  </a:lnTo>
                                  <a:lnTo>
                                    <a:pt x="13846" y="21234"/>
                                  </a:lnTo>
                                  <a:lnTo>
                                    <a:pt x="13477" y="20502"/>
                                  </a:lnTo>
                                  <a:lnTo>
                                    <a:pt x="13292" y="20502"/>
                                  </a:lnTo>
                                  <a:lnTo>
                                    <a:pt x="13108" y="20136"/>
                                  </a:lnTo>
                                  <a:lnTo>
                                    <a:pt x="12554" y="19769"/>
                                  </a:lnTo>
                                  <a:lnTo>
                                    <a:pt x="12000" y="19037"/>
                                  </a:lnTo>
                                  <a:lnTo>
                                    <a:pt x="6462" y="21234"/>
                                  </a:lnTo>
                                  <a:lnTo>
                                    <a:pt x="4615" y="18671"/>
                                  </a:lnTo>
                                  <a:lnTo>
                                    <a:pt x="3138" y="16475"/>
                                  </a:lnTo>
                                  <a:lnTo>
                                    <a:pt x="2585" y="14278"/>
                                  </a:lnTo>
                                  <a:lnTo>
                                    <a:pt x="2031" y="12447"/>
                                  </a:lnTo>
                                  <a:lnTo>
                                    <a:pt x="1846" y="10983"/>
                                  </a:lnTo>
                                  <a:lnTo>
                                    <a:pt x="1477" y="9153"/>
                                  </a:lnTo>
                                  <a:lnTo>
                                    <a:pt x="923" y="7322"/>
                                  </a:lnTo>
                                  <a:lnTo>
                                    <a:pt x="0" y="5858"/>
                                  </a:lnTo>
                                  <a:lnTo>
                                    <a:pt x="1662" y="6590"/>
                                  </a:lnTo>
                                  <a:lnTo>
                                    <a:pt x="2954" y="6590"/>
                                  </a:lnTo>
                                  <a:lnTo>
                                    <a:pt x="4062" y="5125"/>
                                  </a:lnTo>
                                  <a:lnTo>
                                    <a:pt x="4985" y="4027"/>
                                  </a:lnTo>
                                  <a:lnTo>
                                    <a:pt x="6092" y="2563"/>
                                  </a:lnTo>
                                  <a:lnTo>
                                    <a:pt x="6831" y="1464"/>
                                  </a:lnTo>
                                  <a:lnTo>
                                    <a:pt x="7938" y="366"/>
                                  </a:lnTo>
                                  <a:lnTo>
                                    <a:pt x="9415" y="0"/>
                                  </a:lnTo>
                                  <a:lnTo>
                                    <a:pt x="10338" y="2197"/>
                                  </a:lnTo>
                                  <a:lnTo>
                                    <a:pt x="11446" y="3661"/>
                                  </a:lnTo>
                                  <a:lnTo>
                                    <a:pt x="12923" y="5125"/>
                                  </a:lnTo>
                                  <a:lnTo>
                                    <a:pt x="13846" y="6956"/>
                                  </a:lnTo>
                                  <a:lnTo>
                                    <a:pt x="14954" y="8420"/>
                                  </a:lnTo>
                                  <a:lnTo>
                                    <a:pt x="15877" y="9519"/>
                                  </a:lnTo>
                                  <a:lnTo>
                                    <a:pt x="16800" y="9885"/>
                                  </a:lnTo>
                                  <a:lnTo>
                                    <a:pt x="16985" y="10617"/>
                                  </a:lnTo>
                                  <a:lnTo>
                                    <a:pt x="17723" y="10983"/>
                                  </a:lnTo>
                                  <a:lnTo>
                                    <a:pt x="18092" y="11715"/>
                                  </a:lnTo>
                                  <a:lnTo>
                                    <a:pt x="19200" y="12447"/>
                                  </a:lnTo>
                                  <a:lnTo>
                                    <a:pt x="19569" y="13180"/>
                                  </a:lnTo>
                                  <a:lnTo>
                                    <a:pt x="20308" y="13546"/>
                                  </a:lnTo>
                                  <a:lnTo>
                                    <a:pt x="20862" y="13546"/>
                                  </a:lnTo>
                                  <a:lnTo>
                                    <a:pt x="21600" y="1427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0" name="Shape 546"/>
                            <p:cNvSpPr/>
                            <p:nvPr/>
                          </p:nvSpPr>
                          <p:spPr>
                            <a:xfrm>
                              <a:off x="710541" y="1093149"/>
                              <a:ext cx="190736" cy="6675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8545" y="0"/>
                                  </a:moveTo>
                                  <a:lnTo>
                                    <a:pt x="15666" y="0"/>
                                  </a:lnTo>
                                  <a:lnTo>
                                    <a:pt x="16615" y="1080"/>
                                  </a:lnTo>
                                  <a:lnTo>
                                    <a:pt x="18752" y="1080"/>
                                  </a:lnTo>
                                  <a:lnTo>
                                    <a:pt x="19464" y="1620"/>
                                  </a:lnTo>
                                  <a:lnTo>
                                    <a:pt x="21600" y="1620"/>
                                  </a:lnTo>
                                  <a:lnTo>
                                    <a:pt x="21600" y="7020"/>
                                  </a:lnTo>
                                  <a:lnTo>
                                    <a:pt x="21125" y="8100"/>
                                  </a:lnTo>
                                  <a:lnTo>
                                    <a:pt x="21125" y="9180"/>
                                  </a:lnTo>
                                  <a:lnTo>
                                    <a:pt x="20888" y="10260"/>
                                  </a:lnTo>
                                  <a:lnTo>
                                    <a:pt x="20651" y="11880"/>
                                  </a:lnTo>
                                  <a:lnTo>
                                    <a:pt x="20651" y="12960"/>
                                  </a:lnTo>
                                  <a:lnTo>
                                    <a:pt x="11156" y="12960"/>
                                  </a:lnTo>
                                  <a:lnTo>
                                    <a:pt x="10444" y="13500"/>
                                  </a:lnTo>
                                  <a:lnTo>
                                    <a:pt x="9969" y="15120"/>
                                  </a:lnTo>
                                  <a:lnTo>
                                    <a:pt x="9020" y="15660"/>
                                  </a:lnTo>
                                  <a:lnTo>
                                    <a:pt x="8308" y="17820"/>
                                  </a:lnTo>
                                  <a:lnTo>
                                    <a:pt x="7358" y="19440"/>
                                  </a:lnTo>
                                  <a:lnTo>
                                    <a:pt x="6646" y="19980"/>
                                  </a:lnTo>
                                  <a:lnTo>
                                    <a:pt x="5934" y="21060"/>
                                  </a:lnTo>
                                  <a:lnTo>
                                    <a:pt x="4985" y="21600"/>
                                  </a:lnTo>
                                  <a:lnTo>
                                    <a:pt x="4035" y="21600"/>
                                  </a:lnTo>
                                  <a:lnTo>
                                    <a:pt x="3798" y="21060"/>
                                  </a:lnTo>
                                  <a:lnTo>
                                    <a:pt x="3560" y="21060"/>
                                  </a:lnTo>
                                  <a:lnTo>
                                    <a:pt x="3323" y="19980"/>
                                  </a:lnTo>
                                  <a:lnTo>
                                    <a:pt x="2611" y="19980"/>
                                  </a:lnTo>
                                  <a:lnTo>
                                    <a:pt x="2611" y="19440"/>
                                  </a:lnTo>
                                  <a:lnTo>
                                    <a:pt x="2374" y="18360"/>
                                  </a:lnTo>
                                  <a:lnTo>
                                    <a:pt x="2136" y="18360"/>
                                  </a:lnTo>
                                  <a:lnTo>
                                    <a:pt x="1899" y="17820"/>
                                  </a:lnTo>
                                  <a:lnTo>
                                    <a:pt x="1424" y="17280"/>
                                  </a:lnTo>
                                  <a:lnTo>
                                    <a:pt x="1187" y="15660"/>
                                  </a:lnTo>
                                  <a:lnTo>
                                    <a:pt x="712" y="15120"/>
                                  </a:lnTo>
                                  <a:lnTo>
                                    <a:pt x="712" y="13500"/>
                                  </a:lnTo>
                                  <a:lnTo>
                                    <a:pt x="475" y="11880"/>
                                  </a:lnTo>
                                  <a:lnTo>
                                    <a:pt x="475" y="9720"/>
                                  </a:lnTo>
                                  <a:lnTo>
                                    <a:pt x="0" y="9180"/>
                                  </a:lnTo>
                                  <a:lnTo>
                                    <a:pt x="0" y="7560"/>
                                  </a:lnTo>
                                  <a:lnTo>
                                    <a:pt x="475" y="5940"/>
                                  </a:lnTo>
                                  <a:lnTo>
                                    <a:pt x="475" y="3780"/>
                                  </a:lnTo>
                                  <a:lnTo>
                                    <a:pt x="712" y="3240"/>
                                  </a:lnTo>
                                  <a:lnTo>
                                    <a:pt x="1187" y="3240"/>
                                  </a:lnTo>
                                  <a:lnTo>
                                    <a:pt x="1899" y="3780"/>
                                  </a:lnTo>
                                  <a:lnTo>
                                    <a:pt x="2611" y="5940"/>
                                  </a:lnTo>
                                  <a:lnTo>
                                    <a:pt x="3323" y="7020"/>
                                  </a:lnTo>
                                  <a:lnTo>
                                    <a:pt x="4273" y="7020"/>
                                  </a:lnTo>
                                  <a:lnTo>
                                    <a:pt x="4985" y="5940"/>
                                  </a:lnTo>
                                  <a:lnTo>
                                    <a:pt x="5222" y="4860"/>
                                  </a:lnTo>
                                  <a:lnTo>
                                    <a:pt x="5934" y="3780"/>
                                  </a:lnTo>
                                  <a:lnTo>
                                    <a:pt x="5934" y="3240"/>
                                  </a:lnTo>
                                  <a:lnTo>
                                    <a:pt x="6171" y="2700"/>
                                  </a:lnTo>
                                  <a:lnTo>
                                    <a:pt x="6884" y="1620"/>
                                  </a:lnTo>
                                  <a:lnTo>
                                    <a:pt x="7121" y="1620"/>
                                  </a:lnTo>
                                  <a:lnTo>
                                    <a:pt x="7596" y="1080"/>
                                  </a:lnTo>
                                  <a:lnTo>
                                    <a:pt x="8070" y="1080"/>
                                  </a:lnTo>
                                  <a:lnTo>
                                    <a:pt x="8308" y="0"/>
                                  </a:lnTo>
                                  <a:lnTo>
                                    <a:pt x="8545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1" name="Shape 547"/>
                            <p:cNvSpPr/>
                            <p:nvPr/>
                          </p:nvSpPr>
                          <p:spPr>
                            <a:xfrm>
                              <a:off x="1989095" y="1972676"/>
                              <a:ext cx="31441" cy="6675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21600"/>
                                  </a:moveTo>
                                  <a:lnTo>
                                    <a:pt x="18720" y="21600"/>
                                  </a:lnTo>
                                  <a:lnTo>
                                    <a:pt x="12960" y="20520"/>
                                  </a:lnTo>
                                  <a:lnTo>
                                    <a:pt x="11520" y="20520"/>
                                  </a:lnTo>
                                  <a:lnTo>
                                    <a:pt x="8640" y="19980"/>
                                  </a:lnTo>
                                  <a:lnTo>
                                    <a:pt x="4320" y="19440"/>
                                  </a:lnTo>
                                  <a:lnTo>
                                    <a:pt x="4320" y="17820"/>
                                  </a:lnTo>
                                  <a:lnTo>
                                    <a:pt x="2880" y="15660"/>
                                  </a:lnTo>
                                  <a:lnTo>
                                    <a:pt x="2880" y="11880"/>
                                  </a:lnTo>
                                  <a:lnTo>
                                    <a:pt x="1440" y="11340"/>
                                  </a:lnTo>
                                  <a:lnTo>
                                    <a:pt x="1440" y="9720"/>
                                  </a:lnTo>
                                  <a:lnTo>
                                    <a:pt x="0" y="8640"/>
                                  </a:lnTo>
                                  <a:lnTo>
                                    <a:pt x="2880" y="6480"/>
                                  </a:lnTo>
                                  <a:lnTo>
                                    <a:pt x="2880" y="7560"/>
                                  </a:lnTo>
                                  <a:lnTo>
                                    <a:pt x="4320" y="6480"/>
                                  </a:lnTo>
                                  <a:lnTo>
                                    <a:pt x="4320" y="4320"/>
                                  </a:lnTo>
                                  <a:lnTo>
                                    <a:pt x="8640" y="3240"/>
                                  </a:lnTo>
                                  <a:lnTo>
                                    <a:pt x="10080" y="1620"/>
                                  </a:lnTo>
                                  <a:lnTo>
                                    <a:pt x="11520" y="540"/>
                                  </a:lnTo>
                                  <a:lnTo>
                                    <a:pt x="12960" y="0"/>
                                  </a:lnTo>
                                  <a:lnTo>
                                    <a:pt x="14400" y="3240"/>
                                  </a:lnTo>
                                  <a:lnTo>
                                    <a:pt x="18720" y="4320"/>
                                  </a:lnTo>
                                  <a:lnTo>
                                    <a:pt x="18720" y="8100"/>
                                  </a:lnTo>
                                  <a:lnTo>
                                    <a:pt x="20160" y="8640"/>
                                  </a:lnTo>
                                  <a:lnTo>
                                    <a:pt x="21600" y="10260"/>
                                  </a:lnTo>
                                  <a:lnTo>
                                    <a:pt x="20160" y="11340"/>
                                  </a:lnTo>
                                  <a:lnTo>
                                    <a:pt x="20160" y="16740"/>
                                  </a:lnTo>
                                  <a:lnTo>
                                    <a:pt x="21600" y="18360"/>
                                  </a:lnTo>
                                  <a:lnTo>
                                    <a:pt x="21600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2" name="Shape 548"/>
                            <p:cNvSpPr/>
                            <p:nvPr/>
                          </p:nvSpPr>
                          <p:spPr>
                            <a:xfrm>
                              <a:off x="2163062" y="1982690"/>
                              <a:ext cx="31441" cy="4005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21600"/>
                                  </a:moveTo>
                                  <a:lnTo>
                                    <a:pt x="20160" y="18900"/>
                                  </a:lnTo>
                                  <a:lnTo>
                                    <a:pt x="18720" y="15300"/>
                                  </a:lnTo>
                                  <a:lnTo>
                                    <a:pt x="14400" y="14400"/>
                                  </a:lnTo>
                                  <a:lnTo>
                                    <a:pt x="8640" y="10800"/>
                                  </a:lnTo>
                                  <a:lnTo>
                                    <a:pt x="4320" y="9000"/>
                                  </a:lnTo>
                                  <a:lnTo>
                                    <a:pt x="1440" y="7200"/>
                                  </a:lnTo>
                                  <a:lnTo>
                                    <a:pt x="0" y="4500"/>
                                  </a:lnTo>
                                  <a:lnTo>
                                    <a:pt x="0" y="3600"/>
                                  </a:lnTo>
                                  <a:lnTo>
                                    <a:pt x="1440" y="3600"/>
                                  </a:lnTo>
                                  <a:lnTo>
                                    <a:pt x="1440" y="1800"/>
                                  </a:lnTo>
                                  <a:lnTo>
                                    <a:pt x="7200" y="1800"/>
                                  </a:lnTo>
                                  <a:lnTo>
                                    <a:pt x="8640" y="900"/>
                                  </a:lnTo>
                                  <a:lnTo>
                                    <a:pt x="10080" y="900"/>
                                  </a:lnTo>
                                  <a:lnTo>
                                    <a:pt x="10080" y="0"/>
                                  </a:lnTo>
                                  <a:lnTo>
                                    <a:pt x="11520" y="1800"/>
                                  </a:lnTo>
                                  <a:lnTo>
                                    <a:pt x="17280" y="7200"/>
                                  </a:lnTo>
                                  <a:lnTo>
                                    <a:pt x="18720" y="8100"/>
                                  </a:lnTo>
                                  <a:lnTo>
                                    <a:pt x="20160" y="10800"/>
                                  </a:lnTo>
                                  <a:lnTo>
                                    <a:pt x="20160" y="11700"/>
                                  </a:lnTo>
                                  <a:lnTo>
                                    <a:pt x="21600" y="14400"/>
                                  </a:lnTo>
                                  <a:lnTo>
                                    <a:pt x="21600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3" name="Shape 549"/>
                            <p:cNvSpPr/>
                            <p:nvPr/>
                          </p:nvSpPr>
                          <p:spPr>
                            <a:xfrm>
                              <a:off x="1836088" y="1835824"/>
                              <a:ext cx="44016" cy="5841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0286" y="1851"/>
                                  </a:moveTo>
                                  <a:lnTo>
                                    <a:pt x="11314" y="2469"/>
                                  </a:lnTo>
                                  <a:lnTo>
                                    <a:pt x="14400" y="2469"/>
                                  </a:lnTo>
                                  <a:lnTo>
                                    <a:pt x="17486" y="1851"/>
                                  </a:lnTo>
                                  <a:lnTo>
                                    <a:pt x="18514" y="1851"/>
                                  </a:lnTo>
                                  <a:lnTo>
                                    <a:pt x="18514" y="9874"/>
                                  </a:lnTo>
                                  <a:lnTo>
                                    <a:pt x="19543" y="12343"/>
                                  </a:lnTo>
                                  <a:lnTo>
                                    <a:pt x="19543" y="15429"/>
                                  </a:lnTo>
                                  <a:lnTo>
                                    <a:pt x="20571" y="17280"/>
                                  </a:lnTo>
                                  <a:lnTo>
                                    <a:pt x="21600" y="20366"/>
                                  </a:lnTo>
                                  <a:lnTo>
                                    <a:pt x="21600" y="21600"/>
                                  </a:lnTo>
                                  <a:lnTo>
                                    <a:pt x="7200" y="21600"/>
                                  </a:lnTo>
                                  <a:lnTo>
                                    <a:pt x="7200" y="20983"/>
                                  </a:lnTo>
                                  <a:lnTo>
                                    <a:pt x="6171" y="20983"/>
                                  </a:lnTo>
                                  <a:lnTo>
                                    <a:pt x="4114" y="20366"/>
                                  </a:lnTo>
                                  <a:lnTo>
                                    <a:pt x="3086" y="20366"/>
                                  </a:lnTo>
                                  <a:lnTo>
                                    <a:pt x="1029" y="19131"/>
                                  </a:lnTo>
                                  <a:lnTo>
                                    <a:pt x="0" y="19131"/>
                                  </a:lnTo>
                                  <a:lnTo>
                                    <a:pt x="0" y="18514"/>
                                  </a:lnTo>
                                  <a:lnTo>
                                    <a:pt x="3086" y="3086"/>
                                  </a:lnTo>
                                  <a:lnTo>
                                    <a:pt x="6171" y="3086"/>
                                  </a:lnTo>
                                  <a:lnTo>
                                    <a:pt x="6171" y="2469"/>
                                  </a:lnTo>
                                  <a:lnTo>
                                    <a:pt x="7200" y="2469"/>
                                  </a:lnTo>
                                  <a:lnTo>
                                    <a:pt x="8229" y="1851"/>
                                  </a:lnTo>
                                  <a:lnTo>
                                    <a:pt x="10286" y="1851"/>
                                  </a:lnTo>
                                  <a:lnTo>
                                    <a:pt x="11314" y="617"/>
                                  </a:lnTo>
                                  <a:lnTo>
                                    <a:pt x="12343" y="0"/>
                                  </a:lnTo>
                                  <a:lnTo>
                                    <a:pt x="10286" y="1851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4" name="Shape 550"/>
                            <p:cNvSpPr/>
                            <p:nvPr/>
                          </p:nvSpPr>
                          <p:spPr>
                            <a:xfrm>
                              <a:off x="1009157" y="1451970"/>
                              <a:ext cx="12701" cy="1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extrusionOk="0">
                                  <a:moveTo>
                                    <a:pt x="21600" y="0"/>
                                  </a:moveTo>
                                  <a:lnTo>
                                    <a:pt x="0" y="0"/>
                                  </a:lnTo>
                                  <a:lnTo>
                                    <a:pt x="21600" y="0"/>
                                  </a:lnTo>
                                  <a:close/>
                                </a:path>
                              </a:pathLst>
                            </a:custGeom>
                            <a:noFill/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5" name="Shape 551"/>
                            <p:cNvSpPr/>
                            <p:nvPr/>
                          </p:nvSpPr>
                          <p:spPr>
                            <a:xfrm>
                              <a:off x="5133081" y="1026392"/>
                              <a:ext cx="20961" cy="2503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21600"/>
                                  </a:moveTo>
                                  <a:lnTo>
                                    <a:pt x="6480" y="12960"/>
                                  </a:lnTo>
                                  <a:lnTo>
                                    <a:pt x="8640" y="11520"/>
                                  </a:lnTo>
                                  <a:lnTo>
                                    <a:pt x="10800" y="7200"/>
                                  </a:lnTo>
                                  <a:lnTo>
                                    <a:pt x="17280" y="4320"/>
                                  </a:lnTo>
                                  <a:lnTo>
                                    <a:pt x="19440" y="1440"/>
                                  </a:lnTo>
                                  <a:lnTo>
                                    <a:pt x="21600" y="0"/>
                                  </a:lnTo>
                                  <a:lnTo>
                                    <a:pt x="21600" y="12960"/>
                                  </a:lnTo>
                                  <a:lnTo>
                                    <a:pt x="19440" y="17280"/>
                                  </a:lnTo>
                                  <a:lnTo>
                                    <a:pt x="19440" y="18720"/>
                                  </a:lnTo>
                                  <a:lnTo>
                                    <a:pt x="17280" y="18720"/>
                                  </a:lnTo>
                                  <a:lnTo>
                                    <a:pt x="10800" y="21600"/>
                                  </a:lnTo>
                                  <a:lnTo>
                                    <a:pt x="0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6" name="Shape 552"/>
                            <p:cNvSpPr/>
                            <p:nvPr/>
                          </p:nvSpPr>
                          <p:spPr>
                            <a:xfrm>
                              <a:off x="5143499" y="1061440"/>
                              <a:ext cx="12701" cy="26704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21600"/>
                                  </a:moveTo>
                                  <a:lnTo>
                                    <a:pt x="0" y="0"/>
                                  </a:lnTo>
                                  <a:lnTo>
                                    <a:pt x="21600" y="0"/>
                                  </a:lnTo>
                                  <a:lnTo>
                                    <a:pt x="21600" y="18900"/>
                                  </a:lnTo>
                                  <a:lnTo>
                                    <a:pt x="0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7" name="Shape 553"/>
                            <p:cNvSpPr/>
                            <p:nvPr/>
                          </p:nvSpPr>
                          <p:spPr>
                            <a:xfrm>
                              <a:off x="4601686" y="1688958"/>
                              <a:ext cx="12701" cy="16690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21600"/>
                                  </a:moveTo>
                                  <a:lnTo>
                                    <a:pt x="0" y="0"/>
                                  </a:lnTo>
                                  <a:lnTo>
                                    <a:pt x="21600" y="17280"/>
                                  </a:lnTo>
                                  <a:lnTo>
                                    <a:pt x="0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8" name="Shape 554"/>
                            <p:cNvSpPr/>
                            <p:nvPr/>
                          </p:nvSpPr>
                          <p:spPr>
                            <a:xfrm>
                              <a:off x="448542" y="859499"/>
                              <a:ext cx="46112" cy="3838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1878"/>
                                  </a:moveTo>
                                  <a:lnTo>
                                    <a:pt x="0" y="11270"/>
                                  </a:lnTo>
                                  <a:lnTo>
                                    <a:pt x="1964" y="12209"/>
                                  </a:lnTo>
                                  <a:lnTo>
                                    <a:pt x="2945" y="15026"/>
                                  </a:lnTo>
                                  <a:lnTo>
                                    <a:pt x="5891" y="16904"/>
                                  </a:lnTo>
                                  <a:lnTo>
                                    <a:pt x="6873" y="18783"/>
                                  </a:lnTo>
                                  <a:lnTo>
                                    <a:pt x="8836" y="19722"/>
                                  </a:lnTo>
                                  <a:lnTo>
                                    <a:pt x="10800" y="19722"/>
                                  </a:lnTo>
                                  <a:lnTo>
                                    <a:pt x="11782" y="21600"/>
                                  </a:lnTo>
                                  <a:lnTo>
                                    <a:pt x="16691" y="21600"/>
                                  </a:lnTo>
                                  <a:lnTo>
                                    <a:pt x="17673" y="19722"/>
                                  </a:lnTo>
                                  <a:lnTo>
                                    <a:pt x="18655" y="19722"/>
                                  </a:lnTo>
                                  <a:lnTo>
                                    <a:pt x="19636" y="18783"/>
                                  </a:lnTo>
                                  <a:lnTo>
                                    <a:pt x="21600" y="18783"/>
                                  </a:lnTo>
                                  <a:lnTo>
                                    <a:pt x="19636" y="15026"/>
                                  </a:lnTo>
                                  <a:lnTo>
                                    <a:pt x="17673" y="14087"/>
                                  </a:lnTo>
                                  <a:lnTo>
                                    <a:pt x="16691" y="11270"/>
                                  </a:lnTo>
                                  <a:lnTo>
                                    <a:pt x="12764" y="7513"/>
                                  </a:lnTo>
                                  <a:lnTo>
                                    <a:pt x="11782" y="4696"/>
                                  </a:lnTo>
                                  <a:lnTo>
                                    <a:pt x="11782" y="0"/>
                                  </a:lnTo>
                                  <a:lnTo>
                                    <a:pt x="9818" y="939"/>
                                  </a:lnTo>
                                  <a:lnTo>
                                    <a:pt x="5891" y="939"/>
                                  </a:lnTo>
                                  <a:lnTo>
                                    <a:pt x="2945" y="1878"/>
                                  </a:lnTo>
                                  <a:lnTo>
                                    <a:pt x="0" y="187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39" name="Shape 555"/>
                            <p:cNvSpPr/>
                            <p:nvPr/>
                          </p:nvSpPr>
                          <p:spPr>
                            <a:xfrm>
                              <a:off x="2850547" y="2807142"/>
                              <a:ext cx="1" cy="2169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h="21600" extrusionOk="0">
                                  <a:moveTo>
                                    <a:pt x="0" y="21600"/>
                                  </a:moveTo>
                                  <a:lnTo>
                                    <a:pt x="0" y="0"/>
                                  </a:lnTo>
                                  <a:lnTo>
                                    <a:pt x="0" y="21600"/>
                                  </a:lnTo>
                                  <a:close/>
                                </a:path>
                              </a:pathLst>
                            </a:custGeom>
                            <a:noFill/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40" name="Shape 556"/>
                            <p:cNvSpPr/>
                            <p:nvPr/>
                          </p:nvSpPr>
                          <p:spPr>
                            <a:xfrm>
                              <a:off x="1672600" y="2349855"/>
                              <a:ext cx="33537" cy="45062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4050" y="0"/>
                                  </a:moveTo>
                                  <a:lnTo>
                                    <a:pt x="4050" y="800"/>
                                  </a:lnTo>
                                  <a:lnTo>
                                    <a:pt x="2700" y="2400"/>
                                  </a:lnTo>
                                  <a:lnTo>
                                    <a:pt x="1350" y="3200"/>
                                  </a:lnTo>
                                  <a:lnTo>
                                    <a:pt x="1350" y="4000"/>
                                  </a:lnTo>
                                  <a:lnTo>
                                    <a:pt x="0" y="6400"/>
                                  </a:lnTo>
                                  <a:lnTo>
                                    <a:pt x="0" y="14400"/>
                                  </a:lnTo>
                                  <a:lnTo>
                                    <a:pt x="2700" y="19200"/>
                                  </a:lnTo>
                                  <a:lnTo>
                                    <a:pt x="6750" y="20800"/>
                                  </a:lnTo>
                                  <a:lnTo>
                                    <a:pt x="10800" y="20800"/>
                                  </a:lnTo>
                                  <a:lnTo>
                                    <a:pt x="13500" y="21600"/>
                                  </a:lnTo>
                                  <a:lnTo>
                                    <a:pt x="21600" y="21600"/>
                                  </a:lnTo>
                                  <a:lnTo>
                                    <a:pt x="21600" y="20800"/>
                                  </a:lnTo>
                                  <a:lnTo>
                                    <a:pt x="20250" y="18400"/>
                                  </a:lnTo>
                                  <a:lnTo>
                                    <a:pt x="18900" y="16800"/>
                                  </a:lnTo>
                                  <a:lnTo>
                                    <a:pt x="18900" y="15200"/>
                                  </a:lnTo>
                                  <a:lnTo>
                                    <a:pt x="14850" y="12800"/>
                                  </a:lnTo>
                                  <a:lnTo>
                                    <a:pt x="14850" y="8800"/>
                                  </a:lnTo>
                                  <a:lnTo>
                                    <a:pt x="13500" y="8800"/>
                                  </a:lnTo>
                                  <a:lnTo>
                                    <a:pt x="12150" y="7200"/>
                                  </a:lnTo>
                                  <a:lnTo>
                                    <a:pt x="12150" y="4000"/>
                                  </a:lnTo>
                                  <a:lnTo>
                                    <a:pt x="10800" y="3200"/>
                                  </a:lnTo>
                                  <a:lnTo>
                                    <a:pt x="9450" y="800"/>
                                  </a:lnTo>
                                  <a:lnTo>
                                    <a:pt x="9450" y="0"/>
                                  </a:lnTo>
                                  <a:lnTo>
                                    <a:pt x="4050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41" name="Shape 557"/>
                            <p:cNvSpPr/>
                            <p:nvPr/>
                          </p:nvSpPr>
                          <p:spPr>
                            <a:xfrm>
                              <a:off x="2850547" y="2807142"/>
                              <a:ext cx="1" cy="2169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h="21600" extrusionOk="0">
                                  <a:moveTo>
                                    <a:pt x="0" y="21600"/>
                                  </a:moveTo>
                                  <a:lnTo>
                                    <a:pt x="0" y="0"/>
                                  </a:lnTo>
                                  <a:lnTo>
                                    <a:pt x="0" y="21600"/>
                                  </a:lnTo>
                                  <a:close/>
                                </a:path>
                              </a:pathLst>
                            </a:custGeom>
                            <a:noFill/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42" name="Shape 558"/>
                            <p:cNvSpPr/>
                            <p:nvPr/>
                          </p:nvSpPr>
                          <p:spPr>
                            <a:xfrm>
                              <a:off x="2808627" y="2578824"/>
                              <a:ext cx="16769" cy="12701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3500" y="21600"/>
                                  </a:moveTo>
                                  <a:lnTo>
                                    <a:pt x="21600" y="0"/>
                                  </a:lnTo>
                                  <a:lnTo>
                                    <a:pt x="0" y="0"/>
                                  </a:lnTo>
                                  <a:lnTo>
                                    <a:pt x="13500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43" name="Shape 559"/>
                            <p:cNvSpPr/>
                            <p:nvPr/>
                          </p:nvSpPr>
                          <p:spPr>
                            <a:xfrm>
                              <a:off x="754556" y="358820"/>
                              <a:ext cx="320688" cy="342132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5388" y="20441"/>
                                  </a:moveTo>
                                  <a:lnTo>
                                    <a:pt x="11153" y="20441"/>
                                  </a:lnTo>
                                  <a:lnTo>
                                    <a:pt x="10871" y="20968"/>
                                  </a:lnTo>
                                  <a:lnTo>
                                    <a:pt x="10165" y="21179"/>
                                  </a:lnTo>
                                  <a:lnTo>
                                    <a:pt x="9459" y="21495"/>
                                  </a:lnTo>
                                  <a:lnTo>
                                    <a:pt x="8612" y="21495"/>
                                  </a:lnTo>
                                  <a:lnTo>
                                    <a:pt x="8047" y="21600"/>
                                  </a:lnTo>
                                  <a:lnTo>
                                    <a:pt x="6494" y="21600"/>
                                  </a:lnTo>
                                  <a:lnTo>
                                    <a:pt x="5788" y="21495"/>
                                  </a:lnTo>
                                  <a:lnTo>
                                    <a:pt x="4094" y="21495"/>
                                  </a:lnTo>
                                  <a:lnTo>
                                    <a:pt x="3812" y="21389"/>
                                  </a:lnTo>
                                  <a:lnTo>
                                    <a:pt x="3671" y="21179"/>
                                  </a:lnTo>
                                  <a:lnTo>
                                    <a:pt x="3529" y="21073"/>
                                  </a:lnTo>
                                  <a:lnTo>
                                    <a:pt x="3106" y="21073"/>
                                  </a:lnTo>
                                  <a:lnTo>
                                    <a:pt x="2682" y="20968"/>
                                  </a:lnTo>
                                  <a:lnTo>
                                    <a:pt x="2118" y="20968"/>
                                  </a:lnTo>
                                  <a:lnTo>
                                    <a:pt x="1694" y="20757"/>
                                  </a:lnTo>
                                  <a:lnTo>
                                    <a:pt x="1129" y="20652"/>
                                  </a:lnTo>
                                  <a:lnTo>
                                    <a:pt x="847" y="20336"/>
                                  </a:lnTo>
                                  <a:lnTo>
                                    <a:pt x="565" y="20230"/>
                                  </a:lnTo>
                                  <a:lnTo>
                                    <a:pt x="424" y="20020"/>
                                  </a:lnTo>
                                  <a:lnTo>
                                    <a:pt x="565" y="19703"/>
                                  </a:lnTo>
                                  <a:lnTo>
                                    <a:pt x="565" y="19598"/>
                                  </a:lnTo>
                                  <a:lnTo>
                                    <a:pt x="847" y="19493"/>
                                  </a:lnTo>
                                  <a:lnTo>
                                    <a:pt x="847" y="19282"/>
                                  </a:lnTo>
                                  <a:lnTo>
                                    <a:pt x="988" y="18966"/>
                                  </a:lnTo>
                                  <a:lnTo>
                                    <a:pt x="988" y="18860"/>
                                  </a:lnTo>
                                  <a:lnTo>
                                    <a:pt x="1129" y="18860"/>
                                  </a:lnTo>
                                  <a:lnTo>
                                    <a:pt x="1129" y="18228"/>
                                  </a:lnTo>
                                  <a:lnTo>
                                    <a:pt x="988" y="17807"/>
                                  </a:lnTo>
                                  <a:lnTo>
                                    <a:pt x="282" y="17280"/>
                                  </a:lnTo>
                                  <a:lnTo>
                                    <a:pt x="0" y="16859"/>
                                  </a:lnTo>
                                  <a:lnTo>
                                    <a:pt x="0" y="16542"/>
                                  </a:lnTo>
                                  <a:lnTo>
                                    <a:pt x="141" y="15700"/>
                                  </a:lnTo>
                                  <a:lnTo>
                                    <a:pt x="565" y="14751"/>
                                  </a:lnTo>
                                  <a:lnTo>
                                    <a:pt x="1271" y="13908"/>
                                  </a:lnTo>
                                  <a:lnTo>
                                    <a:pt x="2259" y="13065"/>
                                  </a:lnTo>
                                  <a:lnTo>
                                    <a:pt x="3247" y="12328"/>
                                  </a:lnTo>
                                  <a:lnTo>
                                    <a:pt x="4376" y="11696"/>
                                  </a:lnTo>
                                  <a:lnTo>
                                    <a:pt x="5506" y="11274"/>
                                  </a:lnTo>
                                  <a:lnTo>
                                    <a:pt x="6353" y="11274"/>
                                  </a:lnTo>
                                  <a:lnTo>
                                    <a:pt x="6353" y="10431"/>
                                  </a:lnTo>
                                  <a:lnTo>
                                    <a:pt x="5647" y="10431"/>
                                  </a:lnTo>
                                  <a:lnTo>
                                    <a:pt x="5506" y="10220"/>
                                  </a:lnTo>
                                  <a:lnTo>
                                    <a:pt x="5224" y="10115"/>
                                  </a:lnTo>
                                  <a:lnTo>
                                    <a:pt x="5224" y="9904"/>
                                  </a:lnTo>
                                  <a:lnTo>
                                    <a:pt x="4941" y="9799"/>
                                  </a:lnTo>
                                  <a:lnTo>
                                    <a:pt x="4941" y="8219"/>
                                  </a:lnTo>
                                  <a:lnTo>
                                    <a:pt x="4800" y="7165"/>
                                  </a:lnTo>
                                  <a:lnTo>
                                    <a:pt x="4518" y="6322"/>
                                  </a:lnTo>
                                  <a:lnTo>
                                    <a:pt x="3953" y="5584"/>
                                  </a:lnTo>
                                  <a:lnTo>
                                    <a:pt x="3529" y="4847"/>
                                  </a:lnTo>
                                  <a:lnTo>
                                    <a:pt x="2965" y="4215"/>
                                  </a:lnTo>
                                  <a:lnTo>
                                    <a:pt x="2541" y="3582"/>
                                  </a:lnTo>
                                  <a:lnTo>
                                    <a:pt x="1976" y="2950"/>
                                  </a:lnTo>
                                  <a:lnTo>
                                    <a:pt x="2541" y="2845"/>
                                  </a:lnTo>
                                  <a:lnTo>
                                    <a:pt x="2824" y="2845"/>
                                  </a:lnTo>
                                  <a:lnTo>
                                    <a:pt x="3247" y="2529"/>
                                  </a:lnTo>
                                  <a:lnTo>
                                    <a:pt x="3812" y="2529"/>
                                  </a:lnTo>
                                  <a:lnTo>
                                    <a:pt x="4094" y="2318"/>
                                  </a:lnTo>
                                  <a:lnTo>
                                    <a:pt x="4800" y="2318"/>
                                  </a:lnTo>
                                  <a:lnTo>
                                    <a:pt x="5224" y="2529"/>
                                  </a:lnTo>
                                  <a:lnTo>
                                    <a:pt x="5506" y="2529"/>
                                  </a:lnTo>
                                  <a:lnTo>
                                    <a:pt x="5647" y="2634"/>
                                  </a:lnTo>
                                  <a:lnTo>
                                    <a:pt x="5929" y="2634"/>
                                  </a:lnTo>
                                  <a:lnTo>
                                    <a:pt x="6212" y="2529"/>
                                  </a:lnTo>
                                  <a:lnTo>
                                    <a:pt x="6494" y="2107"/>
                                  </a:lnTo>
                                  <a:lnTo>
                                    <a:pt x="6494" y="1791"/>
                                  </a:lnTo>
                                  <a:lnTo>
                                    <a:pt x="6635" y="1370"/>
                                  </a:lnTo>
                                  <a:lnTo>
                                    <a:pt x="6776" y="1159"/>
                                  </a:lnTo>
                                  <a:lnTo>
                                    <a:pt x="6776" y="843"/>
                                  </a:lnTo>
                                  <a:lnTo>
                                    <a:pt x="6918" y="632"/>
                                  </a:lnTo>
                                  <a:lnTo>
                                    <a:pt x="7200" y="316"/>
                                  </a:lnTo>
                                  <a:lnTo>
                                    <a:pt x="7341" y="0"/>
                                  </a:lnTo>
                                  <a:lnTo>
                                    <a:pt x="9882" y="0"/>
                                  </a:lnTo>
                                  <a:lnTo>
                                    <a:pt x="10306" y="105"/>
                                  </a:lnTo>
                                  <a:lnTo>
                                    <a:pt x="10729" y="316"/>
                                  </a:lnTo>
                                  <a:lnTo>
                                    <a:pt x="11012" y="632"/>
                                  </a:lnTo>
                                  <a:lnTo>
                                    <a:pt x="11576" y="738"/>
                                  </a:lnTo>
                                  <a:lnTo>
                                    <a:pt x="12424" y="1054"/>
                                  </a:lnTo>
                                  <a:lnTo>
                                    <a:pt x="12706" y="1054"/>
                                  </a:lnTo>
                                  <a:lnTo>
                                    <a:pt x="11859" y="2634"/>
                                  </a:lnTo>
                                  <a:lnTo>
                                    <a:pt x="12141" y="3056"/>
                                  </a:lnTo>
                                  <a:lnTo>
                                    <a:pt x="12706" y="3582"/>
                                  </a:lnTo>
                                  <a:lnTo>
                                    <a:pt x="13271" y="3793"/>
                                  </a:lnTo>
                                  <a:lnTo>
                                    <a:pt x="13694" y="4004"/>
                                  </a:lnTo>
                                  <a:lnTo>
                                    <a:pt x="14259" y="4109"/>
                                  </a:lnTo>
                                  <a:lnTo>
                                    <a:pt x="15388" y="4531"/>
                                  </a:lnTo>
                                  <a:lnTo>
                                    <a:pt x="15388" y="4847"/>
                                  </a:lnTo>
                                  <a:lnTo>
                                    <a:pt x="15106" y="5163"/>
                                  </a:lnTo>
                                  <a:lnTo>
                                    <a:pt x="14541" y="6006"/>
                                  </a:lnTo>
                                  <a:lnTo>
                                    <a:pt x="14400" y="6322"/>
                                  </a:lnTo>
                                  <a:lnTo>
                                    <a:pt x="14259" y="6427"/>
                                  </a:lnTo>
                                  <a:lnTo>
                                    <a:pt x="14259" y="6743"/>
                                  </a:lnTo>
                                  <a:lnTo>
                                    <a:pt x="14400" y="7060"/>
                                  </a:lnTo>
                                  <a:lnTo>
                                    <a:pt x="14541" y="7481"/>
                                  </a:lnTo>
                                  <a:lnTo>
                                    <a:pt x="14682" y="7797"/>
                                  </a:lnTo>
                                  <a:lnTo>
                                    <a:pt x="15106" y="8008"/>
                                  </a:lnTo>
                                  <a:lnTo>
                                    <a:pt x="15388" y="8324"/>
                                  </a:lnTo>
                                  <a:lnTo>
                                    <a:pt x="15529" y="8640"/>
                                  </a:lnTo>
                                  <a:lnTo>
                                    <a:pt x="15953" y="8745"/>
                                  </a:lnTo>
                                  <a:lnTo>
                                    <a:pt x="16094" y="8745"/>
                                  </a:lnTo>
                                  <a:lnTo>
                                    <a:pt x="16376" y="10115"/>
                                  </a:lnTo>
                                  <a:lnTo>
                                    <a:pt x="16659" y="11169"/>
                                  </a:lnTo>
                                  <a:lnTo>
                                    <a:pt x="17365" y="12012"/>
                                  </a:lnTo>
                                  <a:lnTo>
                                    <a:pt x="18071" y="12644"/>
                                  </a:lnTo>
                                  <a:lnTo>
                                    <a:pt x="18918" y="13171"/>
                                  </a:lnTo>
                                  <a:lnTo>
                                    <a:pt x="19906" y="13592"/>
                                  </a:lnTo>
                                  <a:lnTo>
                                    <a:pt x="20753" y="14224"/>
                                  </a:lnTo>
                                  <a:lnTo>
                                    <a:pt x="21600" y="14646"/>
                                  </a:lnTo>
                                  <a:lnTo>
                                    <a:pt x="20894" y="15383"/>
                                  </a:lnTo>
                                  <a:lnTo>
                                    <a:pt x="20047" y="16016"/>
                                  </a:lnTo>
                                  <a:lnTo>
                                    <a:pt x="19200" y="16859"/>
                                  </a:lnTo>
                                  <a:lnTo>
                                    <a:pt x="18494" y="17491"/>
                                  </a:lnTo>
                                  <a:lnTo>
                                    <a:pt x="17647" y="18228"/>
                                  </a:lnTo>
                                  <a:lnTo>
                                    <a:pt x="17082" y="18966"/>
                                  </a:lnTo>
                                  <a:lnTo>
                                    <a:pt x="16094" y="19703"/>
                                  </a:lnTo>
                                  <a:lnTo>
                                    <a:pt x="15388" y="20441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grpSp>
                          <p:nvGrpSpPr>
                            <p:cNvPr id="44" name="Group 562"/>
                            <p:cNvGrpSpPr/>
                            <p:nvPr/>
                          </p:nvGrpSpPr>
                          <p:grpSpPr>
                            <a:xfrm>
                              <a:off x="291342" y="43392"/>
                              <a:ext cx="670718" cy="732662"/>
                              <a:chOff x="0" y="0"/>
                              <a:chExt cx="670717" cy="732660"/>
                            </a:xfrm>
                          </p:grpSpPr>
                          <p:sp>
                            <p:nvSpPr>
                              <p:cNvPr id="146" name="Shape 560"/>
                              <p:cNvSpPr/>
                              <p:nvPr/>
                            </p:nvSpPr>
                            <p:spPr>
                              <a:xfrm>
                                <a:off x="108991" y="-1"/>
                                <a:ext cx="358415" cy="11015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895" y="1309"/>
                                    </a:moveTo>
                                    <a:lnTo>
                                      <a:pt x="2021" y="1309"/>
                                    </a:lnTo>
                                    <a:lnTo>
                                      <a:pt x="2274" y="1636"/>
                                    </a:lnTo>
                                    <a:lnTo>
                                      <a:pt x="2526" y="1636"/>
                                    </a:lnTo>
                                    <a:lnTo>
                                      <a:pt x="2653" y="2291"/>
                                    </a:lnTo>
                                    <a:lnTo>
                                      <a:pt x="3284" y="2291"/>
                                    </a:lnTo>
                                    <a:lnTo>
                                      <a:pt x="2653" y="4909"/>
                                    </a:lnTo>
                                    <a:lnTo>
                                      <a:pt x="3663" y="4909"/>
                                    </a:lnTo>
                                    <a:lnTo>
                                      <a:pt x="4042" y="3927"/>
                                    </a:lnTo>
                                    <a:lnTo>
                                      <a:pt x="4295" y="3927"/>
                                    </a:lnTo>
                                    <a:lnTo>
                                      <a:pt x="4800" y="2618"/>
                                    </a:lnTo>
                                    <a:lnTo>
                                      <a:pt x="4800" y="2291"/>
                                    </a:lnTo>
                                    <a:lnTo>
                                      <a:pt x="5179" y="2618"/>
                                    </a:lnTo>
                                    <a:lnTo>
                                      <a:pt x="5684" y="2945"/>
                                    </a:lnTo>
                                    <a:lnTo>
                                      <a:pt x="5811" y="3600"/>
                                    </a:lnTo>
                                    <a:lnTo>
                                      <a:pt x="5937" y="3927"/>
                                    </a:lnTo>
                                    <a:lnTo>
                                      <a:pt x="6063" y="3927"/>
                                    </a:lnTo>
                                    <a:lnTo>
                                      <a:pt x="6189" y="4255"/>
                                    </a:lnTo>
                                    <a:lnTo>
                                      <a:pt x="6568" y="4909"/>
                                    </a:lnTo>
                                    <a:lnTo>
                                      <a:pt x="6568" y="2291"/>
                                    </a:lnTo>
                                    <a:lnTo>
                                      <a:pt x="10484" y="2291"/>
                                    </a:lnTo>
                                    <a:lnTo>
                                      <a:pt x="10611" y="1636"/>
                                    </a:lnTo>
                                    <a:lnTo>
                                      <a:pt x="10737" y="1636"/>
                                    </a:lnTo>
                                    <a:lnTo>
                                      <a:pt x="10863" y="1309"/>
                                    </a:lnTo>
                                    <a:lnTo>
                                      <a:pt x="10863" y="1636"/>
                                    </a:lnTo>
                                    <a:lnTo>
                                      <a:pt x="11242" y="1636"/>
                                    </a:lnTo>
                                    <a:lnTo>
                                      <a:pt x="11242" y="1309"/>
                                    </a:lnTo>
                                    <a:lnTo>
                                      <a:pt x="11368" y="655"/>
                                    </a:lnTo>
                                    <a:lnTo>
                                      <a:pt x="11368" y="0"/>
                                    </a:lnTo>
                                    <a:lnTo>
                                      <a:pt x="12758" y="0"/>
                                    </a:lnTo>
                                    <a:lnTo>
                                      <a:pt x="12884" y="327"/>
                                    </a:lnTo>
                                    <a:lnTo>
                                      <a:pt x="12884" y="655"/>
                                    </a:lnTo>
                                    <a:lnTo>
                                      <a:pt x="13011" y="1309"/>
                                    </a:lnTo>
                                    <a:lnTo>
                                      <a:pt x="13642" y="1309"/>
                                    </a:lnTo>
                                    <a:lnTo>
                                      <a:pt x="13768" y="655"/>
                                    </a:lnTo>
                                    <a:lnTo>
                                      <a:pt x="13895" y="655"/>
                                    </a:lnTo>
                                    <a:lnTo>
                                      <a:pt x="14021" y="327"/>
                                    </a:lnTo>
                                    <a:lnTo>
                                      <a:pt x="14021" y="0"/>
                                    </a:lnTo>
                                    <a:lnTo>
                                      <a:pt x="14400" y="327"/>
                                    </a:lnTo>
                                    <a:lnTo>
                                      <a:pt x="14653" y="655"/>
                                    </a:lnTo>
                                    <a:lnTo>
                                      <a:pt x="15284" y="655"/>
                                    </a:lnTo>
                                    <a:lnTo>
                                      <a:pt x="15537" y="327"/>
                                    </a:lnTo>
                                    <a:lnTo>
                                      <a:pt x="15916" y="327"/>
                                    </a:lnTo>
                                    <a:lnTo>
                                      <a:pt x="16295" y="0"/>
                                    </a:lnTo>
                                    <a:lnTo>
                                      <a:pt x="17937" y="0"/>
                                    </a:lnTo>
                                    <a:lnTo>
                                      <a:pt x="19200" y="655"/>
                                    </a:lnTo>
                                    <a:lnTo>
                                      <a:pt x="19705" y="655"/>
                                    </a:lnTo>
                                    <a:lnTo>
                                      <a:pt x="20337" y="1309"/>
                                    </a:lnTo>
                                    <a:lnTo>
                                      <a:pt x="21600" y="1309"/>
                                    </a:lnTo>
                                    <a:lnTo>
                                      <a:pt x="21600" y="7527"/>
                                    </a:lnTo>
                                    <a:lnTo>
                                      <a:pt x="21347" y="7855"/>
                                    </a:lnTo>
                                    <a:lnTo>
                                      <a:pt x="21347" y="8509"/>
                                    </a:lnTo>
                                    <a:lnTo>
                                      <a:pt x="20463" y="8509"/>
                                    </a:lnTo>
                                    <a:lnTo>
                                      <a:pt x="20211" y="7855"/>
                                    </a:lnTo>
                                    <a:lnTo>
                                      <a:pt x="19958" y="7855"/>
                                    </a:lnTo>
                                    <a:lnTo>
                                      <a:pt x="19579" y="7527"/>
                                    </a:lnTo>
                                    <a:lnTo>
                                      <a:pt x="19326" y="6873"/>
                                    </a:lnTo>
                                    <a:lnTo>
                                      <a:pt x="18947" y="6545"/>
                                    </a:lnTo>
                                    <a:lnTo>
                                      <a:pt x="18821" y="5564"/>
                                    </a:lnTo>
                                    <a:lnTo>
                                      <a:pt x="16421" y="5564"/>
                                    </a:lnTo>
                                    <a:lnTo>
                                      <a:pt x="17053" y="8836"/>
                                    </a:lnTo>
                                    <a:lnTo>
                                      <a:pt x="17558" y="10145"/>
                                    </a:lnTo>
                                    <a:lnTo>
                                      <a:pt x="17811" y="11127"/>
                                    </a:lnTo>
                                    <a:lnTo>
                                      <a:pt x="18189" y="12109"/>
                                    </a:lnTo>
                                    <a:lnTo>
                                      <a:pt x="18821" y="12436"/>
                                    </a:lnTo>
                                    <a:lnTo>
                                      <a:pt x="19326" y="13418"/>
                                    </a:lnTo>
                                    <a:lnTo>
                                      <a:pt x="19958" y="13745"/>
                                    </a:lnTo>
                                    <a:lnTo>
                                      <a:pt x="19453" y="15709"/>
                                    </a:lnTo>
                                    <a:lnTo>
                                      <a:pt x="18947" y="17018"/>
                                    </a:lnTo>
                                    <a:lnTo>
                                      <a:pt x="18695" y="17345"/>
                                    </a:lnTo>
                                    <a:lnTo>
                                      <a:pt x="17179" y="17345"/>
                                    </a:lnTo>
                                    <a:lnTo>
                                      <a:pt x="17053" y="17018"/>
                                    </a:lnTo>
                                    <a:lnTo>
                                      <a:pt x="16926" y="17018"/>
                                    </a:lnTo>
                                    <a:lnTo>
                                      <a:pt x="16547" y="16364"/>
                                    </a:lnTo>
                                    <a:lnTo>
                                      <a:pt x="16421" y="15709"/>
                                    </a:lnTo>
                                    <a:lnTo>
                                      <a:pt x="15916" y="15709"/>
                                    </a:lnTo>
                                    <a:lnTo>
                                      <a:pt x="15537" y="15382"/>
                                    </a:lnTo>
                                    <a:lnTo>
                                      <a:pt x="15411" y="14727"/>
                                    </a:lnTo>
                                    <a:lnTo>
                                      <a:pt x="15284" y="14400"/>
                                    </a:lnTo>
                                    <a:lnTo>
                                      <a:pt x="15158" y="13418"/>
                                    </a:lnTo>
                                    <a:lnTo>
                                      <a:pt x="15032" y="13091"/>
                                    </a:lnTo>
                                    <a:lnTo>
                                      <a:pt x="15032" y="11455"/>
                                    </a:lnTo>
                                    <a:lnTo>
                                      <a:pt x="14653" y="11455"/>
                                    </a:lnTo>
                                    <a:lnTo>
                                      <a:pt x="14400" y="11127"/>
                                    </a:lnTo>
                                    <a:lnTo>
                                      <a:pt x="14021" y="10800"/>
                                    </a:lnTo>
                                    <a:lnTo>
                                      <a:pt x="13768" y="10145"/>
                                    </a:lnTo>
                                    <a:lnTo>
                                      <a:pt x="13516" y="9818"/>
                                    </a:lnTo>
                                    <a:lnTo>
                                      <a:pt x="13137" y="9164"/>
                                    </a:lnTo>
                                    <a:lnTo>
                                      <a:pt x="12505" y="9164"/>
                                    </a:lnTo>
                                    <a:lnTo>
                                      <a:pt x="12126" y="10800"/>
                                    </a:lnTo>
                                    <a:lnTo>
                                      <a:pt x="11621" y="12436"/>
                                    </a:lnTo>
                                    <a:lnTo>
                                      <a:pt x="11116" y="14400"/>
                                    </a:lnTo>
                                    <a:lnTo>
                                      <a:pt x="10484" y="17018"/>
                                    </a:lnTo>
                                    <a:lnTo>
                                      <a:pt x="9979" y="18655"/>
                                    </a:lnTo>
                                    <a:lnTo>
                                      <a:pt x="9600" y="21600"/>
                                    </a:lnTo>
                                    <a:lnTo>
                                      <a:pt x="8716" y="21600"/>
                                    </a:lnTo>
                                    <a:lnTo>
                                      <a:pt x="7958" y="20945"/>
                                    </a:lnTo>
                                    <a:lnTo>
                                      <a:pt x="7200" y="19964"/>
                                    </a:lnTo>
                                    <a:lnTo>
                                      <a:pt x="6695" y="18655"/>
                                    </a:lnTo>
                                    <a:lnTo>
                                      <a:pt x="6063" y="17345"/>
                                    </a:lnTo>
                                    <a:lnTo>
                                      <a:pt x="5811" y="15709"/>
                                    </a:lnTo>
                                    <a:lnTo>
                                      <a:pt x="5179" y="14400"/>
                                    </a:lnTo>
                                    <a:lnTo>
                                      <a:pt x="4295" y="12109"/>
                                    </a:lnTo>
                                    <a:lnTo>
                                      <a:pt x="3663" y="10800"/>
                                    </a:lnTo>
                                    <a:lnTo>
                                      <a:pt x="3158" y="9818"/>
                                    </a:lnTo>
                                    <a:lnTo>
                                      <a:pt x="1895" y="8509"/>
                                    </a:lnTo>
                                    <a:lnTo>
                                      <a:pt x="1137" y="7855"/>
                                    </a:lnTo>
                                    <a:lnTo>
                                      <a:pt x="505" y="6873"/>
                                    </a:lnTo>
                                    <a:lnTo>
                                      <a:pt x="0" y="5564"/>
                                    </a:lnTo>
                                    <a:lnTo>
                                      <a:pt x="126" y="4255"/>
                                    </a:lnTo>
                                    <a:lnTo>
                                      <a:pt x="379" y="3927"/>
                                    </a:lnTo>
                                    <a:lnTo>
                                      <a:pt x="505" y="2945"/>
                                    </a:lnTo>
                                    <a:lnTo>
                                      <a:pt x="884" y="2618"/>
                                    </a:lnTo>
                                    <a:lnTo>
                                      <a:pt x="1263" y="1636"/>
                                    </a:lnTo>
                                    <a:lnTo>
                                      <a:pt x="1642" y="1636"/>
                                    </a:lnTo>
                                    <a:lnTo>
                                      <a:pt x="1895" y="1309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47" name="Shape 561"/>
                              <p:cNvSpPr/>
                              <p:nvPr/>
                            </p:nvSpPr>
                            <p:spPr>
                              <a:xfrm>
                                <a:off x="0" y="278711"/>
                                <a:ext cx="670718" cy="45395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6277" y="19932"/>
                                    </a:moveTo>
                                    <a:lnTo>
                                      <a:pt x="6142" y="19853"/>
                                    </a:lnTo>
                                    <a:lnTo>
                                      <a:pt x="5467" y="19059"/>
                                    </a:lnTo>
                                    <a:lnTo>
                                      <a:pt x="5332" y="18979"/>
                                    </a:lnTo>
                                    <a:lnTo>
                                      <a:pt x="5332" y="19138"/>
                                    </a:lnTo>
                                    <a:lnTo>
                                      <a:pt x="5265" y="19138"/>
                                    </a:lnTo>
                                    <a:lnTo>
                                      <a:pt x="5265" y="19376"/>
                                    </a:lnTo>
                                    <a:lnTo>
                                      <a:pt x="5062" y="19694"/>
                                    </a:lnTo>
                                    <a:lnTo>
                                      <a:pt x="4860" y="20091"/>
                                    </a:lnTo>
                                    <a:lnTo>
                                      <a:pt x="4522" y="20409"/>
                                    </a:lnTo>
                                    <a:lnTo>
                                      <a:pt x="4117" y="20806"/>
                                    </a:lnTo>
                                    <a:lnTo>
                                      <a:pt x="3712" y="21044"/>
                                    </a:lnTo>
                                    <a:lnTo>
                                      <a:pt x="3375" y="21362"/>
                                    </a:lnTo>
                                    <a:lnTo>
                                      <a:pt x="3172" y="21521"/>
                                    </a:lnTo>
                                    <a:lnTo>
                                      <a:pt x="3105" y="21600"/>
                                    </a:lnTo>
                                    <a:lnTo>
                                      <a:pt x="2362" y="21600"/>
                                    </a:lnTo>
                                    <a:lnTo>
                                      <a:pt x="2092" y="21521"/>
                                    </a:lnTo>
                                    <a:lnTo>
                                      <a:pt x="1890" y="21362"/>
                                    </a:lnTo>
                                    <a:lnTo>
                                      <a:pt x="1552" y="21203"/>
                                    </a:lnTo>
                                    <a:lnTo>
                                      <a:pt x="1350" y="21044"/>
                                    </a:lnTo>
                                    <a:lnTo>
                                      <a:pt x="1080" y="20806"/>
                                    </a:lnTo>
                                    <a:lnTo>
                                      <a:pt x="810" y="20488"/>
                                    </a:lnTo>
                                    <a:lnTo>
                                      <a:pt x="675" y="20250"/>
                                    </a:lnTo>
                                    <a:lnTo>
                                      <a:pt x="607" y="19932"/>
                                    </a:lnTo>
                                    <a:lnTo>
                                      <a:pt x="1215" y="19932"/>
                                    </a:lnTo>
                                    <a:lnTo>
                                      <a:pt x="1417" y="19853"/>
                                    </a:lnTo>
                                    <a:lnTo>
                                      <a:pt x="1485" y="19853"/>
                                    </a:lnTo>
                                    <a:lnTo>
                                      <a:pt x="1350" y="19615"/>
                                    </a:lnTo>
                                    <a:lnTo>
                                      <a:pt x="1080" y="19376"/>
                                    </a:lnTo>
                                    <a:lnTo>
                                      <a:pt x="810" y="19297"/>
                                    </a:lnTo>
                                    <a:lnTo>
                                      <a:pt x="607" y="19059"/>
                                    </a:lnTo>
                                    <a:lnTo>
                                      <a:pt x="337" y="18821"/>
                                    </a:lnTo>
                                    <a:lnTo>
                                      <a:pt x="202" y="18741"/>
                                    </a:lnTo>
                                    <a:lnTo>
                                      <a:pt x="135" y="18582"/>
                                    </a:lnTo>
                                    <a:lnTo>
                                      <a:pt x="0" y="18582"/>
                                    </a:lnTo>
                                    <a:lnTo>
                                      <a:pt x="607" y="18582"/>
                                    </a:lnTo>
                                    <a:lnTo>
                                      <a:pt x="742" y="18741"/>
                                    </a:lnTo>
                                    <a:lnTo>
                                      <a:pt x="1012" y="18741"/>
                                    </a:lnTo>
                                    <a:lnTo>
                                      <a:pt x="1080" y="18821"/>
                                    </a:lnTo>
                                    <a:lnTo>
                                      <a:pt x="1147" y="18821"/>
                                    </a:lnTo>
                                    <a:lnTo>
                                      <a:pt x="1080" y="18741"/>
                                    </a:lnTo>
                                    <a:lnTo>
                                      <a:pt x="1012" y="18582"/>
                                    </a:lnTo>
                                    <a:lnTo>
                                      <a:pt x="810" y="18503"/>
                                    </a:lnTo>
                                    <a:lnTo>
                                      <a:pt x="742" y="18424"/>
                                    </a:lnTo>
                                    <a:lnTo>
                                      <a:pt x="675" y="18265"/>
                                    </a:lnTo>
                                    <a:lnTo>
                                      <a:pt x="675" y="18026"/>
                                    </a:lnTo>
                                    <a:lnTo>
                                      <a:pt x="607" y="17947"/>
                                    </a:lnTo>
                                    <a:lnTo>
                                      <a:pt x="607" y="17868"/>
                                    </a:lnTo>
                                    <a:lnTo>
                                      <a:pt x="1485" y="17868"/>
                                    </a:lnTo>
                                    <a:lnTo>
                                      <a:pt x="1215" y="17709"/>
                                    </a:lnTo>
                                    <a:lnTo>
                                      <a:pt x="810" y="17550"/>
                                    </a:lnTo>
                                    <a:lnTo>
                                      <a:pt x="607" y="17391"/>
                                    </a:lnTo>
                                    <a:lnTo>
                                      <a:pt x="337" y="17074"/>
                                    </a:lnTo>
                                    <a:lnTo>
                                      <a:pt x="270" y="16835"/>
                                    </a:lnTo>
                                    <a:lnTo>
                                      <a:pt x="337" y="16597"/>
                                    </a:lnTo>
                                    <a:lnTo>
                                      <a:pt x="0" y="16121"/>
                                    </a:lnTo>
                                    <a:lnTo>
                                      <a:pt x="337" y="16121"/>
                                    </a:lnTo>
                                    <a:lnTo>
                                      <a:pt x="675" y="16279"/>
                                    </a:lnTo>
                                    <a:lnTo>
                                      <a:pt x="1215" y="16279"/>
                                    </a:lnTo>
                                    <a:lnTo>
                                      <a:pt x="1485" y="16438"/>
                                    </a:lnTo>
                                    <a:lnTo>
                                      <a:pt x="1822" y="16438"/>
                                    </a:lnTo>
                                    <a:lnTo>
                                      <a:pt x="1552" y="16279"/>
                                    </a:lnTo>
                                    <a:lnTo>
                                      <a:pt x="1215" y="16121"/>
                                    </a:lnTo>
                                    <a:lnTo>
                                      <a:pt x="945" y="15962"/>
                                    </a:lnTo>
                                    <a:lnTo>
                                      <a:pt x="270" y="15644"/>
                                    </a:lnTo>
                                    <a:lnTo>
                                      <a:pt x="0" y="15565"/>
                                    </a:lnTo>
                                    <a:lnTo>
                                      <a:pt x="0" y="15088"/>
                                    </a:lnTo>
                                    <a:lnTo>
                                      <a:pt x="135" y="14850"/>
                                    </a:lnTo>
                                    <a:lnTo>
                                      <a:pt x="135" y="14771"/>
                                    </a:lnTo>
                                    <a:lnTo>
                                      <a:pt x="202" y="14691"/>
                                    </a:lnTo>
                                    <a:lnTo>
                                      <a:pt x="135" y="14532"/>
                                    </a:lnTo>
                                    <a:lnTo>
                                      <a:pt x="135" y="14374"/>
                                    </a:lnTo>
                                    <a:lnTo>
                                      <a:pt x="0" y="14135"/>
                                    </a:lnTo>
                                    <a:lnTo>
                                      <a:pt x="607" y="14135"/>
                                    </a:lnTo>
                                    <a:lnTo>
                                      <a:pt x="607" y="14374"/>
                                    </a:lnTo>
                                    <a:lnTo>
                                      <a:pt x="675" y="14374"/>
                                    </a:lnTo>
                                    <a:lnTo>
                                      <a:pt x="675" y="14453"/>
                                    </a:lnTo>
                                    <a:lnTo>
                                      <a:pt x="742" y="14453"/>
                                    </a:lnTo>
                                    <a:lnTo>
                                      <a:pt x="742" y="14374"/>
                                    </a:lnTo>
                                    <a:lnTo>
                                      <a:pt x="1012" y="14374"/>
                                    </a:lnTo>
                                    <a:lnTo>
                                      <a:pt x="1147" y="14215"/>
                                    </a:lnTo>
                                    <a:lnTo>
                                      <a:pt x="1485" y="14215"/>
                                    </a:lnTo>
                                    <a:lnTo>
                                      <a:pt x="1620" y="14135"/>
                                    </a:lnTo>
                                    <a:lnTo>
                                      <a:pt x="1687" y="14135"/>
                                    </a:lnTo>
                                    <a:lnTo>
                                      <a:pt x="1687" y="13818"/>
                                    </a:lnTo>
                                    <a:lnTo>
                                      <a:pt x="2227" y="13818"/>
                                    </a:lnTo>
                                    <a:lnTo>
                                      <a:pt x="2227" y="13421"/>
                                    </a:lnTo>
                                    <a:lnTo>
                                      <a:pt x="2092" y="13341"/>
                                    </a:lnTo>
                                    <a:lnTo>
                                      <a:pt x="2025" y="13262"/>
                                    </a:lnTo>
                                    <a:lnTo>
                                      <a:pt x="2025" y="13103"/>
                                    </a:lnTo>
                                    <a:lnTo>
                                      <a:pt x="1957" y="13024"/>
                                    </a:lnTo>
                                    <a:lnTo>
                                      <a:pt x="1890" y="13024"/>
                                    </a:lnTo>
                                    <a:lnTo>
                                      <a:pt x="2632" y="13024"/>
                                    </a:lnTo>
                                    <a:lnTo>
                                      <a:pt x="2700" y="12865"/>
                                    </a:lnTo>
                                    <a:lnTo>
                                      <a:pt x="2767" y="12865"/>
                                    </a:lnTo>
                                    <a:lnTo>
                                      <a:pt x="2767" y="12309"/>
                                    </a:lnTo>
                                    <a:lnTo>
                                      <a:pt x="2632" y="11991"/>
                                    </a:lnTo>
                                    <a:lnTo>
                                      <a:pt x="4590" y="11991"/>
                                    </a:lnTo>
                                    <a:lnTo>
                                      <a:pt x="4387" y="11753"/>
                                    </a:lnTo>
                                    <a:lnTo>
                                      <a:pt x="4522" y="11674"/>
                                    </a:lnTo>
                                    <a:lnTo>
                                      <a:pt x="4792" y="11356"/>
                                    </a:lnTo>
                                    <a:lnTo>
                                      <a:pt x="4860" y="11118"/>
                                    </a:lnTo>
                                    <a:lnTo>
                                      <a:pt x="4927" y="11038"/>
                                    </a:lnTo>
                                    <a:lnTo>
                                      <a:pt x="4927" y="10562"/>
                                    </a:lnTo>
                                    <a:lnTo>
                                      <a:pt x="6075" y="10562"/>
                                    </a:lnTo>
                                    <a:lnTo>
                                      <a:pt x="6075" y="10324"/>
                                    </a:lnTo>
                                    <a:lnTo>
                                      <a:pt x="6142" y="10244"/>
                                    </a:lnTo>
                                    <a:lnTo>
                                      <a:pt x="6142" y="10165"/>
                                    </a:lnTo>
                                    <a:lnTo>
                                      <a:pt x="6210" y="10006"/>
                                    </a:lnTo>
                                    <a:lnTo>
                                      <a:pt x="6277" y="10006"/>
                                    </a:lnTo>
                                    <a:lnTo>
                                      <a:pt x="6277" y="9926"/>
                                    </a:lnTo>
                                    <a:lnTo>
                                      <a:pt x="6210" y="9926"/>
                                    </a:lnTo>
                                    <a:lnTo>
                                      <a:pt x="6210" y="9768"/>
                                    </a:lnTo>
                                    <a:lnTo>
                                      <a:pt x="6142" y="9768"/>
                                    </a:lnTo>
                                    <a:lnTo>
                                      <a:pt x="6142" y="9688"/>
                                    </a:lnTo>
                                    <a:lnTo>
                                      <a:pt x="6210" y="9688"/>
                                    </a:lnTo>
                                    <a:lnTo>
                                      <a:pt x="6210" y="9450"/>
                                    </a:lnTo>
                                    <a:lnTo>
                                      <a:pt x="6345" y="9450"/>
                                    </a:lnTo>
                                    <a:lnTo>
                                      <a:pt x="6345" y="9371"/>
                                    </a:lnTo>
                                    <a:lnTo>
                                      <a:pt x="6480" y="9371"/>
                                    </a:lnTo>
                                    <a:lnTo>
                                      <a:pt x="6480" y="9132"/>
                                    </a:lnTo>
                                    <a:lnTo>
                                      <a:pt x="6547" y="8815"/>
                                    </a:lnTo>
                                    <a:lnTo>
                                      <a:pt x="6615" y="8576"/>
                                    </a:lnTo>
                                    <a:lnTo>
                                      <a:pt x="6750" y="8338"/>
                                    </a:lnTo>
                                    <a:lnTo>
                                      <a:pt x="7087" y="7941"/>
                                    </a:lnTo>
                                    <a:lnTo>
                                      <a:pt x="7155" y="7782"/>
                                    </a:lnTo>
                                    <a:lnTo>
                                      <a:pt x="7155" y="7703"/>
                                    </a:lnTo>
                                    <a:lnTo>
                                      <a:pt x="7357" y="7703"/>
                                    </a:lnTo>
                                    <a:lnTo>
                                      <a:pt x="7425" y="7782"/>
                                    </a:lnTo>
                                    <a:lnTo>
                                      <a:pt x="7560" y="7782"/>
                                    </a:lnTo>
                                    <a:lnTo>
                                      <a:pt x="7560" y="7385"/>
                                    </a:lnTo>
                                    <a:lnTo>
                                      <a:pt x="7492" y="7147"/>
                                    </a:lnTo>
                                    <a:lnTo>
                                      <a:pt x="7560" y="6909"/>
                                    </a:lnTo>
                                    <a:lnTo>
                                      <a:pt x="7560" y="6353"/>
                                    </a:lnTo>
                                    <a:lnTo>
                                      <a:pt x="7830" y="6353"/>
                                    </a:lnTo>
                                    <a:lnTo>
                                      <a:pt x="8032" y="6512"/>
                                    </a:lnTo>
                                    <a:lnTo>
                                      <a:pt x="8235" y="6512"/>
                                    </a:lnTo>
                                    <a:lnTo>
                                      <a:pt x="8302" y="6353"/>
                                    </a:lnTo>
                                    <a:lnTo>
                                      <a:pt x="8370" y="6274"/>
                                    </a:lnTo>
                                    <a:lnTo>
                                      <a:pt x="8505" y="5956"/>
                                    </a:lnTo>
                                    <a:lnTo>
                                      <a:pt x="8640" y="5559"/>
                                    </a:lnTo>
                                    <a:lnTo>
                                      <a:pt x="8505" y="5479"/>
                                    </a:lnTo>
                                    <a:lnTo>
                                      <a:pt x="8370" y="5162"/>
                                    </a:lnTo>
                                    <a:lnTo>
                                      <a:pt x="8370" y="4924"/>
                                    </a:lnTo>
                                    <a:lnTo>
                                      <a:pt x="8302" y="4844"/>
                                    </a:lnTo>
                                    <a:lnTo>
                                      <a:pt x="8302" y="4765"/>
                                    </a:lnTo>
                                    <a:lnTo>
                                      <a:pt x="8235" y="4606"/>
                                    </a:lnTo>
                                    <a:lnTo>
                                      <a:pt x="8235" y="4526"/>
                                    </a:lnTo>
                                    <a:lnTo>
                                      <a:pt x="8167" y="4526"/>
                                    </a:lnTo>
                                    <a:lnTo>
                                      <a:pt x="8032" y="4606"/>
                                    </a:lnTo>
                                    <a:lnTo>
                                      <a:pt x="7965" y="4765"/>
                                    </a:lnTo>
                                    <a:lnTo>
                                      <a:pt x="7830" y="4844"/>
                                    </a:lnTo>
                                    <a:lnTo>
                                      <a:pt x="7762" y="4924"/>
                                    </a:lnTo>
                                    <a:lnTo>
                                      <a:pt x="7560" y="4924"/>
                                    </a:lnTo>
                                    <a:lnTo>
                                      <a:pt x="7492" y="5082"/>
                                    </a:lnTo>
                                    <a:lnTo>
                                      <a:pt x="7357" y="5162"/>
                                    </a:lnTo>
                                    <a:lnTo>
                                      <a:pt x="7155" y="5162"/>
                                    </a:lnTo>
                                    <a:lnTo>
                                      <a:pt x="7357" y="4765"/>
                                    </a:lnTo>
                                    <a:lnTo>
                                      <a:pt x="7492" y="4447"/>
                                    </a:lnTo>
                                    <a:lnTo>
                                      <a:pt x="7762" y="4050"/>
                                    </a:lnTo>
                                    <a:lnTo>
                                      <a:pt x="7965" y="3891"/>
                                    </a:lnTo>
                                    <a:lnTo>
                                      <a:pt x="8235" y="3653"/>
                                    </a:lnTo>
                                    <a:lnTo>
                                      <a:pt x="8437" y="3335"/>
                                    </a:lnTo>
                                    <a:lnTo>
                                      <a:pt x="8640" y="2938"/>
                                    </a:lnTo>
                                    <a:lnTo>
                                      <a:pt x="8775" y="2541"/>
                                    </a:lnTo>
                                    <a:lnTo>
                                      <a:pt x="8775" y="2779"/>
                                    </a:lnTo>
                                    <a:lnTo>
                                      <a:pt x="8842" y="2779"/>
                                    </a:lnTo>
                                    <a:lnTo>
                                      <a:pt x="8842" y="3176"/>
                                    </a:lnTo>
                                    <a:lnTo>
                                      <a:pt x="8910" y="3176"/>
                                    </a:lnTo>
                                    <a:lnTo>
                                      <a:pt x="8910" y="3335"/>
                                    </a:lnTo>
                                    <a:lnTo>
                                      <a:pt x="9045" y="3415"/>
                                    </a:lnTo>
                                    <a:lnTo>
                                      <a:pt x="9112" y="3494"/>
                                    </a:lnTo>
                                    <a:lnTo>
                                      <a:pt x="10192" y="3494"/>
                                    </a:lnTo>
                                    <a:lnTo>
                                      <a:pt x="10125" y="3415"/>
                                    </a:lnTo>
                                    <a:lnTo>
                                      <a:pt x="10125" y="3176"/>
                                    </a:lnTo>
                                    <a:lnTo>
                                      <a:pt x="10057" y="3176"/>
                                    </a:lnTo>
                                    <a:lnTo>
                                      <a:pt x="10057" y="2779"/>
                                    </a:lnTo>
                                    <a:lnTo>
                                      <a:pt x="10192" y="2779"/>
                                    </a:lnTo>
                                    <a:lnTo>
                                      <a:pt x="10395" y="2621"/>
                                    </a:lnTo>
                                    <a:lnTo>
                                      <a:pt x="10597" y="2541"/>
                                    </a:lnTo>
                                    <a:lnTo>
                                      <a:pt x="10868" y="2541"/>
                                    </a:lnTo>
                                    <a:lnTo>
                                      <a:pt x="11138" y="2382"/>
                                    </a:lnTo>
                                    <a:lnTo>
                                      <a:pt x="11340" y="2303"/>
                                    </a:lnTo>
                                    <a:lnTo>
                                      <a:pt x="11610" y="2224"/>
                                    </a:lnTo>
                                    <a:lnTo>
                                      <a:pt x="11745" y="1985"/>
                                    </a:lnTo>
                                    <a:lnTo>
                                      <a:pt x="11813" y="1826"/>
                                    </a:lnTo>
                                    <a:lnTo>
                                      <a:pt x="11880" y="1826"/>
                                    </a:lnTo>
                                    <a:lnTo>
                                      <a:pt x="12015" y="1747"/>
                                    </a:lnTo>
                                    <a:lnTo>
                                      <a:pt x="12083" y="1668"/>
                                    </a:lnTo>
                                    <a:lnTo>
                                      <a:pt x="12285" y="1668"/>
                                    </a:lnTo>
                                    <a:lnTo>
                                      <a:pt x="12420" y="1509"/>
                                    </a:lnTo>
                                    <a:lnTo>
                                      <a:pt x="12488" y="1509"/>
                                    </a:lnTo>
                                    <a:lnTo>
                                      <a:pt x="12488" y="1668"/>
                                    </a:lnTo>
                                    <a:lnTo>
                                      <a:pt x="12555" y="1747"/>
                                    </a:lnTo>
                                    <a:lnTo>
                                      <a:pt x="12555" y="1985"/>
                                    </a:lnTo>
                                    <a:lnTo>
                                      <a:pt x="12623" y="2065"/>
                                    </a:lnTo>
                                    <a:lnTo>
                                      <a:pt x="12690" y="2065"/>
                                    </a:lnTo>
                                    <a:lnTo>
                                      <a:pt x="12690" y="2224"/>
                                    </a:lnTo>
                                    <a:lnTo>
                                      <a:pt x="12825" y="2224"/>
                                    </a:lnTo>
                                    <a:lnTo>
                                      <a:pt x="12960" y="2065"/>
                                    </a:lnTo>
                                    <a:lnTo>
                                      <a:pt x="13028" y="2065"/>
                                    </a:lnTo>
                                    <a:lnTo>
                                      <a:pt x="13163" y="1985"/>
                                    </a:lnTo>
                                    <a:lnTo>
                                      <a:pt x="13365" y="1826"/>
                                    </a:lnTo>
                                    <a:lnTo>
                                      <a:pt x="13500" y="1826"/>
                                    </a:lnTo>
                                    <a:lnTo>
                                      <a:pt x="13568" y="1747"/>
                                    </a:lnTo>
                                    <a:lnTo>
                                      <a:pt x="13703" y="1747"/>
                                    </a:lnTo>
                                    <a:lnTo>
                                      <a:pt x="13568" y="1668"/>
                                    </a:lnTo>
                                    <a:lnTo>
                                      <a:pt x="13500" y="1429"/>
                                    </a:lnTo>
                                    <a:lnTo>
                                      <a:pt x="13500" y="1271"/>
                                    </a:lnTo>
                                    <a:lnTo>
                                      <a:pt x="13838" y="874"/>
                                    </a:lnTo>
                                    <a:lnTo>
                                      <a:pt x="14108" y="635"/>
                                    </a:lnTo>
                                    <a:lnTo>
                                      <a:pt x="14513" y="556"/>
                                    </a:lnTo>
                                    <a:lnTo>
                                      <a:pt x="14783" y="397"/>
                                    </a:lnTo>
                                    <a:lnTo>
                                      <a:pt x="15053" y="397"/>
                                    </a:lnTo>
                                    <a:lnTo>
                                      <a:pt x="15188" y="556"/>
                                    </a:lnTo>
                                    <a:lnTo>
                                      <a:pt x="15188" y="635"/>
                                    </a:lnTo>
                                    <a:lnTo>
                                      <a:pt x="15120" y="794"/>
                                    </a:lnTo>
                                    <a:lnTo>
                                      <a:pt x="15053" y="794"/>
                                    </a:lnTo>
                                    <a:lnTo>
                                      <a:pt x="14985" y="874"/>
                                    </a:lnTo>
                                    <a:lnTo>
                                      <a:pt x="14850" y="953"/>
                                    </a:lnTo>
                                    <a:lnTo>
                                      <a:pt x="14783" y="1112"/>
                                    </a:lnTo>
                                    <a:lnTo>
                                      <a:pt x="14783" y="1191"/>
                                    </a:lnTo>
                                    <a:lnTo>
                                      <a:pt x="14850" y="1271"/>
                                    </a:lnTo>
                                    <a:lnTo>
                                      <a:pt x="15053" y="1271"/>
                                    </a:lnTo>
                                    <a:lnTo>
                                      <a:pt x="15120" y="1191"/>
                                    </a:lnTo>
                                    <a:lnTo>
                                      <a:pt x="15255" y="1112"/>
                                    </a:lnTo>
                                    <a:lnTo>
                                      <a:pt x="15458" y="953"/>
                                    </a:lnTo>
                                    <a:lnTo>
                                      <a:pt x="15593" y="874"/>
                                    </a:lnTo>
                                    <a:lnTo>
                                      <a:pt x="15795" y="794"/>
                                    </a:lnTo>
                                    <a:lnTo>
                                      <a:pt x="15930" y="794"/>
                                    </a:lnTo>
                                    <a:lnTo>
                                      <a:pt x="15930" y="238"/>
                                    </a:lnTo>
                                    <a:lnTo>
                                      <a:pt x="17213" y="238"/>
                                    </a:lnTo>
                                    <a:lnTo>
                                      <a:pt x="17145" y="318"/>
                                    </a:lnTo>
                                    <a:lnTo>
                                      <a:pt x="17010" y="397"/>
                                    </a:lnTo>
                                    <a:lnTo>
                                      <a:pt x="17010" y="556"/>
                                    </a:lnTo>
                                    <a:lnTo>
                                      <a:pt x="16943" y="635"/>
                                    </a:lnTo>
                                    <a:lnTo>
                                      <a:pt x="16875" y="794"/>
                                    </a:lnTo>
                                    <a:lnTo>
                                      <a:pt x="16875" y="874"/>
                                    </a:lnTo>
                                    <a:lnTo>
                                      <a:pt x="16808" y="1112"/>
                                    </a:lnTo>
                                    <a:lnTo>
                                      <a:pt x="16740" y="1191"/>
                                    </a:lnTo>
                                    <a:lnTo>
                                      <a:pt x="16943" y="953"/>
                                    </a:lnTo>
                                    <a:lnTo>
                                      <a:pt x="17145" y="874"/>
                                    </a:lnTo>
                                    <a:lnTo>
                                      <a:pt x="17280" y="635"/>
                                    </a:lnTo>
                                    <a:lnTo>
                                      <a:pt x="17415" y="556"/>
                                    </a:lnTo>
                                    <a:lnTo>
                                      <a:pt x="17618" y="397"/>
                                    </a:lnTo>
                                    <a:lnTo>
                                      <a:pt x="17753" y="318"/>
                                    </a:lnTo>
                                    <a:lnTo>
                                      <a:pt x="17955" y="238"/>
                                    </a:lnTo>
                                    <a:lnTo>
                                      <a:pt x="18023" y="0"/>
                                    </a:lnTo>
                                    <a:lnTo>
                                      <a:pt x="18023" y="556"/>
                                    </a:lnTo>
                                    <a:lnTo>
                                      <a:pt x="18090" y="556"/>
                                    </a:lnTo>
                                    <a:lnTo>
                                      <a:pt x="18158" y="397"/>
                                    </a:lnTo>
                                    <a:lnTo>
                                      <a:pt x="18293" y="238"/>
                                    </a:lnTo>
                                    <a:lnTo>
                                      <a:pt x="19440" y="238"/>
                                    </a:lnTo>
                                    <a:lnTo>
                                      <a:pt x="19643" y="318"/>
                                    </a:lnTo>
                                    <a:lnTo>
                                      <a:pt x="19845" y="556"/>
                                    </a:lnTo>
                                    <a:lnTo>
                                      <a:pt x="20115" y="635"/>
                                    </a:lnTo>
                                    <a:lnTo>
                                      <a:pt x="20520" y="874"/>
                                    </a:lnTo>
                                    <a:lnTo>
                                      <a:pt x="20790" y="953"/>
                                    </a:lnTo>
                                    <a:lnTo>
                                      <a:pt x="21128" y="1191"/>
                                    </a:lnTo>
                                    <a:lnTo>
                                      <a:pt x="21465" y="1271"/>
                                    </a:lnTo>
                                    <a:lnTo>
                                      <a:pt x="21600" y="1429"/>
                                    </a:lnTo>
                                    <a:lnTo>
                                      <a:pt x="21600" y="1509"/>
                                    </a:lnTo>
                                    <a:lnTo>
                                      <a:pt x="21398" y="1985"/>
                                    </a:lnTo>
                                    <a:lnTo>
                                      <a:pt x="21330" y="2065"/>
                                    </a:lnTo>
                                    <a:lnTo>
                                      <a:pt x="21330" y="2303"/>
                                    </a:lnTo>
                                    <a:lnTo>
                                      <a:pt x="21195" y="2382"/>
                                    </a:lnTo>
                                    <a:lnTo>
                                      <a:pt x="21195" y="2541"/>
                                    </a:lnTo>
                                    <a:lnTo>
                                      <a:pt x="20993" y="2541"/>
                                    </a:lnTo>
                                    <a:lnTo>
                                      <a:pt x="20790" y="2382"/>
                                    </a:lnTo>
                                    <a:lnTo>
                                      <a:pt x="20588" y="2303"/>
                                    </a:lnTo>
                                    <a:lnTo>
                                      <a:pt x="20318" y="2224"/>
                                    </a:lnTo>
                                    <a:lnTo>
                                      <a:pt x="20183" y="1985"/>
                                    </a:lnTo>
                                    <a:lnTo>
                                      <a:pt x="19913" y="1826"/>
                                    </a:lnTo>
                                    <a:lnTo>
                                      <a:pt x="19710" y="1747"/>
                                    </a:lnTo>
                                    <a:lnTo>
                                      <a:pt x="18495" y="1747"/>
                                    </a:lnTo>
                                    <a:lnTo>
                                      <a:pt x="18428" y="1985"/>
                                    </a:lnTo>
                                    <a:lnTo>
                                      <a:pt x="18293" y="2224"/>
                                    </a:lnTo>
                                    <a:lnTo>
                                      <a:pt x="18225" y="2382"/>
                                    </a:lnTo>
                                    <a:lnTo>
                                      <a:pt x="18225" y="2621"/>
                                    </a:lnTo>
                                    <a:lnTo>
                                      <a:pt x="18158" y="2779"/>
                                    </a:lnTo>
                                    <a:lnTo>
                                      <a:pt x="18090" y="3097"/>
                                    </a:lnTo>
                                    <a:lnTo>
                                      <a:pt x="18090" y="3335"/>
                                    </a:lnTo>
                                    <a:lnTo>
                                      <a:pt x="17955" y="3653"/>
                                    </a:lnTo>
                                    <a:lnTo>
                                      <a:pt x="17820" y="3732"/>
                                    </a:lnTo>
                                    <a:lnTo>
                                      <a:pt x="17685" y="3732"/>
                                    </a:lnTo>
                                    <a:lnTo>
                                      <a:pt x="17618" y="3653"/>
                                    </a:lnTo>
                                    <a:lnTo>
                                      <a:pt x="17550" y="3653"/>
                                    </a:lnTo>
                                    <a:lnTo>
                                      <a:pt x="17348" y="3494"/>
                                    </a:lnTo>
                                    <a:lnTo>
                                      <a:pt x="17010" y="3494"/>
                                    </a:lnTo>
                                    <a:lnTo>
                                      <a:pt x="16875" y="3653"/>
                                    </a:lnTo>
                                    <a:lnTo>
                                      <a:pt x="16605" y="3653"/>
                                    </a:lnTo>
                                    <a:lnTo>
                                      <a:pt x="16470" y="3732"/>
                                    </a:lnTo>
                                    <a:lnTo>
                                      <a:pt x="16335" y="3891"/>
                                    </a:lnTo>
                                    <a:lnTo>
                                      <a:pt x="16065" y="3891"/>
                                    </a:lnTo>
                                    <a:lnTo>
                                      <a:pt x="15930" y="3971"/>
                                    </a:lnTo>
                                    <a:lnTo>
                                      <a:pt x="15660" y="3971"/>
                                    </a:lnTo>
                                    <a:lnTo>
                                      <a:pt x="15458" y="3891"/>
                                    </a:lnTo>
                                    <a:lnTo>
                                      <a:pt x="15188" y="3653"/>
                                    </a:lnTo>
                                    <a:lnTo>
                                      <a:pt x="15053" y="3494"/>
                                    </a:lnTo>
                                    <a:lnTo>
                                      <a:pt x="14985" y="3335"/>
                                    </a:lnTo>
                                    <a:lnTo>
                                      <a:pt x="14513" y="2779"/>
                                    </a:lnTo>
                                    <a:lnTo>
                                      <a:pt x="14175" y="3097"/>
                                    </a:lnTo>
                                    <a:lnTo>
                                      <a:pt x="13838" y="3176"/>
                                    </a:lnTo>
                                    <a:lnTo>
                                      <a:pt x="13500" y="3415"/>
                                    </a:lnTo>
                                    <a:lnTo>
                                      <a:pt x="13095" y="3494"/>
                                    </a:lnTo>
                                    <a:lnTo>
                                      <a:pt x="12690" y="3653"/>
                                    </a:lnTo>
                                    <a:lnTo>
                                      <a:pt x="12285" y="3732"/>
                                    </a:lnTo>
                                    <a:lnTo>
                                      <a:pt x="11880" y="3891"/>
                                    </a:lnTo>
                                    <a:lnTo>
                                      <a:pt x="11543" y="3971"/>
                                    </a:lnTo>
                                    <a:lnTo>
                                      <a:pt x="11340" y="4050"/>
                                    </a:lnTo>
                                    <a:lnTo>
                                      <a:pt x="11205" y="4288"/>
                                    </a:lnTo>
                                    <a:lnTo>
                                      <a:pt x="11138" y="4606"/>
                                    </a:lnTo>
                                    <a:lnTo>
                                      <a:pt x="10935" y="4924"/>
                                    </a:lnTo>
                                    <a:lnTo>
                                      <a:pt x="10800" y="5321"/>
                                    </a:lnTo>
                                    <a:lnTo>
                                      <a:pt x="10597" y="5797"/>
                                    </a:lnTo>
                                    <a:lnTo>
                                      <a:pt x="10462" y="6274"/>
                                    </a:lnTo>
                                    <a:lnTo>
                                      <a:pt x="10327" y="6591"/>
                                    </a:lnTo>
                                    <a:lnTo>
                                      <a:pt x="10125" y="7147"/>
                                    </a:lnTo>
                                    <a:lnTo>
                                      <a:pt x="9922" y="7624"/>
                                    </a:lnTo>
                                    <a:lnTo>
                                      <a:pt x="9652" y="8021"/>
                                    </a:lnTo>
                                    <a:lnTo>
                                      <a:pt x="9315" y="8497"/>
                                    </a:lnTo>
                                    <a:lnTo>
                                      <a:pt x="9112" y="9053"/>
                                    </a:lnTo>
                                    <a:lnTo>
                                      <a:pt x="8842" y="9688"/>
                                    </a:lnTo>
                                    <a:lnTo>
                                      <a:pt x="8707" y="10324"/>
                                    </a:lnTo>
                                    <a:lnTo>
                                      <a:pt x="8640" y="11118"/>
                                    </a:lnTo>
                                    <a:lnTo>
                                      <a:pt x="7560" y="11118"/>
                                    </a:lnTo>
                                    <a:lnTo>
                                      <a:pt x="7155" y="13103"/>
                                    </a:lnTo>
                                    <a:lnTo>
                                      <a:pt x="7155" y="14135"/>
                                    </a:lnTo>
                                    <a:lnTo>
                                      <a:pt x="7222" y="14532"/>
                                    </a:lnTo>
                                    <a:lnTo>
                                      <a:pt x="7357" y="14850"/>
                                    </a:lnTo>
                                    <a:lnTo>
                                      <a:pt x="7492" y="15247"/>
                                    </a:lnTo>
                                    <a:lnTo>
                                      <a:pt x="7627" y="15406"/>
                                    </a:lnTo>
                                    <a:lnTo>
                                      <a:pt x="7897" y="15565"/>
                                    </a:lnTo>
                                    <a:lnTo>
                                      <a:pt x="7897" y="16121"/>
                                    </a:lnTo>
                                    <a:lnTo>
                                      <a:pt x="7830" y="16518"/>
                                    </a:lnTo>
                                    <a:lnTo>
                                      <a:pt x="7762" y="16835"/>
                                    </a:lnTo>
                                    <a:lnTo>
                                      <a:pt x="7762" y="17074"/>
                                    </a:lnTo>
                                    <a:lnTo>
                                      <a:pt x="7627" y="17312"/>
                                    </a:lnTo>
                                    <a:lnTo>
                                      <a:pt x="7762" y="17550"/>
                                    </a:lnTo>
                                    <a:lnTo>
                                      <a:pt x="7762" y="17868"/>
                                    </a:lnTo>
                                    <a:lnTo>
                                      <a:pt x="7897" y="18185"/>
                                    </a:lnTo>
                                    <a:lnTo>
                                      <a:pt x="7762" y="18424"/>
                                    </a:lnTo>
                                    <a:lnTo>
                                      <a:pt x="7560" y="18503"/>
                                    </a:lnTo>
                                    <a:lnTo>
                                      <a:pt x="7492" y="18741"/>
                                    </a:lnTo>
                                    <a:lnTo>
                                      <a:pt x="7357" y="18979"/>
                                    </a:lnTo>
                                    <a:lnTo>
                                      <a:pt x="7222" y="19297"/>
                                    </a:lnTo>
                                    <a:lnTo>
                                      <a:pt x="7222" y="19535"/>
                                    </a:lnTo>
                                    <a:lnTo>
                                      <a:pt x="7155" y="19853"/>
                                    </a:lnTo>
                                    <a:lnTo>
                                      <a:pt x="7155" y="20171"/>
                                    </a:lnTo>
                                    <a:lnTo>
                                      <a:pt x="6750" y="20171"/>
                                    </a:lnTo>
                                    <a:lnTo>
                                      <a:pt x="6682" y="20091"/>
                                    </a:lnTo>
                                    <a:lnTo>
                                      <a:pt x="6345" y="20091"/>
                                    </a:lnTo>
                                    <a:lnTo>
                                      <a:pt x="6277" y="19932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</p:grpSp>
                        <p:sp>
                          <p:nvSpPr>
                            <p:cNvPr id="45" name="Shape 563"/>
                            <p:cNvSpPr/>
                            <p:nvPr/>
                          </p:nvSpPr>
                          <p:spPr>
                            <a:xfrm>
                              <a:off x="913852" y="1288414"/>
                              <a:ext cx="205408" cy="120164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1800"/>
                                  </a:moveTo>
                                  <a:lnTo>
                                    <a:pt x="5510" y="4800"/>
                                  </a:lnTo>
                                  <a:lnTo>
                                    <a:pt x="6833" y="4200"/>
                                  </a:lnTo>
                                  <a:lnTo>
                                    <a:pt x="8155" y="3900"/>
                                  </a:lnTo>
                                  <a:lnTo>
                                    <a:pt x="9478" y="3000"/>
                                  </a:lnTo>
                                  <a:lnTo>
                                    <a:pt x="10359" y="2100"/>
                                  </a:lnTo>
                                  <a:lnTo>
                                    <a:pt x="12563" y="900"/>
                                  </a:lnTo>
                                  <a:lnTo>
                                    <a:pt x="13665" y="600"/>
                                  </a:lnTo>
                                  <a:lnTo>
                                    <a:pt x="14988" y="0"/>
                                  </a:lnTo>
                                  <a:lnTo>
                                    <a:pt x="15649" y="0"/>
                                  </a:lnTo>
                                  <a:lnTo>
                                    <a:pt x="16310" y="600"/>
                                  </a:lnTo>
                                  <a:lnTo>
                                    <a:pt x="17192" y="900"/>
                                  </a:lnTo>
                                  <a:lnTo>
                                    <a:pt x="18955" y="2100"/>
                                  </a:lnTo>
                                  <a:lnTo>
                                    <a:pt x="19837" y="2100"/>
                                  </a:lnTo>
                                  <a:lnTo>
                                    <a:pt x="20278" y="2700"/>
                                  </a:lnTo>
                                  <a:lnTo>
                                    <a:pt x="20057" y="3600"/>
                                  </a:lnTo>
                                  <a:lnTo>
                                    <a:pt x="20057" y="4200"/>
                                  </a:lnTo>
                                  <a:lnTo>
                                    <a:pt x="19837" y="5100"/>
                                  </a:lnTo>
                                  <a:lnTo>
                                    <a:pt x="19396" y="6000"/>
                                  </a:lnTo>
                                  <a:lnTo>
                                    <a:pt x="18955" y="6600"/>
                                  </a:lnTo>
                                  <a:lnTo>
                                    <a:pt x="18735" y="7200"/>
                                  </a:lnTo>
                                  <a:lnTo>
                                    <a:pt x="18514" y="7500"/>
                                  </a:lnTo>
                                  <a:lnTo>
                                    <a:pt x="18514" y="8700"/>
                                  </a:lnTo>
                                  <a:lnTo>
                                    <a:pt x="18735" y="9300"/>
                                  </a:lnTo>
                                  <a:lnTo>
                                    <a:pt x="19396" y="9600"/>
                                  </a:lnTo>
                                  <a:lnTo>
                                    <a:pt x="19837" y="9900"/>
                                  </a:lnTo>
                                  <a:lnTo>
                                    <a:pt x="20939" y="11400"/>
                                  </a:lnTo>
                                  <a:lnTo>
                                    <a:pt x="21380" y="11400"/>
                                  </a:lnTo>
                                  <a:lnTo>
                                    <a:pt x="21600" y="11700"/>
                                  </a:lnTo>
                                  <a:lnTo>
                                    <a:pt x="21159" y="12000"/>
                                  </a:lnTo>
                                  <a:lnTo>
                                    <a:pt x="20718" y="12600"/>
                                  </a:lnTo>
                                  <a:lnTo>
                                    <a:pt x="20278" y="12900"/>
                                  </a:lnTo>
                                  <a:lnTo>
                                    <a:pt x="20057" y="13500"/>
                                  </a:lnTo>
                                  <a:lnTo>
                                    <a:pt x="19616" y="14100"/>
                                  </a:lnTo>
                                  <a:lnTo>
                                    <a:pt x="19396" y="14700"/>
                                  </a:lnTo>
                                  <a:lnTo>
                                    <a:pt x="19396" y="15600"/>
                                  </a:lnTo>
                                  <a:lnTo>
                                    <a:pt x="18735" y="15900"/>
                                  </a:lnTo>
                                  <a:lnTo>
                                    <a:pt x="18294" y="16500"/>
                                  </a:lnTo>
                                  <a:lnTo>
                                    <a:pt x="17412" y="17100"/>
                                  </a:lnTo>
                                  <a:lnTo>
                                    <a:pt x="16751" y="17400"/>
                                  </a:lnTo>
                                  <a:lnTo>
                                    <a:pt x="15649" y="18000"/>
                                  </a:lnTo>
                                  <a:lnTo>
                                    <a:pt x="15208" y="18300"/>
                                  </a:lnTo>
                                  <a:lnTo>
                                    <a:pt x="14327" y="18600"/>
                                  </a:lnTo>
                                  <a:lnTo>
                                    <a:pt x="14106" y="19200"/>
                                  </a:lnTo>
                                  <a:lnTo>
                                    <a:pt x="14106" y="19500"/>
                                  </a:lnTo>
                                  <a:lnTo>
                                    <a:pt x="13224" y="20700"/>
                                  </a:lnTo>
                                  <a:lnTo>
                                    <a:pt x="13004" y="21300"/>
                                  </a:lnTo>
                                  <a:lnTo>
                                    <a:pt x="12563" y="21600"/>
                                  </a:lnTo>
                                  <a:lnTo>
                                    <a:pt x="10580" y="21600"/>
                                  </a:lnTo>
                                  <a:lnTo>
                                    <a:pt x="10139" y="21300"/>
                                  </a:lnTo>
                                  <a:lnTo>
                                    <a:pt x="9698" y="20700"/>
                                  </a:lnTo>
                                  <a:lnTo>
                                    <a:pt x="9037" y="20400"/>
                                  </a:lnTo>
                                  <a:lnTo>
                                    <a:pt x="8596" y="20100"/>
                                  </a:lnTo>
                                  <a:lnTo>
                                    <a:pt x="8155" y="19500"/>
                                  </a:lnTo>
                                  <a:lnTo>
                                    <a:pt x="5731" y="19500"/>
                                  </a:lnTo>
                                  <a:lnTo>
                                    <a:pt x="4849" y="19200"/>
                                  </a:lnTo>
                                  <a:lnTo>
                                    <a:pt x="3747" y="19200"/>
                                  </a:lnTo>
                                  <a:lnTo>
                                    <a:pt x="3306" y="19500"/>
                                  </a:lnTo>
                                  <a:lnTo>
                                    <a:pt x="2865" y="19500"/>
                                  </a:lnTo>
                                  <a:lnTo>
                                    <a:pt x="2865" y="18300"/>
                                  </a:lnTo>
                                  <a:lnTo>
                                    <a:pt x="2645" y="18000"/>
                                  </a:lnTo>
                                  <a:lnTo>
                                    <a:pt x="2645" y="17100"/>
                                  </a:lnTo>
                                  <a:lnTo>
                                    <a:pt x="2424" y="15900"/>
                                  </a:lnTo>
                                  <a:lnTo>
                                    <a:pt x="2424" y="15600"/>
                                  </a:lnTo>
                                  <a:lnTo>
                                    <a:pt x="1543" y="15900"/>
                                  </a:lnTo>
                                  <a:lnTo>
                                    <a:pt x="1102" y="15900"/>
                                  </a:lnTo>
                                  <a:lnTo>
                                    <a:pt x="661" y="15600"/>
                                  </a:lnTo>
                                  <a:lnTo>
                                    <a:pt x="441" y="15000"/>
                                  </a:lnTo>
                                  <a:lnTo>
                                    <a:pt x="220" y="14100"/>
                                  </a:lnTo>
                                  <a:lnTo>
                                    <a:pt x="220" y="13500"/>
                                  </a:lnTo>
                                  <a:lnTo>
                                    <a:pt x="0" y="12000"/>
                                  </a:lnTo>
                                  <a:lnTo>
                                    <a:pt x="0" y="10800"/>
                                  </a:lnTo>
                                  <a:lnTo>
                                    <a:pt x="220" y="10800"/>
                                  </a:lnTo>
                                  <a:lnTo>
                                    <a:pt x="441" y="10500"/>
                                  </a:lnTo>
                                  <a:lnTo>
                                    <a:pt x="661" y="10500"/>
                                  </a:lnTo>
                                  <a:lnTo>
                                    <a:pt x="1543" y="9300"/>
                                  </a:lnTo>
                                  <a:lnTo>
                                    <a:pt x="1984" y="8100"/>
                                  </a:lnTo>
                                  <a:lnTo>
                                    <a:pt x="1763" y="6600"/>
                                  </a:lnTo>
                                  <a:lnTo>
                                    <a:pt x="1102" y="4800"/>
                                  </a:lnTo>
                                  <a:lnTo>
                                    <a:pt x="661" y="4200"/>
                                  </a:lnTo>
                                  <a:lnTo>
                                    <a:pt x="220" y="3000"/>
                                  </a:lnTo>
                                  <a:lnTo>
                                    <a:pt x="220" y="2700"/>
                                  </a:lnTo>
                                  <a:lnTo>
                                    <a:pt x="441" y="1800"/>
                                  </a:lnTo>
                                  <a:lnTo>
                                    <a:pt x="0" y="18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46" name="Shape 564"/>
                            <p:cNvSpPr/>
                            <p:nvPr/>
                          </p:nvSpPr>
                          <p:spPr>
                            <a:xfrm>
                              <a:off x="1047995" y="1376868"/>
                              <a:ext cx="71265" cy="5340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4050"/>
                                  </a:moveTo>
                                  <a:lnTo>
                                    <a:pt x="635" y="6750"/>
                                  </a:lnTo>
                                  <a:lnTo>
                                    <a:pt x="635" y="9450"/>
                                  </a:lnTo>
                                  <a:lnTo>
                                    <a:pt x="1906" y="12150"/>
                                  </a:lnTo>
                                  <a:lnTo>
                                    <a:pt x="1906" y="21600"/>
                                  </a:lnTo>
                                  <a:lnTo>
                                    <a:pt x="2541" y="21600"/>
                                  </a:lnTo>
                                  <a:lnTo>
                                    <a:pt x="3812" y="20250"/>
                                  </a:lnTo>
                                  <a:lnTo>
                                    <a:pt x="7624" y="19575"/>
                                  </a:lnTo>
                                  <a:lnTo>
                                    <a:pt x="10800" y="18225"/>
                                  </a:lnTo>
                                  <a:lnTo>
                                    <a:pt x="14612" y="16875"/>
                                  </a:lnTo>
                                  <a:lnTo>
                                    <a:pt x="17788" y="14850"/>
                                  </a:lnTo>
                                  <a:lnTo>
                                    <a:pt x="20329" y="12825"/>
                                  </a:lnTo>
                                  <a:lnTo>
                                    <a:pt x="21600" y="12150"/>
                                  </a:lnTo>
                                  <a:lnTo>
                                    <a:pt x="20965" y="11475"/>
                                  </a:lnTo>
                                  <a:lnTo>
                                    <a:pt x="20329" y="10125"/>
                                  </a:lnTo>
                                  <a:lnTo>
                                    <a:pt x="19059" y="9450"/>
                                  </a:lnTo>
                                  <a:lnTo>
                                    <a:pt x="17153" y="8775"/>
                                  </a:lnTo>
                                  <a:lnTo>
                                    <a:pt x="15247" y="6750"/>
                                  </a:lnTo>
                                  <a:lnTo>
                                    <a:pt x="14612" y="4725"/>
                                  </a:lnTo>
                                  <a:lnTo>
                                    <a:pt x="13341" y="3375"/>
                                  </a:lnTo>
                                  <a:lnTo>
                                    <a:pt x="12706" y="0"/>
                                  </a:lnTo>
                                  <a:lnTo>
                                    <a:pt x="12071" y="0"/>
                                  </a:lnTo>
                                  <a:lnTo>
                                    <a:pt x="10800" y="1350"/>
                                  </a:lnTo>
                                  <a:lnTo>
                                    <a:pt x="8259" y="1350"/>
                                  </a:lnTo>
                                  <a:lnTo>
                                    <a:pt x="6988" y="2025"/>
                                  </a:lnTo>
                                  <a:lnTo>
                                    <a:pt x="3812" y="2025"/>
                                  </a:lnTo>
                                  <a:lnTo>
                                    <a:pt x="1906" y="3375"/>
                                  </a:lnTo>
                                  <a:lnTo>
                                    <a:pt x="0" y="405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47" name="Shape 565"/>
                            <p:cNvSpPr/>
                            <p:nvPr/>
                          </p:nvSpPr>
                          <p:spPr>
                            <a:xfrm>
                              <a:off x="794380" y="1361847"/>
                              <a:ext cx="77553" cy="11515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11896"/>
                                  </a:moveTo>
                                  <a:lnTo>
                                    <a:pt x="19849" y="9391"/>
                                  </a:lnTo>
                                  <a:lnTo>
                                    <a:pt x="16930" y="7200"/>
                                  </a:lnTo>
                                  <a:lnTo>
                                    <a:pt x="11676" y="1565"/>
                                  </a:lnTo>
                                  <a:lnTo>
                                    <a:pt x="8757" y="0"/>
                                  </a:lnTo>
                                  <a:lnTo>
                                    <a:pt x="4670" y="0"/>
                                  </a:lnTo>
                                  <a:lnTo>
                                    <a:pt x="2335" y="1252"/>
                                  </a:lnTo>
                                  <a:lnTo>
                                    <a:pt x="2335" y="3443"/>
                                  </a:lnTo>
                                  <a:lnTo>
                                    <a:pt x="1751" y="4696"/>
                                  </a:lnTo>
                                  <a:lnTo>
                                    <a:pt x="1168" y="6887"/>
                                  </a:lnTo>
                                  <a:lnTo>
                                    <a:pt x="0" y="8452"/>
                                  </a:lnTo>
                                  <a:lnTo>
                                    <a:pt x="584" y="9704"/>
                                  </a:lnTo>
                                  <a:lnTo>
                                    <a:pt x="584" y="10643"/>
                                  </a:lnTo>
                                  <a:lnTo>
                                    <a:pt x="1751" y="12522"/>
                                  </a:lnTo>
                                  <a:lnTo>
                                    <a:pt x="2335" y="13148"/>
                                  </a:lnTo>
                                  <a:lnTo>
                                    <a:pt x="3503" y="14087"/>
                                  </a:lnTo>
                                  <a:lnTo>
                                    <a:pt x="4670" y="15965"/>
                                  </a:lnTo>
                                  <a:lnTo>
                                    <a:pt x="5838" y="15965"/>
                                  </a:lnTo>
                                  <a:lnTo>
                                    <a:pt x="6422" y="17217"/>
                                  </a:lnTo>
                                  <a:lnTo>
                                    <a:pt x="8173" y="17530"/>
                                  </a:lnTo>
                                  <a:lnTo>
                                    <a:pt x="9341" y="18470"/>
                                  </a:lnTo>
                                  <a:lnTo>
                                    <a:pt x="11676" y="19722"/>
                                  </a:lnTo>
                                  <a:lnTo>
                                    <a:pt x="12843" y="21600"/>
                                  </a:lnTo>
                                  <a:lnTo>
                                    <a:pt x="14595" y="20661"/>
                                  </a:lnTo>
                                  <a:lnTo>
                                    <a:pt x="16930" y="19722"/>
                                  </a:lnTo>
                                  <a:lnTo>
                                    <a:pt x="18097" y="18470"/>
                                  </a:lnTo>
                                  <a:lnTo>
                                    <a:pt x="19265" y="17530"/>
                                  </a:lnTo>
                                  <a:lnTo>
                                    <a:pt x="20432" y="15965"/>
                                  </a:lnTo>
                                  <a:lnTo>
                                    <a:pt x="21016" y="14713"/>
                                  </a:lnTo>
                                  <a:lnTo>
                                    <a:pt x="21600" y="13148"/>
                                  </a:lnTo>
                                  <a:lnTo>
                                    <a:pt x="21600" y="1189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48" name="Shape 566"/>
                            <p:cNvSpPr/>
                            <p:nvPr/>
                          </p:nvSpPr>
                          <p:spPr>
                            <a:xfrm>
                              <a:off x="373086" y="1161576"/>
                              <a:ext cx="138336" cy="6508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11077"/>
                                  </a:moveTo>
                                  <a:lnTo>
                                    <a:pt x="21273" y="11077"/>
                                  </a:lnTo>
                                  <a:lnTo>
                                    <a:pt x="20291" y="12185"/>
                                  </a:lnTo>
                                  <a:lnTo>
                                    <a:pt x="19636" y="13292"/>
                                  </a:lnTo>
                                  <a:lnTo>
                                    <a:pt x="18327" y="14954"/>
                                  </a:lnTo>
                                  <a:lnTo>
                                    <a:pt x="17345" y="17169"/>
                                  </a:lnTo>
                                  <a:lnTo>
                                    <a:pt x="15382" y="20492"/>
                                  </a:lnTo>
                                  <a:lnTo>
                                    <a:pt x="15055" y="21600"/>
                                  </a:lnTo>
                                  <a:lnTo>
                                    <a:pt x="14073" y="21600"/>
                                  </a:lnTo>
                                  <a:lnTo>
                                    <a:pt x="13745" y="21046"/>
                                  </a:lnTo>
                                  <a:lnTo>
                                    <a:pt x="12109" y="21046"/>
                                  </a:lnTo>
                                  <a:lnTo>
                                    <a:pt x="11127" y="19385"/>
                                  </a:lnTo>
                                  <a:lnTo>
                                    <a:pt x="10800" y="17723"/>
                                  </a:lnTo>
                                  <a:lnTo>
                                    <a:pt x="10800" y="14954"/>
                                  </a:lnTo>
                                  <a:lnTo>
                                    <a:pt x="10473" y="16615"/>
                                  </a:lnTo>
                                  <a:lnTo>
                                    <a:pt x="9818" y="17169"/>
                                  </a:lnTo>
                                  <a:lnTo>
                                    <a:pt x="7855" y="20492"/>
                                  </a:lnTo>
                                  <a:lnTo>
                                    <a:pt x="6545" y="21600"/>
                                  </a:lnTo>
                                  <a:lnTo>
                                    <a:pt x="4255" y="21600"/>
                                  </a:lnTo>
                                  <a:lnTo>
                                    <a:pt x="3600" y="21046"/>
                                  </a:lnTo>
                                  <a:lnTo>
                                    <a:pt x="3273" y="21046"/>
                                  </a:lnTo>
                                  <a:lnTo>
                                    <a:pt x="2618" y="20492"/>
                                  </a:lnTo>
                                  <a:lnTo>
                                    <a:pt x="1964" y="19385"/>
                                  </a:lnTo>
                                  <a:lnTo>
                                    <a:pt x="982" y="18831"/>
                                  </a:lnTo>
                                  <a:lnTo>
                                    <a:pt x="655" y="17723"/>
                                  </a:lnTo>
                                  <a:lnTo>
                                    <a:pt x="327" y="17169"/>
                                  </a:lnTo>
                                  <a:lnTo>
                                    <a:pt x="0" y="14954"/>
                                  </a:lnTo>
                                  <a:lnTo>
                                    <a:pt x="655" y="14954"/>
                                  </a:lnTo>
                                  <a:lnTo>
                                    <a:pt x="1309" y="13292"/>
                                  </a:lnTo>
                                  <a:lnTo>
                                    <a:pt x="1964" y="12738"/>
                                  </a:lnTo>
                                  <a:lnTo>
                                    <a:pt x="2291" y="11077"/>
                                  </a:lnTo>
                                  <a:lnTo>
                                    <a:pt x="2618" y="9969"/>
                                  </a:lnTo>
                                  <a:lnTo>
                                    <a:pt x="3273" y="6646"/>
                                  </a:lnTo>
                                  <a:lnTo>
                                    <a:pt x="3273" y="3877"/>
                                  </a:lnTo>
                                  <a:lnTo>
                                    <a:pt x="5564" y="2769"/>
                                  </a:lnTo>
                                  <a:lnTo>
                                    <a:pt x="7200" y="2769"/>
                                  </a:lnTo>
                                  <a:lnTo>
                                    <a:pt x="9164" y="2215"/>
                                  </a:lnTo>
                                  <a:lnTo>
                                    <a:pt x="11455" y="1662"/>
                                  </a:lnTo>
                                  <a:lnTo>
                                    <a:pt x="13418" y="1662"/>
                                  </a:lnTo>
                                  <a:lnTo>
                                    <a:pt x="15709" y="554"/>
                                  </a:lnTo>
                                  <a:lnTo>
                                    <a:pt x="18327" y="0"/>
                                  </a:lnTo>
                                  <a:lnTo>
                                    <a:pt x="20618" y="0"/>
                                  </a:lnTo>
                                  <a:lnTo>
                                    <a:pt x="18000" y="7200"/>
                                  </a:lnTo>
                                  <a:lnTo>
                                    <a:pt x="18000" y="8862"/>
                                  </a:lnTo>
                                  <a:lnTo>
                                    <a:pt x="17673" y="9969"/>
                                  </a:lnTo>
                                  <a:lnTo>
                                    <a:pt x="17673" y="10523"/>
                                  </a:lnTo>
                                  <a:lnTo>
                                    <a:pt x="18000" y="11077"/>
                                  </a:lnTo>
                                  <a:lnTo>
                                    <a:pt x="21600" y="1107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49" name="Shape 567"/>
                            <p:cNvSpPr/>
                            <p:nvPr/>
                          </p:nvSpPr>
                          <p:spPr>
                            <a:xfrm>
                              <a:off x="1031227" y="1373530"/>
                              <a:ext cx="689582" cy="248672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0418" y="8118"/>
                                  </a:moveTo>
                                  <a:lnTo>
                                    <a:pt x="20418" y="6523"/>
                                  </a:lnTo>
                                  <a:lnTo>
                                    <a:pt x="20156" y="6813"/>
                                  </a:lnTo>
                                  <a:lnTo>
                                    <a:pt x="19893" y="6379"/>
                                  </a:lnTo>
                                  <a:lnTo>
                                    <a:pt x="19762" y="5944"/>
                                  </a:lnTo>
                                  <a:lnTo>
                                    <a:pt x="19630" y="4929"/>
                                  </a:lnTo>
                                  <a:lnTo>
                                    <a:pt x="19565" y="4204"/>
                                  </a:lnTo>
                                  <a:lnTo>
                                    <a:pt x="19499" y="3624"/>
                                  </a:lnTo>
                                  <a:lnTo>
                                    <a:pt x="19499" y="2899"/>
                                  </a:lnTo>
                                  <a:lnTo>
                                    <a:pt x="19105" y="2030"/>
                                  </a:lnTo>
                                  <a:lnTo>
                                    <a:pt x="18777" y="1740"/>
                                  </a:lnTo>
                                  <a:lnTo>
                                    <a:pt x="18514" y="1595"/>
                                  </a:lnTo>
                                  <a:lnTo>
                                    <a:pt x="18186" y="1305"/>
                                  </a:lnTo>
                                  <a:lnTo>
                                    <a:pt x="17792" y="1305"/>
                                  </a:lnTo>
                                  <a:lnTo>
                                    <a:pt x="17398" y="1160"/>
                                  </a:lnTo>
                                  <a:lnTo>
                                    <a:pt x="16348" y="1160"/>
                                  </a:lnTo>
                                  <a:lnTo>
                                    <a:pt x="15822" y="2030"/>
                                  </a:lnTo>
                                  <a:lnTo>
                                    <a:pt x="14509" y="3189"/>
                                  </a:lnTo>
                                  <a:lnTo>
                                    <a:pt x="14116" y="3189"/>
                                  </a:lnTo>
                                  <a:lnTo>
                                    <a:pt x="13984" y="3334"/>
                                  </a:lnTo>
                                  <a:lnTo>
                                    <a:pt x="13853" y="3334"/>
                                  </a:lnTo>
                                  <a:lnTo>
                                    <a:pt x="13722" y="3624"/>
                                  </a:lnTo>
                                  <a:lnTo>
                                    <a:pt x="13590" y="3769"/>
                                  </a:lnTo>
                                  <a:lnTo>
                                    <a:pt x="13393" y="3769"/>
                                  </a:lnTo>
                                  <a:lnTo>
                                    <a:pt x="13262" y="3914"/>
                                  </a:lnTo>
                                  <a:lnTo>
                                    <a:pt x="12999" y="3914"/>
                                  </a:lnTo>
                                  <a:lnTo>
                                    <a:pt x="12868" y="3769"/>
                                  </a:lnTo>
                                  <a:lnTo>
                                    <a:pt x="12802" y="3769"/>
                                  </a:lnTo>
                                  <a:lnTo>
                                    <a:pt x="12605" y="3334"/>
                                  </a:lnTo>
                                  <a:lnTo>
                                    <a:pt x="12540" y="2899"/>
                                  </a:lnTo>
                                  <a:lnTo>
                                    <a:pt x="12409" y="2609"/>
                                  </a:lnTo>
                                  <a:lnTo>
                                    <a:pt x="11949" y="2609"/>
                                  </a:lnTo>
                                  <a:lnTo>
                                    <a:pt x="11686" y="2319"/>
                                  </a:lnTo>
                                  <a:lnTo>
                                    <a:pt x="11489" y="2319"/>
                                  </a:lnTo>
                                  <a:lnTo>
                                    <a:pt x="11095" y="2030"/>
                                  </a:lnTo>
                                  <a:lnTo>
                                    <a:pt x="10833" y="1740"/>
                                  </a:lnTo>
                                  <a:lnTo>
                                    <a:pt x="10570" y="1740"/>
                                  </a:lnTo>
                                  <a:lnTo>
                                    <a:pt x="10570" y="725"/>
                                  </a:lnTo>
                                  <a:lnTo>
                                    <a:pt x="10439" y="725"/>
                                  </a:lnTo>
                                  <a:lnTo>
                                    <a:pt x="10373" y="1015"/>
                                  </a:lnTo>
                                  <a:lnTo>
                                    <a:pt x="10308" y="1160"/>
                                  </a:lnTo>
                                  <a:lnTo>
                                    <a:pt x="10242" y="1160"/>
                                  </a:lnTo>
                                  <a:lnTo>
                                    <a:pt x="10111" y="1305"/>
                                  </a:lnTo>
                                  <a:lnTo>
                                    <a:pt x="9848" y="1305"/>
                                  </a:lnTo>
                                  <a:lnTo>
                                    <a:pt x="9585" y="1015"/>
                                  </a:lnTo>
                                  <a:lnTo>
                                    <a:pt x="9520" y="725"/>
                                  </a:lnTo>
                                  <a:lnTo>
                                    <a:pt x="9454" y="580"/>
                                  </a:lnTo>
                                  <a:lnTo>
                                    <a:pt x="9323" y="145"/>
                                  </a:lnTo>
                                  <a:lnTo>
                                    <a:pt x="9323" y="0"/>
                                  </a:lnTo>
                                  <a:lnTo>
                                    <a:pt x="8995" y="290"/>
                                  </a:lnTo>
                                  <a:lnTo>
                                    <a:pt x="8404" y="580"/>
                                  </a:lnTo>
                                  <a:lnTo>
                                    <a:pt x="7878" y="725"/>
                                  </a:lnTo>
                                  <a:lnTo>
                                    <a:pt x="7222" y="725"/>
                                  </a:lnTo>
                                  <a:lnTo>
                                    <a:pt x="6631" y="1015"/>
                                  </a:lnTo>
                                  <a:lnTo>
                                    <a:pt x="6040" y="1160"/>
                                  </a:lnTo>
                                  <a:lnTo>
                                    <a:pt x="5515" y="1740"/>
                                  </a:lnTo>
                                  <a:lnTo>
                                    <a:pt x="5055" y="2609"/>
                                  </a:lnTo>
                                  <a:lnTo>
                                    <a:pt x="2954" y="2609"/>
                                  </a:lnTo>
                                  <a:lnTo>
                                    <a:pt x="2889" y="2754"/>
                                  </a:lnTo>
                                  <a:lnTo>
                                    <a:pt x="2889" y="2899"/>
                                  </a:lnTo>
                                  <a:lnTo>
                                    <a:pt x="2823" y="2899"/>
                                  </a:lnTo>
                                  <a:lnTo>
                                    <a:pt x="2692" y="3189"/>
                                  </a:lnTo>
                                  <a:lnTo>
                                    <a:pt x="2626" y="3189"/>
                                  </a:lnTo>
                                  <a:lnTo>
                                    <a:pt x="2823" y="3334"/>
                                  </a:lnTo>
                                  <a:lnTo>
                                    <a:pt x="2889" y="3334"/>
                                  </a:lnTo>
                                  <a:lnTo>
                                    <a:pt x="2954" y="3624"/>
                                  </a:lnTo>
                                  <a:lnTo>
                                    <a:pt x="3217" y="3624"/>
                                  </a:lnTo>
                                  <a:lnTo>
                                    <a:pt x="3283" y="3769"/>
                                  </a:lnTo>
                                  <a:lnTo>
                                    <a:pt x="3414" y="3769"/>
                                  </a:lnTo>
                                  <a:lnTo>
                                    <a:pt x="3480" y="3914"/>
                                  </a:lnTo>
                                  <a:lnTo>
                                    <a:pt x="3348" y="4784"/>
                                  </a:lnTo>
                                  <a:lnTo>
                                    <a:pt x="3217" y="4929"/>
                                  </a:lnTo>
                                  <a:lnTo>
                                    <a:pt x="853" y="4929"/>
                                  </a:lnTo>
                                  <a:lnTo>
                                    <a:pt x="591" y="5219"/>
                                  </a:lnTo>
                                  <a:lnTo>
                                    <a:pt x="460" y="5219"/>
                                  </a:lnTo>
                                  <a:lnTo>
                                    <a:pt x="131" y="5944"/>
                                  </a:lnTo>
                                  <a:lnTo>
                                    <a:pt x="66" y="6379"/>
                                  </a:lnTo>
                                  <a:lnTo>
                                    <a:pt x="0" y="6958"/>
                                  </a:lnTo>
                                  <a:lnTo>
                                    <a:pt x="0" y="8118"/>
                                  </a:lnTo>
                                  <a:lnTo>
                                    <a:pt x="66" y="8553"/>
                                  </a:lnTo>
                                  <a:lnTo>
                                    <a:pt x="197" y="8988"/>
                                  </a:lnTo>
                                  <a:lnTo>
                                    <a:pt x="328" y="9133"/>
                                  </a:lnTo>
                                  <a:lnTo>
                                    <a:pt x="460" y="10003"/>
                                  </a:lnTo>
                                  <a:lnTo>
                                    <a:pt x="460" y="10438"/>
                                  </a:lnTo>
                                  <a:lnTo>
                                    <a:pt x="394" y="11017"/>
                                  </a:lnTo>
                                  <a:lnTo>
                                    <a:pt x="394" y="11452"/>
                                  </a:lnTo>
                                  <a:lnTo>
                                    <a:pt x="460" y="11597"/>
                                  </a:lnTo>
                                  <a:lnTo>
                                    <a:pt x="525" y="12177"/>
                                  </a:lnTo>
                                  <a:lnTo>
                                    <a:pt x="591" y="12612"/>
                                  </a:lnTo>
                                  <a:lnTo>
                                    <a:pt x="788" y="12757"/>
                                  </a:lnTo>
                                  <a:lnTo>
                                    <a:pt x="919" y="13192"/>
                                  </a:lnTo>
                                  <a:lnTo>
                                    <a:pt x="1050" y="13482"/>
                                  </a:lnTo>
                                  <a:lnTo>
                                    <a:pt x="1247" y="13627"/>
                                  </a:lnTo>
                                  <a:lnTo>
                                    <a:pt x="1247" y="13772"/>
                                  </a:lnTo>
                                  <a:lnTo>
                                    <a:pt x="1182" y="14062"/>
                                  </a:lnTo>
                                  <a:lnTo>
                                    <a:pt x="1182" y="14207"/>
                                  </a:lnTo>
                                  <a:lnTo>
                                    <a:pt x="1050" y="14497"/>
                                  </a:lnTo>
                                  <a:lnTo>
                                    <a:pt x="1050" y="14787"/>
                                  </a:lnTo>
                                  <a:lnTo>
                                    <a:pt x="985" y="15077"/>
                                  </a:lnTo>
                                  <a:lnTo>
                                    <a:pt x="985" y="15221"/>
                                  </a:lnTo>
                                  <a:lnTo>
                                    <a:pt x="1576" y="15221"/>
                                  </a:lnTo>
                                  <a:lnTo>
                                    <a:pt x="1641" y="15801"/>
                                  </a:lnTo>
                                  <a:lnTo>
                                    <a:pt x="1838" y="16526"/>
                                  </a:lnTo>
                                  <a:lnTo>
                                    <a:pt x="2167" y="17251"/>
                                  </a:lnTo>
                                  <a:lnTo>
                                    <a:pt x="2560" y="17831"/>
                                  </a:lnTo>
                                  <a:lnTo>
                                    <a:pt x="3020" y="18411"/>
                                  </a:lnTo>
                                  <a:lnTo>
                                    <a:pt x="3348" y="18991"/>
                                  </a:lnTo>
                                  <a:lnTo>
                                    <a:pt x="3677" y="19426"/>
                                  </a:lnTo>
                                  <a:lnTo>
                                    <a:pt x="3808" y="19426"/>
                                  </a:lnTo>
                                  <a:lnTo>
                                    <a:pt x="3874" y="19570"/>
                                  </a:lnTo>
                                  <a:lnTo>
                                    <a:pt x="4071" y="19860"/>
                                  </a:lnTo>
                                  <a:lnTo>
                                    <a:pt x="4202" y="20005"/>
                                  </a:lnTo>
                                  <a:lnTo>
                                    <a:pt x="4333" y="20295"/>
                                  </a:lnTo>
                                  <a:lnTo>
                                    <a:pt x="4530" y="20585"/>
                                  </a:lnTo>
                                  <a:lnTo>
                                    <a:pt x="4661" y="20875"/>
                                  </a:lnTo>
                                  <a:lnTo>
                                    <a:pt x="5121" y="20875"/>
                                  </a:lnTo>
                                  <a:lnTo>
                                    <a:pt x="5318" y="20440"/>
                                  </a:lnTo>
                                  <a:lnTo>
                                    <a:pt x="5449" y="20295"/>
                                  </a:lnTo>
                                  <a:lnTo>
                                    <a:pt x="5581" y="20005"/>
                                  </a:lnTo>
                                  <a:lnTo>
                                    <a:pt x="5712" y="19860"/>
                                  </a:lnTo>
                                  <a:lnTo>
                                    <a:pt x="5581" y="19426"/>
                                  </a:lnTo>
                                  <a:lnTo>
                                    <a:pt x="5581" y="18846"/>
                                  </a:lnTo>
                                  <a:lnTo>
                                    <a:pt x="5712" y="18556"/>
                                  </a:lnTo>
                                  <a:lnTo>
                                    <a:pt x="5778" y="18266"/>
                                  </a:lnTo>
                                  <a:lnTo>
                                    <a:pt x="5909" y="18266"/>
                                  </a:lnTo>
                                  <a:lnTo>
                                    <a:pt x="6040" y="17976"/>
                                  </a:lnTo>
                                  <a:lnTo>
                                    <a:pt x="6237" y="17976"/>
                                  </a:lnTo>
                                  <a:lnTo>
                                    <a:pt x="6828" y="18411"/>
                                  </a:lnTo>
                                  <a:lnTo>
                                    <a:pt x="7025" y="18991"/>
                                  </a:lnTo>
                                  <a:lnTo>
                                    <a:pt x="7156" y="19426"/>
                                  </a:lnTo>
                                  <a:lnTo>
                                    <a:pt x="7222" y="20005"/>
                                  </a:lnTo>
                                  <a:lnTo>
                                    <a:pt x="7484" y="20440"/>
                                  </a:lnTo>
                                  <a:lnTo>
                                    <a:pt x="7681" y="20875"/>
                                  </a:lnTo>
                                  <a:lnTo>
                                    <a:pt x="8404" y="20875"/>
                                  </a:lnTo>
                                  <a:lnTo>
                                    <a:pt x="8732" y="20585"/>
                                  </a:lnTo>
                                  <a:lnTo>
                                    <a:pt x="8995" y="20295"/>
                                  </a:lnTo>
                                  <a:lnTo>
                                    <a:pt x="9191" y="19860"/>
                                  </a:lnTo>
                                  <a:lnTo>
                                    <a:pt x="9454" y="19426"/>
                                  </a:lnTo>
                                  <a:lnTo>
                                    <a:pt x="9651" y="18991"/>
                                  </a:lnTo>
                                  <a:lnTo>
                                    <a:pt x="9914" y="18846"/>
                                  </a:lnTo>
                                  <a:lnTo>
                                    <a:pt x="10242" y="18846"/>
                                  </a:lnTo>
                                  <a:lnTo>
                                    <a:pt x="10308" y="18556"/>
                                  </a:lnTo>
                                  <a:lnTo>
                                    <a:pt x="10505" y="18556"/>
                                  </a:lnTo>
                                  <a:lnTo>
                                    <a:pt x="10570" y="18411"/>
                                  </a:lnTo>
                                  <a:lnTo>
                                    <a:pt x="10702" y="18266"/>
                                  </a:lnTo>
                                  <a:lnTo>
                                    <a:pt x="10702" y="17976"/>
                                  </a:lnTo>
                                  <a:lnTo>
                                    <a:pt x="11358" y="17976"/>
                                  </a:lnTo>
                                  <a:lnTo>
                                    <a:pt x="11358" y="21600"/>
                                  </a:lnTo>
                                  <a:lnTo>
                                    <a:pt x="11752" y="21455"/>
                                  </a:lnTo>
                                  <a:lnTo>
                                    <a:pt x="12080" y="21310"/>
                                  </a:lnTo>
                                  <a:lnTo>
                                    <a:pt x="12409" y="20585"/>
                                  </a:lnTo>
                                  <a:lnTo>
                                    <a:pt x="12474" y="20295"/>
                                  </a:lnTo>
                                  <a:lnTo>
                                    <a:pt x="12540" y="19860"/>
                                  </a:lnTo>
                                  <a:lnTo>
                                    <a:pt x="12737" y="19281"/>
                                  </a:lnTo>
                                  <a:lnTo>
                                    <a:pt x="12802" y="18846"/>
                                  </a:lnTo>
                                  <a:lnTo>
                                    <a:pt x="12999" y="18991"/>
                                  </a:lnTo>
                                  <a:lnTo>
                                    <a:pt x="13262" y="19281"/>
                                  </a:lnTo>
                                  <a:lnTo>
                                    <a:pt x="13853" y="19281"/>
                                  </a:lnTo>
                                  <a:lnTo>
                                    <a:pt x="14247" y="18991"/>
                                  </a:lnTo>
                                  <a:lnTo>
                                    <a:pt x="14575" y="18846"/>
                                  </a:lnTo>
                                  <a:lnTo>
                                    <a:pt x="15232" y="18846"/>
                                  </a:lnTo>
                                  <a:lnTo>
                                    <a:pt x="15757" y="18556"/>
                                  </a:lnTo>
                                  <a:lnTo>
                                    <a:pt x="16348" y="18411"/>
                                  </a:lnTo>
                                  <a:lnTo>
                                    <a:pt x="16742" y="17976"/>
                                  </a:lnTo>
                                  <a:lnTo>
                                    <a:pt x="17201" y="17541"/>
                                  </a:lnTo>
                                  <a:lnTo>
                                    <a:pt x="17989" y="16381"/>
                                  </a:lnTo>
                                  <a:lnTo>
                                    <a:pt x="19040" y="15221"/>
                                  </a:lnTo>
                                  <a:lnTo>
                                    <a:pt x="19171" y="15366"/>
                                  </a:lnTo>
                                  <a:lnTo>
                                    <a:pt x="19236" y="15366"/>
                                  </a:lnTo>
                                  <a:lnTo>
                                    <a:pt x="19368" y="15656"/>
                                  </a:lnTo>
                                  <a:lnTo>
                                    <a:pt x="19499" y="15656"/>
                                  </a:lnTo>
                                  <a:lnTo>
                                    <a:pt x="19565" y="15801"/>
                                  </a:lnTo>
                                  <a:lnTo>
                                    <a:pt x="19630" y="16091"/>
                                  </a:lnTo>
                                  <a:lnTo>
                                    <a:pt x="20156" y="16091"/>
                                  </a:lnTo>
                                  <a:lnTo>
                                    <a:pt x="20353" y="16381"/>
                                  </a:lnTo>
                                  <a:lnTo>
                                    <a:pt x="21140" y="17251"/>
                                  </a:lnTo>
                                  <a:lnTo>
                                    <a:pt x="21600" y="17251"/>
                                  </a:lnTo>
                                  <a:lnTo>
                                    <a:pt x="21534" y="16091"/>
                                  </a:lnTo>
                                  <a:lnTo>
                                    <a:pt x="21403" y="15077"/>
                                  </a:lnTo>
                                  <a:lnTo>
                                    <a:pt x="21206" y="14207"/>
                                  </a:lnTo>
                                  <a:lnTo>
                                    <a:pt x="21075" y="13482"/>
                                  </a:lnTo>
                                  <a:lnTo>
                                    <a:pt x="20878" y="12757"/>
                                  </a:lnTo>
                                  <a:lnTo>
                                    <a:pt x="20747" y="11742"/>
                                  </a:lnTo>
                                  <a:lnTo>
                                    <a:pt x="20681" y="10728"/>
                                  </a:lnTo>
                                  <a:lnTo>
                                    <a:pt x="20615" y="9568"/>
                                  </a:lnTo>
                                  <a:lnTo>
                                    <a:pt x="20615" y="8843"/>
                                  </a:lnTo>
                                  <a:lnTo>
                                    <a:pt x="20484" y="8553"/>
                                  </a:lnTo>
                                  <a:lnTo>
                                    <a:pt x="20484" y="8118"/>
                                  </a:lnTo>
                                  <a:lnTo>
                                    <a:pt x="20418" y="811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50" name="Shape 568"/>
                            <p:cNvSpPr/>
                            <p:nvPr/>
                          </p:nvSpPr>
                          <p:spPr>
                            <a:xfrm>
                              <a:off x="1389642" y="1663924"/>
                              <a:ext cx="56592" cy="63420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4800" y="568"/>
                                  </a:moveTo>
                                  <a:lnTo>
                                    <a:pt x="8000" y="0"/>
                                  </a:lnTo>
                                  <a:lnTo>
                                    <a:pt x="11200" y="0"/>
                                  </a:lnTo>
                                  <a:lnTo>
                                    <a:pt x="12000" y="568"/>
                                  </a:lnTo>
                                  <a:lnTo>
                                    <a:pt x="21600" y="568"/>
                                  </a:lnTo>
                                  <a:lnTo>
                                    <a:pt x="21600" y="8526"/>
                                  </a:lnTo>
                                  <a:lnTo>
                                    <a:pt x="20800" y="9095"/>
                                  </a:lnTo>
                                  <a:lnTo>
                                    <a:pt x="19200" y="10800"/>
                                  </a:lnTo>
                                  <a:lnTo>
                                    <a:pt x="16800" y="13074"/>
                                  </a:lnTo>
                                  <a:lnTo>
                                    <a:pt x="14400" y="14779"/>
                                  </a:lnTo>
                                  <a:lnTo>
                                    <a:pt x="13600" y="17621"/>
                                  </a:lnTo>
                                  <a:lnTo>
                                    <a:pt x="12000" y="19326"/>
                                  </a:lnTo>
                                  <a:lnTo>
                                    <a:pt x="11200" y="21032"/>
                                  </a:lnTo>
                                  <a:lnTo>
                                    <a:pt x="10400" y="21600"/>
                                  </a:lnTo>
                                  <a:lnTo>
                                    <a:pt x="9600" y="21032"/>
                                  </a:lnTo>
                                  <a:lnTo>
                                    <a:pt x="8800" y="19895"/>
                                  </a:lnTo>
                                  <a:lnTo>
                                    <a:pt x="8000" y="19326"/>
                                  </a:lnTo>
                                  <a:lnTo>
                                    <a:pt x="6400" y="17621"/>
                                  </a:lnTo>
                                  <a:lnTo>
                                    <a:pt x="4000" y="15347"/>
                                  </a:lnTo>
                                  <a:lnTo>
                                    <a:pt x="0" y="12505"/>
                                  </a:lnTo>
                                  <a:lnTo>
                                    <a:pt x="0" y="10800"/>
                                  </a:lnTo>
                                  <a:lnTo>
                                    <a:pt x="800" y="9095"/>
                                  </a:lnTo>
                                  <a:lnTo>
                                    <a:pt x="2400" y="7389"/>
                                  </a:lnTo>
                                  <a:lnTo>
                                    <a:pt x="2400" y="6253"/>
                                  </a:lnTo>
                                  <a:lnTo>
                                    <a:pt x="4000" y="2842"/>
                                  </a:lnTo>
                                  <a:lnTo>
                                    <a:pt x="4000" y="2274"/>
                                  </a:lnTo>
                                  <a:lnTo>
                                    <a:pt x="4800" y="568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51" name="Shape 569"/>
                            <p:cNvSpPr/>
                            <p:nvPr/>
                          </p:nvSpPr>
                          <p:spPr>
                            <a:xfrm>
                              <a:off x="1385450" y="1557112"/>
                              <a:ext cx="264095" cy="19192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371" y="12397"/>
                                  </a:moveTo>
                                  <a:lnTo>
                                    <a:pt x="1371" y="10894"/>
                                  </a:lnTo>
                                  <a:lnTo>
                                    <a:pt x="1200" y="10894"/>
                                  </a:lnTo>
                                  <a:lnTo>
                                    <a:pt x="1029" y="10518"/>
                                  </a:lnTo>
                                  <a:lnTo>
                                    <a:pt x="857" y="10330"/>
                                  </a:lnTo>
                                  <a:lnTo>
                                    <a:pt x="514" y="10143"/>
                                  </a:lnTo>
                                  <a:lnTo>
                                    <a:pt x="343" y="9767"/>
                                  </a:lnTo>
                                  <a:lnTo>
                                    <a:pt x="171" y="9203"/>
                                  </a:lnTo>
                                  <a:lnTo>
                                    <a:pt x="171" y="9016"/>
                                  </a:lnTo>
                                  <a:lnTo>
                                    <a:pt x="0" y="8452"/>
                                  </a:lnTo>
                                  <a:lnTo>
                                    <a:pt x="171" y="8264"/>
                                  </a:lnTo>
                                  <a:lnTo>
                                    <a:pt x="171" y="7889"/>
                                  </a:lnTo>
                                  <a:lnTo>
                                    <a:pt x="343" y="7701"/>
                                  </a:lnTo>
                                  <a:lnTo>
                                    <a:pt x="343" y="7137"/>
                                  </a:lnTo>
                                  <a:lnTo>
                                    <a:pt x="2057" y="6762"/>
                                  </a:lnTo>
                                  <a:lnTo>
                                    <a:pt x="2571" y="6386"/>
                                  </a:lnTo>
                                  <a:lnTo>
                                    <a:pt x="3086" y="5823"/>
                                  </a:lnTo>
                                  <a:lnTo>
                                    <a:pt x="3429" y="5259"/>
                                  </a:lnTo>
                                  <a:lnTo>
                                    <a:pt x="3600" y="4696"/>
                                  </a:lnTo>
                                  <a:lnTo>
                                    <a:pt x="4114" y="3944"/>
                                  </a:lnTo>
                                  <a:lnTo>
                                    <a:pt x="4286" y="3381"/>
                                  </a:lnTo>
                                  <a:lnTo>
                                    <a:pt x="4800" y="3569"/>
                                  </a:lnTo>
                                  <a:lnTo>
                                    <a:pt x="5657" y="3944"/>
                                  </a:lnTo>
                                  <a:lnTo>
                                    <a:pt x="7200" y="3944"/>
                                  </a:lnTo>
                                  <a:lnTo>
                                    <a:pt x="8229" y="3569"/>
                                  </a:lnTo>
                                  <a:lnTo>
                                    <a:pt x="9086" y="3381"/>
                                  </a:lnTo>
                                  <a:lnTo>
                                    <a:pt x="10800" y="3381"/>
                                  </a:lnTo>
                                  <a:lnTo>
                                    <a:pt x="12171" y="3005"/>
                                  </a:lnTo>
                                  <a:lnTo>
                                    <a:pt x="13543" y="2817"/>
                                  </a:lnTo>
                                  <a:lnTo>
                                    <a:pt x="15086" y="2630"/>
                                  </a:lnTo>
                                  <a:lnTo>
                                    <a:pt x="16457" y="2066"/>
                                  </a:lnTo>
                                  <a:lnTo>
                                    <a:pt x="17486" y="1503"/>
                                  </a:lnTo>
                                  <a:lnTo>
                                    <a:pt x="18686" y="939"/>
                                  </a:lnTo>
                                  <a:lnTo>
                                    <a:pt x="20057" y="376"/>
                                  </a:lnTo>
                                  <a:lnTo>
                                    <a:pt x="21600" y="0"/>
                                  </a:lnTo>
                                  <a:lnTo>
                                    <a:pt x="20914" y="376"/>
                                  </a:lnTo>
                                  <a:lnTo>
                                    <a:pt x="20229" y="1315"/>
                                  </a:lnTo>
                                  <a:lnTo>
                                    <a:pt x="19714" y="2066"/>
                                  </a:lnTo>
                                  <a:lnTo>
                                    <a:pt x="19029" y="2817"/>
                                  </a:lnTo>
                                  <a:lnTo>
                                    <a:pt x="18514" y="3569"/>
                                  </a:lnTo>
                                  <a:lnTo>
                                    <a:pt x="18000" y="4132"/>
                                  </a:lnTo>
                                  <a:lnTo>
                                    <a:pt x="17829" y="4696"/>
                                  </a:lnTo>
                                  <a:lnTo>
                                    <a:pt x="17829" y="8264"/>
                                  </a:lnTo>
                                  <a:lnTo>
                                    <a:pt x="18000" y="9579"/>
                                  </a:lnTo>
                                  <a:lnTo>
                                    <a:pt x="18000" y="11833"/>
                                  </a:lnTo>
                                  <a:lnTo>
                                    <a:pt x="17829" y="12960"/>
                                  </a:lnTo>
                                  <a:lnTo>
                                    <a:pt x="17829" y="13711"/>
                                  </a:lnTo>
                                  <a:lnTo>
                                    <a:pt x="17486" y="14275"/>
                                  </a:lnTo>
                                  <a:lnTo>
                                    <a:pt x="16971" y="14838"/>
                                  </a:lnTo>
                                  <a:lnTo>
                                    <a:pt x="16457" y="15214"/>
                                  </a:lnTo>
                                  <a:lnTo>
                                    <a:pt x="15429" y="15590"/>
                                  </a:lnTo>
                                  <a:lnTo>
                                    <a:pt x="14914" y="16341"/>
                                  </a:lnTo>
                                  <a:lnTo>
                                    <a:pt x="14057" y="16717"/>
                                  </a:lnTo>
                                  <a:lnTo>
                                    <a:pt x="13200" y="17280"/>
                                  </a:lnTo>
                                  <a:lnTo>
                                    <a:pt x="12514" y="17656"/>
                                  </a:lnTo>
                                  <a:lnTo>
                                    <a:pt x="5657" y="21600"/>
                                  </a:lnTo>
                                  <a:lnTo>
                                    <a:pt x="2400" y="19722"/>
                                  </a:lnTo>
                                  <a:lnTo>
                                    <a:pt x="2743" y="18970"/>
                                  </a:lnTo>
                                  <a:lnTo>
                                    <a:pt x="3086" y="18031"/>
                                  </a:lnTo>
                                  <a:lnTo>
                                    <a:pt x="3257" y="17280"/>
                                  </a:lnTo>
                                  <a:lnTo>
                                    <a:pt x="3600" y="16529"/>
                                  </a:lnTo>
                                  <a:lnTo>
                                    <a:pt x="4114" y="15777"/>
                                  </a:lnTo>
                                  <a:lnTo>
                                    <a:pt x="4457" y="15026"/>
                                  </a:lnTo>
                                  <a:lnTo>
                                    <a:pt x="4629" y="14838"/>
                                  </a:lnTo>
                                  <a:lnTo>
                                    <a:pt x="4629" y="12397"/>
                                  </a:lnTo>
                                  <a:lnTo>
                                    <a:pt x="2743" y="12397"/>
                                  </a:lnTo>
                                  <a:lnTo>
                                    <a:pt x="2571" y="12209"/>
                                  </a:lnTo>
                                  <a:lnTo>
                                    <a:pt x="1886" y="12209"/>
                                  </a:lnTo>
                                  <a:lnTo>
                                    <a:pt x="1371" y="1239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52" name="Shape 570"/>
                            <p:cNvSpPr/>
                            <p:nvPr/>
                          </p:nvSpPr>
                          <p:spPr>
                            <a:xfrm>
                              <a:off x="1366586" y="1698972"/>
                              <a:ext cx="52400" cy="16522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0368" y="0"/>
                                  </a:moveTo>
                                  <a:lnTo>
                                    <a:pt x="17280" y="1745"/>
                                  </a:lnTo>
                                  <a:lnTo>
                                    <a:pt x="19008" y="2400"/>
                                  </a:lnTo>
                                  <a:lnTo>
                                    <a:pt x="19872" y="2618"/>
                                  </a:lnTo>
                                  <a:lnTo>
                                    <a:pt x="20736" y="3055"/>
                                  </a:lnTo>
                                  <a:lnTo>
                                    <a:pt x="21600" y="3273"/>
                                  </a:lnTo>
                                  <a:lnTo>
                                    <a:pt x="21600" y="5673"/>
                                  </a:lnTo>
                                  <a:lnTo>
                                    <a:pt x="15552" y="21600"/>
                                  </a:lnTo>
                                  <a:lnTo>
                                    <a:pt x="0" y="7855"/>
                                  </a:lnTo>
                                  <a:lnTo>
                                    <a:pt x="1728" y="7200"/>
                                  </a:lnTo>
                                  <a:lnTo>
                                    <a:pt x="2592" y="6327"/>
                                  </a:lnTo>
                                  <a:lnTo>
                                    <a:pt x="3456" y="5018"/>
                                  </a:lnTo>
                                  <a:lnTo>
                                    <a:pt x="4320" y="3927"/>
                                  </a:lnTo>
                                  <a:lnTo>
                                    <a:pt x="7776" y="2618"/>
                                  </a:lnTo>
                                  <a:lnTo>
                                    <a:pt x="8640" y="1091"/>
                                  </a:lnTo>
                                  <a:lnTo>
                                    <a:pt x="1036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53" name="Shape 571"/>
                            <p:cNvSpPr/>
                            <p:nvPr/>
                          </p:nvSpPr>
                          <p:spPr>
                            <a:xfrm>
                              <a:off x="1295322" y="1765729"/>
                              <a:ext cx="111089" cy="170232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4264" y="0"/>
                                  </a:moveTo>
                                  <a:lnTo>
                                    <a:pt x="21600" y="12282"/>
                                  </a:lnTo>
                                  <a:lnTo>
                                    <a:pt x="15079" y="21600"/>
                                  </a:lnTo>
                                  <a:lnTo>
                                    <a:pt x="13449" y="21388"/>
                                  </a:lnTo>
                                  <a:lnTo>
                                    <a:pt x="10596" y="19906"/>
                                  </a:lnTo>
                                  <a:lnTo>
                                    <a:pt x="9781" y="19059"/>
                                  </a:lnTo>
                                  <a:lnTo>
                                    <a:pt x="8966" y="17788"/>
                                  </a:lnTo>
                                  <a:lnTo>
                                    <a:pt x="8558" y="16729"/>
                                  </a:lnTo>
                                  <a:lnTo>
                                    <a:pt x="8151" y="15247"/>
                                  </a:lnTo>
                                  <a:lnTo>
                                    <a:pt x="8151" y="14400"/>
                                  </a:lnTo>
                                  <a:lnTo>
                                    <a:pt x="6521" y="14400"/>
                                  </a:lnTo>
                                  <a:lnTo>
                                    <a:pt x="5706" y="14188"/>
                                  </a:lnTo>
                                  <a:lnTo>
                                    <a:pt x="4483" y="13765"/>
                                  </a:lnTo>
                                  <a:lnTo>
                                    <a:pt x="4075" y="13129"/>
                                  </a:lnTo>
                                  <a:lnTo>
                                    <a:pt x="4075" y="12706"/>
                                  </a:lnTo>
                                  <a:lnTo>
                                    <a:pt x="3260" y="11647"/>
                                  </a:lnTo>
                                  <a:lnTo>
                                    <a:pt x="3260" y="10165"/>
                                  </a:lnTo>
                                  <a:lnTo>
                                    <a:pt x="815" y="9741"/>
                                  </a:lnTo>
                                  <a:lnTo>
                                    <a:pt x="408" y="8682"/>
                                  </a:lnTo>
                                  <a:lnTo>
                                    <a:pt x="0" y="7835"/>
                                  </a:lnTo>
                                  <a:lnTo>
                                    <a:pt x="0" y="3600"/>
                                  </a:lnTo>
                                  <a:lnTo>
                                    <a:pt x="2853" y="3812"/>
                                  </a:lnTo>
                                  <a:lnTo>
                                    <a:pt x="4891" y="3812"/>
                                  </a:lnTo>
                                  <a:lnTo>
                                    <a:pt x="7743" y="3600"/>
                                  </a:lnTo>
                                  <a:lnTo>
                                    <a:pt x="8966" y="3176"/>
                                  </a:lnTo>
                                  <a:lnTo>
                                    <a:pt x="10596" y="2753"/>
                                  </a:lnTo>
                                  <a:lnTo>
                                    <a:pt x="12226" y="1694"/>
                                  </a:lnTo>
                                  <a:lnTo>
                                    <a:pt x="13449" y="847"/>
                                  </a:lnTo>
                                  <a:lnTo>
                                    <a:pt x="1426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54" name="Shape 572"/>
                            <p:cNvSpPr/>
                            <p:nvPr/>
                          </p:nvSpPr>
                          <p:spPr>
                            <a:xfrm>
                              <a:off x="507229" y="1724005"/>
                              <a:ext cx="568015" cy="54073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5133"/>
                                  </a:moveTo>
                                  <a:lnTo>
                                    <a:pt x="239" y="4733"/>
                                  </a:lnTo>
                                  <a:lnTo>
                                    <a:pt x="956" y="3933"/>
                                  </a:lnTo>
                                  <a:lnTo>
                                    <a:pt x="1116" y="3133"/>
                                  </a:lnTo>
                                  <a:lnTo>
                                    <a:pt x="1196" y="2667"/>
                                  </a:lnTo>
                                  <a:lnTo>
                                    <a:pt x="1196" y="1867"/>
                                  </a:lnTo>
                                  <a:lnTo>
                                    <a:pt x="1435" y="1733"/>
                                  </a:lnTo>
                                  <a:lnTo>
                                    <a:pt x="1674" y="1733"/>
                                  </a:lnTo>
                                  <a:lnTo>
                                    <a:pt x="2152" y="1600"/>
                                  </a:lnTo>
                                  <a:lnTo>
                                    <a:pt x="2391" y="1400"/>
                                  </a:lnTo>
                                  <a:lnTo>
                                    <a:pt x="2471" y="1000"/>
                                  </a:lnTo>
                                  <a:lnTo>
                                    <a:pt x="2391" y="267"/>
                                  </a:lnTo>
                                  <a:lnTo>
                                    <a:pt x="4145" y="267"/>
                                  </a:lnTo>
                                  <a:lnTo>
                                    <a:pt x="4623" y="400"/>
                                  </a:lnTo>
                                  <a:lnTo>
                                    <a:pt x="5101" y="467"/>
                                  </a:lnTo>
                                  <a:lnTo>
                                    <a:pt x="5659" y="533"/>
                                  </a:lnTo>
                                  <a:lnTo>
                                    <a:pt x="6058" y="667"/>
                                  </a:lnTo>
                                  <a:lnTo>
                                    <a:pt x="6297" y="867"/>
                                  </a:lnTo>
                                  <a:lnTo>
                                    <a:pt x="6615" y="1000"/>
                                  </a:lnTo>
                                  <a:lnTo>
                                    <a:pt x="6775" y="1333"/>
                                  </a:lnTo>
                                  <a:lnTo>
                                    <a:pt x="7014" y="1600"/>
                                  </a:lnTo>
                                  <a:lnTo>
                                    <a:pt x="7173" y="2133"/>
                                  </a:lnTo>
                                  <a:lnTo>
                                    <a:pt x="7253" y="2333"/>
                                  </a:lnTo>
                                  <a:lnTo>
                                    <a:pt x="7333" y="2600"/>
                                  </a:lnTo>
                                  <a:lnTo>
                                    <a:pt x="7572" y="2800"/>
                                  </a:lnTo>
                                  <a:lnTo>
                                    <a:pt x="7731" y="2867"/>
                                  </a:lnTo>
                                  <a:lnTo>
                                    <a:pt x="7970" y="3000"/>
                                  </a:lnTo>
                                  <a:lnTo>
                                    <a:pt x="9246" y="3000"/>
                                  </a:lnTo>
                                  <a:lnTo>
                                    <a:pt x="9644" y="3133"/>
                                  </a:lnTo>
                                  <a:lnTo>
                                    <a:pt x="10043" y="3333"/>
                                  </a:lnTo>
                                  <a:lnTo>
                                    <a:pt x="10441" y="3600"/>
                                  </a:lnTo>
                                  <a:lnTo>
                                    <a:pt x="10760" y="3933"/>
                                  </a:lnTo>
                                  <a:lnTo>
                                    <a:pt x="11159" y="4067"/>
                                  </a:lnTo>
                                  <a:lnTo>
                                    <a:pt x="11557" y="4267"/>
                                  </a:lnTo>
                                  <a:lnTo>
                                    <a:pt x="12035" y="4467"/>
                                  </a:lnTo>
                                  <a:lnTo>
                                    <a:pt x="12992" y="4467"/>
                                  </a:lnTo>
                                  <a:lnTo>
                                    <a:pt x="13072" y="4267"/>
                                  </a:lnTo>
                                  <a:lnTo>
                                    <a:pt x="13072" y="4067"/>
                                  </a:lnTo>
                                  <a:lnTo>
                                    <a:pt x="13151" y="3933"/>
                                  </a:lnTo>
                                  <a:lnTo>
                                    <a:pt x="13151" y="3733"/>
                                  </a:lnTo>
                                  <a:lnTo>
                                    <a:pt x="13231" y="3533"/>
                                  </a:lnTo>
                                  <a:lnTo>
                                    <a:pt x="13311" y="3467"/>
                                  </a:lnTo>
                                  <a:lnTo>
                                    <a:pt x="13311" y="2867"/>
                                  </a:lnTo>
                                  <a:lnTo>
                                    <a:pt x="13231" y="2800"/>
                                  </a:lnTo>
                                  <a:lnTo>
                                    <a:pt x="13151" y="2600"/>
                                  </a:lnTo>
                                  <a:lnTo>
                                    <a:pt x="13151" y="2533"/>
                                  </a:lnTo>
                                  <a:lnTo>
                                    <a:pt x="13072" y="2333"/>
                                  </a:lnTo>
                                  <a:lnTo>
                                    <a:pt x="13072" y="2133"/>
                                  </a:lnTo>
                                  <a:lnTo>
                                    <a:pt x="12992" y="1933"/>
                                  </a:lnTo>
                                  <a:lnTo>
                                    <a:pt x="12992" y="1333"/>
                                  </a:lnTo>
                                  <a:lnTo>
                                    <a:pt x="13311" y="1333"/>
                                  </a:lnTo>
                                  <a:lnTo>
                                    <a:pt x="13709" y="1133"/>
                                  </a:lnTo>
                                  <a:lnTo>
                                    <a:pt x="14028" y="933"/>
                                  </a:lnTo>
                                  <a:lnTo>
                                    <a:pt x="14267" y="667"/>
                                  </a:lnTo>
                                  <a:lnTo>
                                    <a:pt x="14586" y="400"/>
                                  </a:lnTo>
                                  <a:lnTo>
                                    <a:pt x="15224" y="0"/>
                                  </a:lnTo>
                                  <a:lnTo>
                                    <a:pt x="16100" y="0"/>
                                  </a:lnTo>
                                  <a:lnTo>
                                    <a:pt x="16579" y="67"/>
                                  </a:lnTo>
                                  <a:lnTo>
                                    <a:pt x="16818" y="267"/>
                                  </a:lnTo>
                                  <a:lnTo>
                                    <a:pt x="16977" y="467"/>
                                  </a:lnTo>
                                  <a:lnTo>
                                    <a:pt x="17057" y="733"/>
                                  </a:lnTo>
                                  <a:lnTo>
                                    <a:pt x="17216" y="933"/>
                                  </a:lnTo>
                                  <a:lnTo>
                                    <a:pt x="17296" y="1200"/>
                                  </a:lnTo>
                                  <a:lnTo>
                                    <a:pt x="17535" y="1467"/>
                                  </a:lnTo>
                                  <a:lnTo>
                                    <a:pt x="17774" y="1667"/>
                                  </a:lnTo>
                                  <a:lnTo>
                                    <a:pt x="18093" y="1733"/>
                                  </a:lnTo>
                                  <a:lnTo>
                                    <a:pt x="18332" y="1867"/>
                                  </a:lnTo>
                                  <a:lnTo>
                                    <a:pt x="18731" y="1933"/>
                                  </a:lnTo>
                                  <a:lnTo>
                                    <a:pt x="20484" y="1933"/>
                                  </a:lnTo>
                                  <a:lnTo>
                                    <a:pt x="20484" y="3067"/>
                                  </a:lnTo>
                                  <a:lnTo>
                                    <a:pt x="20564" y="3133"/>
                                  </a:lnTo>
                                  <a:lnTo>
                                    <a:pt x="20564" y="3267"/>
                                  </a:lnTo>
                                  <a:lnTo>
                                    <a:pt x="20644" y="3467"/>
                                  </a:lnTo>
                                  <a:lnTo>
                                    <a:pt x="20723" y="3533"/>
                                  </a:lnTo>
                                  <a:lnTo>
                                    <a:pt x="20723" y="4067"/>
                                  </a:lnTo>
                                  <a:lnTo>
                                    <a:pt x="20644" y="4067"/>
                                  </a:lnTo>
                                  <a:lnTo>
                                    <a:pt x="20644" y="4200"/>
                                  </a:lnTo>
                                  <a:lnTo>
                                    <a:pt x="20245" y="4533"/>
                                  </a:lnTo>
                                  <a:lnTo>
                                    <a:pt x="20245" y="4933"/>
                                  </a:lnTo>
                                  <a:lnTo>
                                    <a:pt x="20325" y="5200"/>
                                  </a:lnTo>
                                  <a:lnTo>
                                    <a:pt x="20325" y="5533"/>
                                  </a:lnTo>
                                  <a:lnTo>
                                    <a:pt x="20564" y="5733"/>
                                  </a:lnTo>
                                  <a:lnTo>
                                    <a:pt x="20723" y="6000"/>
                                  </a:lnTo>
                                  <a:lnTo>
                                    <a:pt x="20962" y="6200"/>
                                  </a:lnTo>
                                  <a:lnTo>
                                    <a:pt x="21122" y="6400"/>
                                  </a:lnTo>
                                  <a:lnTo>
                                    <a:pt x="21361" y="6600"/>
                                  </a:lnTo>
                                  <a:lnTo>
                                    <a:pt x="21600" y="17400"/>
                                  </a:lnTo>
                                  <a:lnTo>
                                    <a:pt x="21600" y="19733"/>
                                  </a:lnTo>
                                  <a:lnTo>
                                    <a:pt x="21520" y="20000"/>
                                  </a:lnTo>
                                  <a:lnTo>
                                    <a:pt x="21361" y="20267"/>
                                  </a:lnTo>
                                  <a:lnTo>
                                    <a:pt x="21201" y="20400"/>
                                  </a:lnTo>
                                  <a:lnTo>
                                    <a:pt x="20803" y="20467"/>
                                  </a:lnTo>
                                  <a:lnTo>
                                    <a:pt x="20484" y="20467"/>
                                  </a:lnTo>
                                  <a:lnTo>
                                    <a:pt x="20484" y="21600"/>
                                  </a:lnTo>
                                  <a:lnTo>
                                    <a:pt x="9485" y="15400"/>
                                  </a:lnTo>
                                  <a:lnTo>
                                    <a:pt x="9086" y="15400"/>
                                  </a:lnTo>
                                  <a:lnTo>
                                    <a:pt x="9007" y="15467"/>
                                  </a:lnTo>
                                  <a:lnTo>
                                    <a:pt x="8768" y="15467"/>
                                  </a:lnTo>
                                  <a:lnTo>
                                    <a:pt x="8688" y="15600"/>
                                  </a:lnTo>
                                  <a:lnTo>
                                    <a:pt x="8608" y="15600"/>
                                  </a:lnTo>
                                  <a:lnTo>
                                    <a:pt x="8528" y="15667"/>
                                  </a:lnTo>
                                  <a:lnTo>
                                    <a:pt x="8449" y="15667"/>
                                  </a:lnTo>
                                  <a:lnTo>
                                    <a:pt x="8210" y="15733"/>
                                  </a:lnTo>
                                  <a:lnTo>
                                    <a:pt x="8130" y="15867"/>
                                  </a:lnTo>
                                  <a:lnTo>
                                    <a:pt x="8130" y="15933"/>
                                  </a:lnTo>
                                  <a:lnTo>
                                    <a:pt x="8050" y="16067"/>
                                  </a:lnTo>
                                  <a:lnTo>
                                    <a:pt x="7970" y="16133"/>
                                  </a:lnTo>
                                  <a:lnTo>
                                    <a:pt x="7731" y="16133"/>
                                  </a:lnTo>
                                  <a:lnTo>
                                    <a:pt x="7572" y="16267"/>
                                  </a:lnTo>
                                  <a:lnTo>
                                    <a:pt x="7333" y="16400"/>
                                  </a:lnTo>
                                  <a:lnTo>
                                    <a:pt x="7173" y="16400"/>
                                  </a:lnTo>
                                  <a:lnTo>
                                    <a:pt x="7014" y="16467"/>
                                  </a:lnTo>
                                  <a:lnTo>
                                    <a:pt x="6934" y="16467"/>
                                  </a:lnTo>
                                  <a:lnTo>
                                    <a:pt x="6615" y="16400"/>
                                  </a:lnTo>
                                  <a:lnTo>
                                    <a:pt x="6456" y="16267"/>
                                  </a:lnTo>
                                  <a:lnTo>
                                    <a:pt x="5978" y="16067"/>
                                  </a:lnTo>
                                  <a:lnTo>
                                    <a:pt x="5739" y="15867"/>
                                  </a:lnTo>
                                  <a:lnTo>
                                    <a:pt x="5579" y="15667"/>
                                  </a:lnTo>
                                  <a:lnTo>
                                    <a:pt x="5500" y="15467"/>
                                  </a:lnTo>
                                  <a:lnTo>
                                    <a:pt x="5340" y="15400"/>
                                  </a:lnTo>
                                  <a:lnTo>
                                    <a:pt x="5021" y="15333"/>
                                  </a:lnTo>
                                  <a:lnTo>
                                    <a:pt x="4703" y="15200"/>
                                  </a:lnTo>
                                  <a:lnTo>
                                    <a:pt x="4463" y="15133"/>
                                  </a:lnTo>
                                  <a:lnTo>
                                    <a:pt x="4224" y="15000"/>
                                  </a:lnTo>
                                  <a:lnTo>
                                    <a:pt x="3906" y="15000"/>
                                  </a:lnTo>
                                  <a:lnTo>
                                    <a:pt x="3666" y="15133"/>
                                  </a:lnTo>
                                  <a:lnTo>
                                    <a:pt x="3427" y="15200"/>
                                  </a:lnTo>
                                  <a:lnTo>
                                    <a:pt x="3427" y="14867"/>
                                  </a:lnTo>
                                  <a:lnTo>
                                    <a:pt x="3348" y="14533"/>
                                  </a:lnTo>
                                  <a:lnTo>
                                    <a:pt x="3108" y="14267"/>
                                  </a:lnTo>
                                  <a:lnTo>
                                    <a:pt x="2949" y="14067"/>
                                  </a:lnTo>
                                  <a:lnTo>
                                    <a:pt x="1993" y="13533"/>
                                  </a:lnTo>
                                  <a:lnTo>
                                    <a:pt x="1435" y="13333"/>
                                  </a:lnTo>
                                  <a:lnTo>
                                    <a:pt x="956" y="13067"/>
                                  </a:lnTo>
                                  <a:lnTo>
                                    <a:pt x="717" y="12867"/>
                                  </a:lnTo>
                                  <a:lnTo>
                                    <a:pt x="638" y="12667"/>
                                  </a:lnTo>
                                  <a:lnTo>
                                    <a:pt x="558" y="12400"/>
                                  </a:lnTo>
                                  <a:lnTo>
                                    <a:pt x="478" y="12067"/>
                                  </a:lnTo>
                                  <a:lnTo>
                                    <a:pt x="558" y="11800"/>
                                  </a:lnTo>
                                  <a:lnTo>
                                    <a:pt x="558" y="10933"/>
                                  </a:lnTo>
                                  <a:lnTo>
                                    <a:pt x="638" y="10667"/>
                                  </a:lnTo>
                                  <a:lnTo>
                                    <a:pt x="638" y="8067"/>
                                  </a:lnTo>
                                  <a:lnTo>
                                    <a:pt x="558" y="7467"/>
                                  </a:lnTo>
                                  <a:lnTo>
                                    <a:pt x="558" y="6867"/>
                                  </a:lnTo>
                                  <a:lnTo>
                                    <a:pt x="399" y="6267"/>
                                  </a:lnTo>
                                  <a:lnTo>
                                    <a:pt x="159" y="5733"/>
                                  </a:lnTo>
                                  <a:lnTo>
                                    <a:pt x="0" y="5133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55" name="Shape 573"/>
                            <p:cNvSpPr/>
                            <p:nvPr/>
                          </p:nvSpPr>
                          <p:spPr>
                            <a:xfrm>
                              <a:off x="433870" y="1557112"/>
                              <a:ext cx="142528" cy="295402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0482" y="21600"/>
                                  </a:moveTo>
                                  <a:lnTo>
                                    <a:pt x="11753" y="20990"/>
                                  </a:lnTo>
                                  <a:lnTo>
                                    <a:pt x="12388" y="20380"/>
                                  </a:lnTo>
                                  <a:lnTo>
                                    <a:pt x="14294" y="19647"/>
                                  </a:lnTo>
                                  <a:lnTo>
                                    <a:pt x="15247" y="18915"/>
                                  </a:lnTo>
                                  <a:lnTo>
                                    <a:pt x="15882" y="18183"/>
                                  </a:lnTo>
                                  <a:lnTo>
                                    <a:pt x="16518" y="17329"/>
                                  </a:lnTo>
                                  <a:lnTo>
                                    <a:pt x="16518" y="15742"/>
                                  </a:lnTo>
                                  <a:lnTo>
                                    <a:pt x="17471" y="15498"/>
                                  </a:lnTo>
                                  <a:lnTo>
                                    <a:pt x="18424" y="15498"/>
                                  </a:lnTo>
                                  <a:lnTo>
                                    <a:pt x="20329" y="15254"/>
                                  </a:lnTo>
                                  <a:lnTo>
                                    <a:pt x="21282" y="14766"/>
                                  </a:lnTo>
                                  <a:lnTo>
                                    <a:pt x="21600" y="13912"/>
                                  </a:lnTo>
                                  <a:lnTo>
                                    <a:pt x="21282" y="12692"/>
                                  </a:lnTo>
                                  <a:lnTo>
                                    <a:pt x="20647" y="12447"/>
                                  </a:lnTo>
                                  <a:lnTo>
                                    <a:pt x="19694" y="12325"/>
                                  </a:lnTo>
                                  <a:lnTo>
                                    <a:pt x="17153" y="11349"/>
                                  </a:lnTo>
                                  <a:lnTo>
                                    <a:pt x="15565" y="10983"/>
                                  </a:lnTo>
                                  <a:lnTo>
                                    <a:pt x="14929" y="10617"/>
                                  </a:lnTo>
                                  <a:lnTo>
                                    <a:pt x="13976" y="10495"/>
                                  </a:lnTo>
                                  <a:lnTo>
                                    <a:pt x="13659" y="10495"/>
                                  </a:lnTo>
                                  <a:lnTo>
                                    <a:pt x="13024" y="10251"/>
                                  </a:lnTo>
                                  <a:lnTo>
                                    <a:pt x="12388" y="10251"/>
                                  </a:lnTo>
                                  <a:lnTo>
                                    <a:pt x="11753" y="10129"/>
                                  </a:lnTo>
                                  <a:lnTo>
                                    <a:pt x="11435" y="9885"/>
                                  </a:lnTo>
                                  <a:lnTo>
                                    <a:pt x="11118" y="9763"/>
                                  </a:lnTo>
                                  <a:lnTo>
                                    <a:pt x="11118" y="9641"/>
                                  </a:lnTo>
                                  <a:lnTo>
                                    <a:pt x="10482" y="9641"/>
                                  </a:lnTo>
                                  <a:lnTo>
                                    <a:pt x="11118" y="9275"/>
                                  </a:lnTo>
                                  <a:lnTo>
                                    <a:pt x="11435" y="8908"/>
                                  </a:lnTo>
                                  <a:lnTo>
                                    <a:pt x="11753" y="8420"/>
                                  </a:lnTo>
                                  <a:lnTo>
                                    <a:pt x="12388" y="7932"/>
                                  </a:lnTo>
                                  <a:lnTo>
                                    <a:pt x="13341" y="7444"/>
                                  </a:lnTo>
                                  <a:lnTo>
                                    <a:pt x="13976" y="6834"/>
                                  </a:lnTo>
                                  <a:lnTo>
                                    <a:pt x="14929" y="6346"/>
                                  </a:lnTo>
                                  <a:lnTo>
                                    <a:pt x="15565" y="6224"/>
                                  </a:lnTo>
                                  <a:lnTo>
                                    <a:pt x="13659" y="5492"/>
                                  </a:lnTo>
                                  <a:lnTo>
                                    <a:pt x="13341" y="5003"/>
                                  </a:lnTo>
                                  <a:lnTo>
                                    <a:pt x="13024" y="4881"/>
                                  </a:lnTo>
                                  <a:lnTo>
                                    <a:pt x="12388" y="4515"/>
                                  </a:lnTo>
                                  <a:lnTo>
                                    <a:pt x="12071" y="4271"/>
                                  </a:lnTo>
                                  <a:lnTo>
                                    <a:pt x="12071" y="3661"/>
                                  </a:lnTo>
                                  <a:lnTo>
                                    <a:pt x="12388" y="3539"/>
                                  </a:lnTo>
                                  <a:lnTo>
                                    <a:pt x="12388" y="3417"/>
                                  </a:lnTo>
                                  <a:lnTo>
                                    <a:pt x="13341" y="3051"/>
                                  </a:lnTo>
                                  <a:lnTo>
                                    <a:pt x="13341" y="1464"/>
                                  </a:lnTo>
                                  <a:lnTo>
                                    <a:pt x="13024" y="1464"/>
                                  </a:lnTo>
                                  <a:lnTo>
                                    <a:pt x="11753" y="1342"/>
                                  </a:lnTo>
                                  <a:lnTo>
                                    <a:pt x="10482" y="1098"/>
                                  </a:lnTo>
                                  <a:lnTo>
                                    <a:pt x="9529" y="854"/>
                                  </a:lnTo>
                                  <a:lnTo>
                                    <a:pt x="8259" y="610"/>
                                  </a:lnTo>
                                  <a:lnTo>
                                    <a:pt x="7624" y="244"/>
                                  </a:lnTo>
                                  <a:lnTo>
                                    <a:pt x="6988" y="122"/>
                                  </a:lnTo>
                                  <a:lnTo>
                                    <a:pt x="6988" y="0"/>
                                  </a:lnTo>
                                  <a:lnTo>
                                    <a:pt x="6353" y="122"/>
                                  </a:lnTo>
                                  <a:lnTo>
                                    <a:pt x="6035" y="488"/>
                                  </a:lnTo>
                                  <a:lnTo>
                                    <a:pt x="5082" y="1098"/>
                                  </a:lnTo>
                                  <a:lnTo>
                                    <a:pt x="4129" y="1953"/>
                                  </a:lnTo>
                                  <a:lnTo>
                                    <a:pt x="3494" y="3173"/>
                                  </a:lnTo>
                                  <a:lnTo>
                                    <a:pt x="2859" y="4515"/>
                                  </a:lnTo>
                                  <a:lnTo>
                                    <a:pt x="2859" y="6224"/>
                                  </a:lnTo>
                                  <a:lnTo>
                                    <a:pt x="3176" y="8054"/>
                                  </a:lnTo>
                                  <a:lnTo>
                                    <a:pt x="2224" y="8420"/>
                                  </a:lnTo>
                                  <a:lnTo>
                                    <a:pt x="1906" y="8786"/>
                                  </a:lnTo>
                                  <a:lnTo>
                                    <a:pt x="1906" y="9275"/>
                                  </a:lnTo>
                                  <a:lnTo>
                                    <a:pt x="1588" y="9641"/>
                                  </a:lnTo>
                                  <a:lnTo>
                                    <a:pt x="1271" y="10129"/>
                                  </a:lnTo>
                                  <a:lnTo>
                                    <a:pt x="1271" y="10495"/>
                                  </a:lnTo>
                                  <a:lnTo>
                                    <a:pt x="953" y="10739"/>
                                  </a:lnTo>
                                  <a:lnTo>
                                    <a:pt x="0" y="11105"/>
                                  </a:lnTo>
                                  <a:lnTo>
                                    <a:pt x="2859" y="12203"/>
                                  </a:lnTo>
                                  <a:lnTo>
                                    <a:pt x="4765" y="13180"/>
                                  </a:lnTo>
                                  <a:lnTo>
                                    <a:pt x="7624" y="15376"/>
                                  </a:lnTo>
                                  <a:lnTo>
                                    <a:pt x="8894" y="16841"/>
                                  </a:lnTo>
                                  <a:lnTo>
                                    <a:pt x="9529" y="18183"/>
                                  </a:lnTo>
                                  <a:lnTo>
                                    <a:pt x="10165" y="19769"/>
                                  </a:lnTo>
                                  <a:lnTo>
                                    <a:pt x="10482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56" name="Shape 574"/>
                            <p:cNvSpPr/>
                            <p:nvPr/>
                          </p:nvSpPr>
                          <p:spPr>
                            <a:xfrm>
                              <a:off x="1035419" y="1777411"/>
                              <a:ext cx="406623" cy="38719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334" y="0"/>
                                  </a:moveTo>
                                  <a:lnTo>
                                    <a:pt x="779" y="0"/>
                                  </a:lnTo>
                                  <a:lnTo>
                                    <a:pt x="1002" y="93"/>
                                  </a:lnTo>
                                  <a:lnTo>
                                    <a:pt x="1113" y="93"/>
                                  </a:lnTo>
                                  <a:lnTo>
                                    <a:pt x="1225" y="279"/>
                                  </a:lnTo>
                                  <a:lnTo>
                                    <a:pt x="2115" y="279"/>
                                  </a:lnTo>
                                  <a:lnTo>
                                    <a:pt x="2784" y="559"/>
                                  </a:lnTo>
                                  <a:lnTo>
                                    <a:pt x="3340" y="652"/>
                                  </a:lnTo>
                                  <a:lnTo>
                                    <a:pt x="3897" y="931"/>
                                  </a:lnTo>
                                  <a:lnTo>
                                    <a:pt x="4231" y="1210"/>
                                  </a:lnTo>
                                  <a:lnTo>
                                    <a:pt x="4676" y="1397"/>
                                  </a:lnTo>
                                  <a:lnTo>
                                    <a:pt x="5010" y="1583"/>
                                  </a:lnTo>
                                  <a:lnTo>
                                    <a:pt x="5567" y="1676"/>
                                  </a:lnTo>
                                  <a:lnTo>
                                    <a:pt x="6458" y="1583"/>
                                  </a:lnTo>
                                  <a:lnTo>
                                    <a:pt x="7237" y="1583"/>
                                  </a:lnTo>
                                  <a:lnTo>
                                    <a:pt x="7905" y="1397"/>
                                  </a:lnTo>
                                  <a:lnTo>
                                    <a:pt x="8462" y="1303"/>
                                  </a:lnTo>
                                  <a:lnTo>
                                    <a:pt x="9019" y="1024"/>
                                  </a:lnTo>
                                  <a:lnTo>
                                    <a:pt x="9575" y="931"/>
                                  </a:lnTo>
                                  <a:lnTo>
                                    <a:pt x="10243" y="652"/>
                                  </a:lnTo>
                                  <a:lnTo>
                                    <a:pt x="10911" y="559"/>
                                  </a:lnTo>
                                  <a:lnTo>
                                    <a:pt x="13695" y="1210"/>
                                  </a:lnTo>
                                  <a:lnTo>
                                    <a:pt x="13806" y="2328"/>
                                  </a:lnTo>
                                  <a:lnTo>
                                    <a:pt x="14029" y="3352"/>
                                  </a:lnTo>
                                  <a:lnTo>
                                    <a:pt x="14363" y="4190"/>
                                  </a:lnTo>
                                  <a:lnTo>
                                    <a:pt x="14697" y="4934"/>
                                  </a:lnTo>
                                  <a:lnTo>
                                    <a:pt x="15476" y="6238"/>
                                  </a:lnTo>
                                  <a:lnTo>
                                    <a:pt x="15922" y="6890"/>
                                  </a:lnTo>
                                  <a:lnTo>
                                    <a:pt x="16367" y="7355"/>
                                  </a:lnTo>
                                  <a:lnTo>
                                    <a:pt x="16590" y="7634"/>
                                  </a:lnTo>
                                  <a:lnTo>
                                    <a:pt x="16701" y="8007"/>
                                  </a:lnTo>
                                  <a:lnTo>
                                    <a:pt x="16701" y="8659"/>
                                  </a:lnTo>
                                  <a:lnTo>
                                    <a:pt x="16812" y="8938"/>
                                  </a:lnTo>
                                  <a:lnTo>
                                    <a:pt x="16812" y="9217"/>
                                  </a:lnTo>
                                  <a:lnTo>
                                    <a:pt x="17814" y="10055"/>
                                  </a:lnTo>
                                  <a:lnTo>
                                    <a:pt x="18148" y="10614"/>
                                  </a:lnTo>
                                  <a:lnTo>
                                    <a:pt x="18260" y="10986"/>
                                  </a:lnTo>
                                  <a:lnTo>
                                    <a:pt x="18482" y="11545"/>
                                  </a:lnTo>
                                  <a:lnTo>
                                    <a:pt x="18705" y="12010"/>
                                  </a:lnTo>
                                  <a:lnTo>
                                    <a:pt x="18816" y="12569"/>
                                  </a:lnTo>
                                  <a:lnTo>
                                    <a:pt x="18816" y="12941"/>
                                  </a:lnTo>
                                  <a:lnTo>
                                    <a:pt x="18928" y="13314"/>
                                  </a:lnTo>
                                  <a:lnTo>
                                    <a:pt x="19151" y="13872"/>
                                  </a:lnTo>
                                  <a:lnTo>
                                    <a:pt x="19596" y="14338"/>
                                  </a:lnTo>
                                  <a:lnTo>
                                    <a:pt x="20153" y="14990"/>
                                  </a:lnTo>
                                  <a:lnTo>
                                    <a:pt x="21043" y="16293"/>
                                  </a:lnTo>
                                  <a:lnTo>
                                    <a:pt x="21600" y="16759"/>
                                  </a:lnTo>
                                  <a:lnTo>
                                    <a:pt x="21600" y="16945"/>
                                  </a:lnTo>
                                  <a:lnTo>
                                    <a:pt x="21489" y="17038"/>
                                  </a:lnTo>
                                  <a:lnTo>
                                    <a:pt x="21266" y="17038"/>
                                  </a:lnTo>
                                  <a:lnTo>
                                    <a:pt x="21155" y="17224"/>
                                  </a:lnTo>
                                  <a:lnTo>
                                    <a:pt x="21155" y="17317"/>
                                  </a:lnTo>
                                  <a:lnTo>
                                    <a:pt x="21043" y="17317"/>
                                  </a:lnTo>
                                  <a:lnTo>
                                    <a:pt x="20932" y="17410"/>
                                  </a:lnTo>
                                  <a:lnTo>
                                    <a:pt x="21155" y="17690"/>
                                  </a:lnTo>
                                  <a:lnTo>
                                    <a:pt x="21266" y="17969"/>
                                  </a:lnTo>
                                  <a:lnTo>
                                    <a:pt x="21489" y="18248"/>
                                  </a:lnTo>
                                  <a:lnTo>
                                    <a:pt x="21489" y="18993"/>
                                  </a:lnTo>
                                  <a:lnTo>
                                    <a:pt x="21600" y="19272"/>
                                  </a:lnTo>
                                  <a:lnTo>
                                    <a:pt x="21600" y="19645"/>
                                  </a:lnTo>
                                  <a:lnTo>
                                    <a:pt x="21266" y="19924"/>
                                  </a:lnTo>
                                  <a:lnTo>
                                    <a:pt x="20932" y="20297"/>
                                  </a:lnTo>
                                  <a:lnTo>
                                    <a:pt x="20375" y="20669"/>
                                  </a:lnTo>
                                  <a:lnTo>
                                    <a:pt x="20041" y="20948"/>
                                  </a:lnTo>
                                  <a:lnTo>
                                    <a:pt x="19596" y="21228"/>
                                  </a:lnTo>
                                  <a:lnTo>
                                    <a:pt x="19373" y="21507"/>
                                  </a:lnTo>
                                  <a:lnTo>
                                    <a:pt x="19151" y="21600"/>
                                  </a:lnTo>
                                  <a:lnTo>
                                    <a:pt x="1893" y="21321"/>
                                  </a:lnTo>
                                  <a:lnTo>
                                    <a:pt x="1559" y="6238"/>
                                  </a:lnTo>
                                  <a:lnTo>
                                    <a:pt x="1225" y="5959"/>
                                  </a:lnTo>
                                  <a:lnTo>
                                    <a:pt x="1002" y="5679"/>
                                  </a:lnTo>
                                  <a:lnTo>
                                    <a:pt x="668" y="5307"/>
                                  </a:lnTo>
                                  <a:lnTo>
                                    <a:pt x="445" y="4934"/>
                                  </a:lnTo>
                                  <a:lnTo>
                                    <a:pt x="111" y="4655"/>
                                  </a:lnTo>
                                  <a:lnTo>
                                    <a:pt x="111" y="4283"/>
                                  </a:lnTo>
                                  <a:lnTo>
                                    <a:pt x="0" y="3910"/>
                                  </a:lnTo>
                                  <a:lnTo>
                                    <a:pt x="0" y="3352"/>
                                  </a:lnTo>
                                  <a:lnTo>
                                    <a:pt x="557" y="2886"/>
                                  </a:lnTo>
                                  <a:lnTo>
                                    <a:pt x="557" y="2700"/>
                                  </a:lnTo>
                                  <a:lnTo>
                                    <a:pt x="668" y="2700"/>
                                  </a:lnTo>
                                  <a:lnTo>
                                    <a:pt x="668" y="1955"/>
                                  </a:lnTo>
                                  <a:lnTo>
                                    <a:pt x="557" y="1862"/>
                                  </a:lnTo>
                                  <a:lnTo>
                                    <a:pt x="445" y="1583"/>
                                  </a:lnTo>
                                  <a:lnTo>
                                    <a:pt x="445" y="1397"/>
                                  </a:lnTo>
                                  <a:lnTo>
                                    <a:pt x="334" y="1303"/>
                                  </a:lnTo>
                                  <a:lnTo>
                                    <a:pt x="33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grpSp>
                          <p:nvGrpSpPr>
                            <p:cNvPr id="57" name="Group 578"/>
                            <p:cNvGrpSpPr/>
                            <p:nvPr/>
                          </p:nvGrpSpPr>
                          <p:grpSpPr>
                            <a:xfrm>
                              <a:off x="394046" y="1189947"/>
                              <a:ext cx="381471" cy="400545"/>
                              <a:chOff x="0" y="0"/>
                              <a:chExt cx="381470" cy="400543"/>
                            </a:xfrm>
                          </p:grpSpPr>
                          <p:sp>
                            <p:nvSpPr>
                              <p:cNvPr id="143" name="Shape 575"/>
                              <p:cNvSpPr/>
                              <p:nvPr/>
                            </p:nvSpPr>
                            <p:spPr>
                              <a:xfrm>
                                <a:off x="0" y="-1"/>
                                <a:ext cx="381471" cy="34380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2580" y="4194"/>
                                    </a:moveTo>
                                    <a:lnTo>
                                      <a:pt x="11987" y="4194"/>
                                    </a:lnTo>
                                    <a:lnTo>
                                      <a:pt x="11631" y="3880"/>
                                    </a:lnTo>
                                    <a:lnTo>
                                      <a:pt x="11512" y="3565"/>
                                    </a:lnTo>
                                    <a:lnTo>
                                      <a:pt x="11275" y="3146"/>
                                    </a:lnTo>
                                    <a:lnTo>
                                      <a:pt x="11037" y="2621"/>
                                    </a:lnTo>
                                    <a:lnTo>
                                      <a:pt x="10444" y="2726"/>
                                    </a:lnTo>
                                    <a:lnTo>
                                      <a:pt x="10088" y="3041"/>
                                    </a:lnTo>
                                    <a:lnTo>
                                      <a:pt x="9732" y="3146"/>
                                    </a:lnTo>
                                    <a:lnTo>
                                      <a:pt x="9613" y="3460"/>
                                    </a:lnTo>
                                    <a:lnTo>
                                      <a:pt x="9613" y="5557"/>
                                    </a:lnTo>
                                    <a:lnTo>
                                      <a:pt x="9732" y="6082"/>
                                    </a:lnTo>
                                    <a:lnTo>
                                      <a:pt x="9851" y="6501"/>
                                    </a:lnTo>
                                    <a:lnTo>
                                      <a:pt x="10088" y="6920"/>
                                    </a:lnTo>
                                    <a:lnTo>
                                      <a:pt x="10563" y="7550"/>
                                    </a:lnTo>
                                    <a:lnTo>
                                      <a:pt x="11037" y="7654"/>
                                    </a:lnTo>
                                    <a:lnTo>
                                      <a:pt x="11275" y="7654"/>
                                    </a:lnTo>
                                    <a:lnTo>
                                      <a:pt x="11749" y="8283"/>
                                    </a:lnTo>
                                    <a:lnTo>
                                      <a:pt x="11987" y="8493"/>
                                    </a:lnTo>
                                    <a:lnTo>
                                      <a:pt x="12462" y="8808"/>
                                    </a:lnTo>
                                    <a:lnTo>
                                      <a:pt x="13055" y="9122"/>
                                    </a:lnTo>
                                    <a:lnTo>
                                      <a:pt x="13411" y="9437"/>
                                    </a:lnTo>
                                    <a:lnTo>
                                      <a:pt x="13767" y="9647"/>
                                    </a:lnTo>
                                    <a:lnTo>
                                      <a:pt x="13886" y="9856"/>
                                    </a:lnTo>
                                    <a:lnTo>
                                      <a:pt x="16853" y="12478"/>
                                    </a:lnTo>
                                    <a:lnTo>
                                      <a:pt x="17090" y="12792"/>
                                    </a:lnTo>
                                    <a:lnTo>
                                      <a:pt x="17327" y="12897"/>
                                    </a:lnTo>
                                    <a:lnTo>
                                      <a:pt x="17446" y="13212"/>
                                    </a:lnTo>
                                    <a:lnTo>
                                      <a:pt x="17802" y="13317"/>
                                    </a:lnTo>
                                    <a:lnTo>
                                      <a:pt x="18040" y="13526"/>
                                    </a:lnTo>
                                    <a:lnTo>
                                      <a:pt x="18752" y="13526"/>
                                    </a:lnTo>
                                    <a:lnTo>
                                      <a:pt x="18870" y="13631"/>
                                    </a:lnTo>
                                    <a:lnTo>
                                      <a:pt x="19345" y="13946"/>
                                    </a:lnTo>
                                    <a:lnTo>
                                      <a:pt x="19582" y="14365"/>
                                    </a:lnTo>
                                    <a:lnTo>
                                      <a:pt x="20057" y="14680"/>
                                    </a:lnTo>
                                    <a:lnTo>
                                      <a:pt x="20651" y="14994"/>
                                    </a:lnTo>
                                    <a:lnTo>
                                      <a:pt x="21007" y="15204"/>
                                    </a:lnTo>
                                    <a:lnTo>
                                      <a:pt x="21363" y="15518"/>
                                    </a:lnTo>
                                    <a:lnTo>
                                      <a:pt x="21600" y="15518"/>
                                    </a:lnTo>
                                    <a:lnTo>
                                      <a:pt x="21600" y="15833"/>
                                    </a:lnTo>
                                    <a:lnTo>
                                      <a:pt x="21481" y="15938"/>
                                    </a:lnTo>
                                    <a:lnTo>
                                      <a:pt x="21481" y="16357"/>
                                    </a:lnTo>
                                    <a:lnTo>
                                      <a:pt x="21363" y="16567"/>
                                    </a:lnTo>
                                    <a:lnTo>
                                      <a:pt x="21363" y="16672"/>
                                    </a:lnTo>
                                    <a:lnTo>
                                      <a:pt x="21125" y="16777"/>
                                    </a:lnTo>
                                    <a:lnTo>
                                      <a:pt x="21007" y="16986"/>
                                    </a:lnTo>
                                    <a:lnTo>
                                      <a:pt x="20651" y="16252"/>
                                    </a:lnTo>
                                    <a:lnTo>
                                      <a:pt x="20413" y="16252"/>
                                    </a:lnTo>
                                    <a:lnTo>
                                      <a:pt x="20295" y="15938"/>
                                    </a:lnTo>
                                    <a:lnTo>
                                      <a:pt x="20057" y="15938"/>
                                    </a:lnTo>
                                    <a:lnTo>
                                      <a:pt x="19582" y="15728"/>
                                    </a:lnTo>
                                    <a:lnTo>
                                      <a:pt x="19582" y="15518"/>
                                    </a:lnTo>
                                    <a:lnTo>
                                      <a:pt x="18752" y="15518"/>
                                    </a:lnTo>
                                    <a:lnTo>
                                      <a:pt x="18752" y="16986"/>
                                    </a:lnTo>
                                    <a:lnTo>
                                      <a:pt x="18870" y="17091"/>
                                    </a:lnTo>
                                    <a:lnTo>
                                      <a:pt x="18870" y="17406"/>
                                    </a:lnTo>
                                    <a:lnTo>
                                      <a:pt x="19108" y="17511"/>
                                    </a:lnTo>
                                    <a:lnTo>
                                      <a:pt x="19108" y="17720"/>
                                    </a:lnTo>
                                    <a:lnTo>
                                      <a:pt x="19226" y="17825"/>
                                    </a:lnTo>
                                    <a:lnTo>
                                      <a:pt x="19345" y="18035"/>
                                    </a:lnTo>
                                    <a:lnTo>
                                      <a:pt x="19582" y="18035"/>
                                    </a:lnTo>
                                    <a:lnTo>
                                      <a:pt x="19345" y="18454"/>
                                    </a:lnTo>
                                    <a:lnTo>
                                      <a:pt x="19345" y="18664"/>
                                    </a:lnTo>
                                    <a:lnTo>
                                      <a:pt x="19226" y="18874"/>
                                    </a:lnTo>
                                    <a:lnTo>
                                      <a:pt x="19108" y="18979"/>
                                    </a:lnTo>
                                    <a:lnTo>
                                      <a:pt x="19108" y="19188"/>
                                    </a:lnTo>
                                    <a:lnTo>
                                      <a:pt x="18870" y="19293"/>
                                    </a:lnTo>
                                    <a:lnTo>
                                      <a:pt x="18752" y="19293"/>
                                    </a:lnTo>
                                    <a:lnTo>
                                      <a:pt x="18633" y="19713"/>
                                    </a:lnTo>
                                    <a:lnTo>
                                      <a:pt x="18633" y="20027"/>
                                    </a:lnTo>
                                    <a:lnTo>
                                      <a:pt x="18396" y="20656"/>
                                    </a:lnTo>
                                    <a:lnTo>
                                      <a:pt x="18158" y="20866"/>
                                    </a:lnTo>
                                    <a:lnTo>
                                      <a:pt x="18040" y="21181"/>
                                    </a:lnTo>
                                    <a:lnTo>
                                      <a:pt x="18040" y="21600"/>
                                    </a:lnTo>
                                    <a:lnTo>
                                      <a:pt x="17684" y="21600"/>
                                    </a:lnTo>
                                    <a:lnTo>
                                      <a:pt x="17327" y="21495"/>
                                    </a:lnTo>
                                    <a:lnTo>
                                      <a:pt x="17090" y="21495"/>
                                    </a:lnTo>
                                    <a:lnTo>
                                      <a:pt x="16853" y="21390"/>
                                    </a:lnTo>
                                    <a:lnTo>
                                      <a:pt x="16497" y="21181"/>
                                    </a:lnTo>
                                    <a:lnTo>
                                      <a:pt x="16259" y="21181"/>
                                    </a:lnTo>
                                    <a:lnTo>
                                      <a:pt x="16497" y="20866"/>
                                    </a:lnTo>
                                    <a:lnTo>
                                      <a:pt x="16615" y="20656"/>
                                    </a:lnTo>
                                    <a:lnTo>
                                      <a:pt x="16971" y="20447"/>
                                    </a:lnTo>
                                    <a:lnTo>
                                      <a:pt x="17090" y="20132"/>
                                    </a:lnTo>
                                    <a:lnTo>
                                      <a:pt x="17209" y="20027"/>
                                    </a:lnTo>
                                    <a:lnTo>
                                      <a:pt x="17446" y="19398"/>
                                    </a:lnTo>
                                    <a:lnTo>
                                      <a:pt x="17446" y="18454"/>
                                    </a:lnTo>
                                    <a:lnTo>
                                      <a:pt x="17209" y="17825"/>
                                    </a:lnTo>
                                    <a:lnTo>
                                      <a:pt x="16971" y="17301"/>
                                    </a:lnTo>
                                    <a:lnTo>
                                      <a:pt x="16615" y="16672"/>
                                    </a:lnTo>
                                    <a:lnTo>
                                      <a:pt x="16259" y="16252"/>
                                    </a:lnTo>
                                    <a:lnTo>
                                      <a:pt x="15310" y="15414"/>
                                    </a:lnTo>
                                    <a:lnTo>
                                      <a:pt x="14835" y="15204"/>
                                    </a:lnTo>
                                    <a:lnTo>
                                      <a:pt x="14479" y="15099"/>
                                    </a:lnTo>
                                    <a:lnTo>
                                      <a:pt x="13886" y="14994"/>
                                    </a:lnTo>
                                    <a:lnTo>
                                      <a:pt x="13411" y="14680"/>
                                    </a:lnTo>
                                    <a:lnTo>
                                      <a:pt x="13174" y="14365"/>
                                    </a:lnTo>
                                    <a:lnTo>
                                      <a:pt x="12699" y="13946"/>
                                    </a:lnTo>
                                    <a:lnTo>
                                      <a:pt x="12580" y="13736"/>
                                    </a:lnTo>
                                    <a:lnTo>
                                      <a:pt x="12580" y="13631"/>
                                    </a:lnTo>
                                    <a:lnTo>
                                      <a:pt x="11631" y="13526"/>
                                    </a:lnTo>
                                    <a:lnTo>
                                      <a:pt x="10800" y="13212"/>
                                    </a:lnTo>
                                    <a:lnTo>
                                      <a:pt x="10088" y="12792"/>
                                    </a:lnTo>
                                    <a:lnTo>
                                      <a:pt x="9138" y="12373"/>
                                    </a:lnTo>
                                    <a:lnTo>
                                      <a:pt x="7952" y="11324"/>
                                    </a:lnTo>
                                    <a:lnTo>
                                      <a:pt x="6884" y="10171"/>
                                    </a:lnTo>
                                    <a:lnTo>
                                      <a:pt x="6171" y="9017"/>
                                    </a:lnTo>
                                    <a:lnTo>
                                      <a:pt x="5578" y="7759"/>
                                    </a:lnTo>
                                    <a:lnTo>
                                      <a:pt x="4985" y="6920"/>
                                    </a:lnTo>
                                    <a:lnTo>
                                      <a:pt x="4747" y="6291"/>
                                    </a:lnTo>
                                    <a:lnTo>
                                      <a:pt x="2611" y="6291"/>
                                    </a:lnTo>
                                    <a:lnTo>
                                      <a:pt x="2255" y="6501"/>
                                    </a:lnTo>
                                    <a:lnTo>
                                      <a:pt x="2136" y="6501"/>
                                    </a:lnTo>
                                    <a:lnTo>
                                      <a:pt x="1899" y="6606"/>
                                    </a:lnTo>
                                    <a:lnTo>
                                      <a:pt x="1780" y="6606"/>
                                    </a:lnTo>
                                    <a:lnTo>
                                      <a:pt x="1424" y="6816"/>
                                    </a:lnTo>
                                    <a:lnTo>
                                      <a:pt x="1305" y="6920"/>
                                    </a:lnTo>
                                    <a:lnTo>
                                      <a:pt x="1068" y="7235"/>
                                    </a:lnTo>
                                    <a:lnTo>
                                      <a:pt x="831" y="6920"/>
                                    </a:lnTo>
                                    <a:lnTo>
                                      <a:pt x="593" y="6291"/>
                                    </a:lnTo>
                                    <a:lnTo>
                                      <a:pt x="356" y="5872"/>
                                    </a:lnTo>
                                    <a:lnTo>
                                      <a:pt x="356" y="5452"/>
                                    </a:lnTo>
                                    <a:lnTo>
                                      <a:pt x="119" y="5033"/>
                                    </a:lnTo>
                                    <a:lnTo>
                                      <a:pt x="0" y="4614"/>
                                    </a:lnTo>
                                    <a:lnTo>
                                      <a:pt x="0" y="4089"/>
                                    </a:lnTo>
                                    <a:lnTo>
                                      <a:pt x="119" y="3775"/>
                                    </a:lnTo>
                                    <a:lnTo>
                                      <a:pt x="119" y="3355"/>
                                    </a:lnTo>
                                    <a:lnTo>
                                      <a:pt x="356" y="3146"/>
                                    </a:lnTo>
                                    <a:lnTo>
                                      <a:pt x="356" y="2097"/>
                                    </a:lnTo>
                                    <a:lnTo>
                                      <a:pt x="1068" y="2097"/>
                                    </a:lnTo>
                                    <a:lnTo>
                                      <a:pt x="1543" y="1887"/>
                                    </a:lnTo>
                                    <a:lnTo>
                                      <a:pt x="2255" y="1258"/>
                                    </a:lnTo>
                                    <a:lnTo>
                                      <a:pt x="2492" y="1153"/>
                                    </a:lnTo>
                                    <a:lnTo>
                                      <a:pt x="2611" y="944"/>
                                    </a:lnTo>
                                    <a:lnTo>
                                      <a:pt x="2611" y="1363"/>
                                    </a:lnTo>
                                    <a:lnTo>
                                      <a:pt x="2730" y="1678"/>
                                    </a:lnTo>
                                    <a:lnTo>
                                      <a:pt x="3086" y="1992"/>
                                    </a:lnTo>
                                    <a:lnTo>
                                      <a:pt x="3679" y="1992"/>
                                    </a:lnTo>
                                    <a:lnTo>
                                      <a:pt x="3798" y="2097"/>
                                    </a:lnTo>
                                    <a:lnTo>
                                      <a:pt x="4154" y="2097"/>
                                    </a:lnTo>
                                    <a:lnTo>
                                      <a:pt x="4273" y="1887"/>
                                    </a:lnTo>
                                    <a:lnTo>
                                      <a:pt x="4510" y="1573"/>
                                    </a:lnTo>
                                    <a:lnTo>
                                      <a:pt x="4985" y="1258"/>
                                    </a:lnTo>
                                    <a:lnTo>
                                      <a:pt x="5578" y="944"/>
                                    </a:lnTo>
                                    <a:lnTo>
                                      <a:pt x="5934" y="629"/>
                                    </a:lnTo>
                                    <a:lnTo>
                                      <a:pt x="6409" y="419"/>
                                    </a:lnTo>
                                    <a:lnTo>
                                      <a:pt x="6646" y="210"/>
                                    </a:lnTo>
                                    <a:lnTo>
                                      <a:pt x="6765" y="210"/>
                                    </a:lnTo>
                                    <a:lnTo>
                                      <a:pt x="9376" y="0"/>
                                    </a:lnTo>
                                    <a:lnTo>
                                      <a:pt x="9613" y="419"/>
                                    </a:lnTo>
                                    <a:lnTo>
                                      <a:pt x="9851" y="524"/>
                                    </a:lnTo>
                                    <a:lnTo>
                                      <a:pt x="10325" y="839"/>
                                    </a:lnTo>
                                    <a:lnTo>
                                      <a:pt x="10800" y="839"/>
                                    </a:lnTo>
                                    <a:lnTo>
                                      <a:pt x="11156" y="944"/>
                                    </a:lnTo>
                                    <a:lnTo>
                                      <a:pt x="12580" y="944"/>
                                    </a:lnTo>
                                    <a:lnTo>
                                      <a:pt x="12580" y="1573"/>
                                    </a:lnTo>
                                    <a:lnTo>
                                      <a:pt x="12462" y="1992"/>
                                    </a:lnTo>
                                    <a:lnTo>
                                      <a:pt x="12462" y="2412"/>
                                    </a:lnTo>
                                    <a:lnTo>
                                      <a:pt x="12343" y="2726"/>
                                    </a:lnTo>
                                    <a:lnTo>
                                      <a:pt x="12343" y="3460"/>
                                    </a:lnTo>
                                    <a:lnTo>
                                      <a:pt x="12462" y="3775"/>
                                    </a:lnTo>
                                    <a:lnTo>
                                      <a:pt x="12580" y="419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44" name="Shape 576"/>
                              <p:cNvSpPr/>
                              <p:nvPr/>
                            </p:nvSpPr>
                            <p:spPr>
                              <a:xfrm>
                                <a:off x="180255" y="338793"/>
                                <a:ext cx="100608" cy="6175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2600" y="0"/>
                                    </a:moveTo>
                                    <a:lnTo>
                                      <a:pt x="14850" y="4086"/>
                                    </a:lnTo>
                                    <a:lnTo>
                                      <a:pt x="15300" y="2335"/>
                                    </a:lnTo>
                                    <a:lnTo>
                                      <a:pt x="16650" y="1751"/>
                                    </a:lnTo>
                                    <a:lnTo>
                                      <a:pt x="17100" y="584"/>
                                    </a:lnTo>
                                    <a:lnTo>
                                      <a:pt x="17550" y="0"/>
                                    </a:lnTo>
                                    <a:lnTo>
                                      <a:pt x="21600" y="0"/>
                                    </a:lnTo>
                                    <a:lnTo>
                                      <a:pt x="21600" y="21600"/>
                                    </a:lnTo>
                                    <a:lnTo>
                                      <a:pt x="18900" y="21600"/>
                                    </a:lnTo>
                                    <a:lnTo>
                                      <a:pt x="18000" y="20432"/>
                                    </a:lnTo>
                                    <a:lnTo>
                                      <a:pt x="16650" y="19849"/>
                                    </a:lnTo>
                                    <a:lnTo>
                                      <a:pt x="14850" y="18097"/>
                                    </a:lnTo>
                                    <a:lnTo>
                                      <a:pt x="14400" y="15762"/>
                                    </a:lnTo>
                                    <a:lnTo>
                                      <a:pt x="13500" y="13427"/>
                                    </a:lnTo>
                                    <a:lnTo>
                                      <a:pt x="12600" y="11676"/>
                                    </a:lnTo>
                                    <a:lnTo>
                                      <a:pt x="9000" y="11676"/>
                                    </a:lnTo>
                                    <a:lnTo>
                                      <a:pt x="7200" y="11092"/>
                                    </a:lnTo>
                                    <a:lnTo>
                                      <a:pt x="4500" y="7589"/>
                                    </a:lnTo>
                                    <a:lnTo>
                                      <a:pt x="2700" y="6422"/>
                                    </a:lnTo>
                                    <a:lnTo>
                                      <a:pt x="1800" y="4086"/>
                                    </a:lnTo>
                                    <a:lnTo>
                                      <a:pt x="450" y="1751"/>
                                    </a:lnTo>
                                    <a:lnTo>
                                      <a:pt x="0" y="0"/>
                                    </a:lnTo>
                                    <a:lnTo>
                                      <a:pt x="12600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45" name="Shape 577"/>
                              <p:cNvSpPr/>
                              <p:nvPr/>
                            </p:nvSpPr>
                            <p:spPr>
                              <a:xfrm>
                                <a:off x="27247" y="213623"/>
                                <a:ext cx="62881" cy="103474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4181"/>
                                    </a:moveTo>
                                    <a:lnTo>
                                      <a:pt x="3600" y="3832"/>
                                    </a:lnTo>
                                    <a:lnTo>
                                      <a:pt x="6480" y="3832"/>
                                    </a:lnTo>
                                    <a:lnTo>
                                      <a:pt x="7920" y="2787"/>
                                    </a:lnTo>
                                    <a:lnTo>
                                      <a:pt x="9360" y="2439"/>
                                    </a:lnTo>
                                    <a:lnTo>
                                      <a:pt x="11520" y="1394"/>
                                    </a:lnTo>
                                    <a:lnTo>
                                      <a:pt x="12240" y="697"/>
                                    </a:lnTo>
                                    <a:lnTo>
                                      <a:pt x="12960" y="348"/>
                                    </a:lnTo>
                                    <a:lnTo>
                                      <a:pt x="14400" y="0"/>
                                    </a:lnTo>
                                    <a:lnTo>
                                      <a:pt x="17280" y="348"/>
                                    </a:lnTo>
                                    <a:lnTo>
                                      <a:pt x="18720" y="1394"/>
                                    </a:lnTo>
                                    <a:lnTo>
                                      <a:pt x="19440" y="2439"/>
                                    </a:lnTo>
                                    <a:lnTo>
                                      <a:pt x="19440" y="4877"/>
                                    </a:lnTo>
                                    <a:lnTo>
                                      <a:pt x="20880" y="5923"/>
                                    </a:lnTo>
                                    <a:lnTo>
                                      <a:pt x="20880" y="7665"/>
                                    </a:lnTo>
                                    <a:lnTo>
                                      <a:pt x="21600" y="9058"/>
                                    </a:lnTo>
                                    <a:lnTo>
                                      <a:pt x="21600" y="13239"/>
                                    </a:lnTo>
                                    <a:lnTo>
                                      <a:pt x="20880" y="14284"/>
                                    </a:lnTo>
                                    <a:lnTo>
                                      <a:pt x="18720" y="15329"/>
                                    </a:lnTo>
                                    <a:lnTo>
                                      <a:pt x="18000" y="16723"/>
                                    </a:lnTo>
                                    <a:lnTo>
                                      <a:pt x="16560" y="17419"/>
                                    </a:lnTo>
                                    <a:lnTo>
                                      <a:pt x="14400" y="18116"/>
                                    </a:lnTo>
                                    <a:lnTo>
                                      <a:pt x="13680" y="19161"/>
                                    </a:lnTo>
                                    <a:lnTo>
                                      <a:pt x="13680" y="19858"/>
                                    </a:lnTo>
                                    <a:lnTo>
                                      <a:pt x="12960" y="21600"/>
                                    </a:lnTo>
                                    <a:lnTo>
                                      <a:pt x="9360" y="19858"/>
                                    </a:lnTo>
                                    <a:lnTo>
                                      <a:pt x="7200" y="18116"/>
                                    </a:lnTo>
                                    <a:lnTo>
                                      <a:pt x="3600" y="15677"/>
                                    </a:lnTo>
                                    <a:lnTo>
                                      <a:pt x="2160" y="13935"/>
                                    </a:lnTo>
                                    <a:lnTo>
                                      <a:pt x="1440" y="11497"/>
                                    </a:lnTo>
                                    <a:lnTo>
                                      <a:pt x="0" y="9058"/>
                                    </a:lnTo>
                                    <a:lnTo>
                                      <a:pt x="0" y="4181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</p:grpSp>
                        <p:grpSp>
                          <p:nvGrpSpPr>
                            <p:cNvPr id="58" name="Group 581"/>
                            <p:cNvGrpSpPr/>
                            <p:nvPr/>
                          </p:nvGrpSpPr>
                          <p:grpSpPr>
                            <a:xfrm>
                              <a:off x="0" y="1021385"/>
                              <a:ext cx="471599" cy="375511"/>
                              <a:chOff x="0" y="0"/>
                              <a:chExt cx="471597" cy="375509"/>
                            </a:xfrm>
                          </p:grpSpPr>
                          <p:sp>
                            <p:nvSpPr>
                              <p:cNvPr id="141" name="Shape 579"/>
                              <p:cNvSpPr/>
                              <p:nvPr/>
                            </p:nvSpPr>
                            <p:spPr>
                              <a:xfrm>
                                <a:off x="0" y="-1"/>
                                <a:ext cx="431775" cy="34380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4718" y="18664"/>
                                    </a:moveTo>
                                    <a:lnTo>
                                      <a:pt x="4928" y="18454"/>
                                    </a:lnTo>
                                    <a:lnTo>
                                      <a:pt x="4928" y="17720"/>
                                    </a:lnTo>
                                    <a:lnTo>
                                      <a:pt x="4718" y="17511"/>
                                    </a:lnTo>
                                    <a:lnTo>
                                      <a:pt x="4718" y="15728"/>
                                    </a:lnTo>
                                    <a:lnTo>
                                      <a:pt x="4928" y="15414"/>
                                    </a:lnTo>
                                    <a:lnTo>
                                      <a:pt x="4928" y="14994"/>
                                    </a:lnTo>
                                    <a:lnTo>
                                      <a:pt x="5033" y="14784"/>
                                    </a:lnTo>
                                    <a:lnTo>
                                      <a:pt x="5033" y="13736"/>
                                    </a:lnTo>
                                    <a:lnTo>
                                      <a:pt x="4928" y="13317"/>
                                    </a:lnTo>
                                    <a:lnTo>
                                      <a:pt x="4928" y="12792"/>
                                    </a:lnTo>
                                    <a:lnTo>
                                      <a:pt x="4718" y="12373"/>
                                    </a:lnTo>
                                    <a:lnTo>
                                      <a:pt x="4404" y="10800"/>
                                    </a:lnTo>
                                    <a:lnTo>
                                      <a:pt x="4299" y="10381"/>
                                    </a:lnTo>
                                    <a:lnTo>
                                      <a:pt x="3984" y="10381"/>
                                    </a:lnTo>
                                    <a:lnTo>
                                      <a:pt x="3565" y="10066"/>
                                    </a:lnTo>
                                    <a:lnTo>
                                      <a:pt x="2726" y="9647"/>
                                    </a:lnTo>
                                    <a:lnTo>
                                      <a:pt x="1992" y="9227"/>
                                    </a:lnTo>
                                    <a:lnTo>
                                      <a:pt x="1258" y="8703"/>
                                    </a:lnTo>
                                    <a:lnTo>
                                      <a:pt x="629" y="8283"/>
                                    </a:lnTo>
                                    <a:lnTo>
                                      <a:pt x="315" y="7969"/>
                                    </a:lnTo>
                                    <a:lnTo>
                                      <a:pt x="0" y="7759"/>
                                    </a:lnTo>
                                    <a:lnTo>
                                      <a:pt x="0" y="7025"/>
                                    </a:lnTo>
                                    <a:lnTo>
                                      <a:pt x="315" y="7025"/>
                                    </a:lnTo>
                                    <a:lnTo>
                                      <a:pt x="629" y="6711"/>
                                    </a:lnTo>
                                    <a:lnTo>
                                      <a:pt x="944" y="6501"/>
                                    </a:lnTo>
                                    <a:lnTo>
                                      <a:pt x="1153" y="6396"/>
                                    </a:lnTo>
                                    <a:lnTo>
                                      <a:pt x="1363" y="6396"/>
                                    </a:lnTo>
                                    <a:lnTo>
                                      <a:pt x="1468" y="6291"/>
                                    </a:lnTo>
                                    <a:lnTo>
                                      <a:pt x="1678" y="6291"/>
                                    </a:lnTo>
                                    <a:lnTo>
                                      <a:pt x="3041" y="7025"/>
                                    </a:lnTo>
                                    <a:lnTo>
                                      <a:pt x="3250" y="6816"/>
                                    </a:lnTo>
                                    <a:lnTo>
                                      <a:pt x="3565" y="6711"/>
                                    </a:lnTo>
                                    <a:lnTo>
                                      <a:pt x="4404" y="6711"/>
                                    </a:lnTo>
                                    <a:lnTo>
                                      <a:pt x="4614" y="6816"/>
                                    </a:lnTo>
                                    <a:lnTo>
                                      <a:pt x="4718" y="6816"/>
                                    </a:lnTo>
                                    <a:lnTo>
                                      <a:pt x="5033" y="7025"/>
                                    </a:lnTo>
                                    <a:lnTo>
                                      <a:pt x="5033" y="3775"/>
                                    </a:lnTo>
                                    <a:lnTo>
                                      <a:pt x="5138" y="3984"/>
                                    </a:lnTo>
                                    <a:lnTo>
                                      <a:pt x="5452" y="4299"/>
                                    </a:lnTo>
                                    <a:lnTo>
                                      <a:pt x="5872" y="4509"/>
                                    </a:lnTo>
                                    <a:lnTo>
                                      <a:pt x="5977" y="4718"/>
                                    </a:lnTo>
                                    <a:lnTo>
                                      <a:pt x="6291" y="4823"/>
                                    </a:lnTo>
                                    <a:lnTo>
                                      <a:pt x="6501" y="4823"/>
                                    </a:lnTo>
                                    <a:lnTo>
                                      <a:pt x="7025" y="4718"/>
                                    </a:lnTo>
                                    <a:lnTo>
                                      <a:pt x="7654" y="4404"/>
                                    </a:lnTo>
                                    <a:lnTo>
                                      <a:pt x="8283" y="3775"/>
                                    </a:lnTo>
                                    <a:lnTo>
                                      <a:pt x="8913" y="3250"/>
                                    </a:lnTo>
                                    <a:lnTo>
                                      <a:pt x="9332" y="2621"/>
                                    </a:lnTo>
                                    <a:lnTo>
                                      <a:pt x="9751" y="1887"/>
                                    </a:lnTo>
                                    <a:lnTo>
                                      <a:pt x="10066" y="1153"/>
                                    </a:lnTo>
                                    <a:lnTo>
                                      <a:pt x="10276" y="629"/>
                                    </a:lnTo>
                                    <a:lnTo>
                                      <a:pt x="10905" y="629"/>
                                    </a:lnTo>
                                    <a:lnTo>
                                      <a:pt x="11115" y="419"/>
                                    </a:lnTo>
                                    <a:lnTo>
                                      <a:pt x="11534" y="419"/>
                                    </a:lnTo>
                                    <a:lnTo>
                                      <a:pt x="11744" y="315"/>
                                    </a:lnTo>
                                    <a:lnTo>
                                      <a:pt x="11953" y="315"/>
                                    </a:lnTo>
                                    <a:lnTo>
                                      <a:pt x="12268" y="210"/>
                                    </a:lnTo>
                                    <a:lnTo>
                                      <a:pt x="12478" y="0"/>
                                    </a:lnTo>
                                    <a:lnTo>
                                      <a:pt x="12478" y="1363"/>
                                    </a:lnTo>
                                    <a:lnTo>
                                      <a:pt x="13107" y="1678"/>
                                    </a:lnTo>
                                    <a:lnTo>
                                      <a:pt x="13736" y="1887"/>
                                    </a:lnTo>
                                    <a:lnTo>
                                      <a:pt x="14365" y="2307"/>
                                    </a:lnTo>
                                    <a:lnTo>
                                      <a:pt x="14994" y="2831"/>
                                    </a:lnTo>
                                    <a:lnTo>
                                      <a:pt x="15518" y="3041"/>
                                    </a:lnTo>
                                    <a:lnTo>
                                      <a:pt x="16252" y="3565"/>
                                    </a:lnTo>
                                    <a:lnTo>
                                      <a:pt x="16672" y="3984"/>
                                    </a:lnTo>
                                    <a:lnTo>
                                      <a:pt x="17301" y="4299"/>
                                    </a:lnTo>
                                    <a:lnTo>
                                      <a:pt x="17406" y="4404"/>
                                    </a:lnTo>
                                    <a:lnTo>
                                      <a:pt x="17720" y="4509"/>
                                    </a:lnTo>
                                    <a:lnTo>
                                      <a:pt x="17930" y="4718"/>
                                    </a:lnTo>
                                    <a:lnTo>
                                      <a:pt x="18245" y="4823"/>
                                    </a:lnTo>
                                    <a:lnTo>
                                      <a:pt x="18559" y="5033"/>
                                    </a:lnTo>
                                    <a:lnTo>
                                      <a:pt x="18664" y="5033"/>
                                    </a:lnTo>
                                    <a:lnTo>
                                      <a:pt x="18874" y="5138"/>
                                    </a:lnTo>
                                    <a:lnTo>
                                      <a:pt x="19817" y="5138"/>
                                    </a:lnTo>
                                    <a:lnTo>
                                      <a:pt x="20237" y="5243"/>
                                    </a:lnTo>
                                    <a:lnTo>
                                      <a:pt x="20551" y="5243"/>
                                    </a:lnTo>
                                    <a:lnTo>
                                      <a:pt x="20866" y="5557"/>
                                    </a:lnTo>
                                    <a:lnTo>
                                      <a:pt x="21181" y="5557"/>
                                    </a:lnTo>
                                    <a:lnTo>
                                      <a:pt x="21600" y="5662"/>
                                    </a:lnTo>
                                    <a:lnTo>
                                      <a:pt x="21181" y="6291"/>
                                    </a:lnTo>
                                    <a:lnTo>
                                      <a:pt x="20971" y="7130"/>
                                    </a:lnTo>
                                    <a:lnTo>
                                      <a:pt x="20656" y="7969"/>
                                    </a:lnTo>
                                    <a:lnTo>
                                      <a:pt x="20342" y="8913"/>
                                    </a:lnTo>
                                    <a:lnTo>
                                      <a:pt x="20027" y="9751"/>
                                    </a:lnTo>
                                    <a:lnTo>
                                      <a:pt x="19713" y="10695"/>
                                    </a:lnTo>
                                    <a:lnTo>
                                      <a:pt x="19293" y="11219"/>
                                    </a:lnTo>
                                    <a:lnTo>
                                      <a:pt x="18874" y="11639"/>
                                    </a:lnTo>
                                    <a:lnTo>
                                      <a:pt x="18979" y="11953"/>
                                    </a:lnTo>
                                    <a:lnTo>
                                      <a:pt x="19083" y="12058"/>
                                    </a:lnTo>
                                    <a:lnTo>
                                      <a:pt x="19188" y="12268"/>
                                    </a:lnTo>
                                    <a:lnTo>
                                      <a:pt x="19503" y="12373"/>
                                    </a:lnTo>
                                    <a:lnTo>
                                      <a:pt x="19713" y="12583"/>
                                    </a:lnTo>
                                    <a:lnTo>
                                      <a:pt x="19922" y="12687"/>
                                    </a:lnTo>
                                    <a:lnTo>
                                      <a:pt x="20027" y="12687"/>
                                    </a:lnTo>
                                    <a:lnTo>
                                      <a:pt x="20237" y="12792"/>
                                    </a:lnTo>
                                    <a:lnTo>
                                      <a:pt x="20237" y="14155"/>
                                    </a:lnTo>
                                    <a:lnTo>
                                      <a:pt x="20027" y="14260"/>
                                    </a:lnTo>
                                    <a:lnTo>
                                      <a:pt x="20027" y="14575"/>
                                    </a:lnTo>
                                    <a:lnTo>
                                      <a:pt x="19922" y="14784"/>
                                    </a:lnTo>
                                    <a:lnTo>
                                      <a:pt x="19922" y="15309"/>
                                    </a:lnTo>
                                    <a:lnTo>
                                      <a:pt x="20027" y="15728"/>
                                    </a:lnTo>
                                    <a:lnTo>
                                      <a:pt x="20237" y="16043"/>
                                    </a:lnTo>
                                    <a:lnTo>
                                      <a:pt x="20237" y="16567"/>
                                    </a:lnTo>
                                    <a:lnTo>
                                      <a:pt x="20447" y="16986"/>
                                    </a:lnTo>
                                    <a:lnTo>
                                      <a:pt x="20656" y="17616"/>
                                    </a:lnTo>
                                    <a:lnTo>
                                      <a:pt x="20866" y="17930"/>
                                    </a:lnTo>
                                    <a:lnTo>
                                      <a:pt x="20342" y="18350"/>
                                    </a:lnTo>
                                    <a:lnTo>
                                      <a:pt x="19922" y="18979"/>
                                    </a:lnTo>
                                    <a:lnTo>
                                      <a:pt x="19503" y="19398"/>
                                    </a:lnTo>
                                    <a:lnTo>
                                      <a:pt x="18874" y="19817"/>
                                    </a:lnTo>
                                    <a:lnTo>
                                      <a:pt x="18350" y="20132"/>
                                    </a:lnTo>
                                    <a:lnTo>
                                      <a:pt x="17720" y="20237"/>
                                    </a:lnTo>
                                    <a:lnTo>
                                      <a:pt x="17091" y="20132"/>
                                    </a:lnTo>
                                    <a:lnTo>
                                      <a:pt x="16462" y="19713"/>
                                    </a:lnTo>
                                    <a:lnTo>
                                      <a:pt x="16252" y="19503"/>
                                    </a:lnTo>
                                    <a:lnTo>
                                      <a:pt x="15938" y="19398"/>
                                    </a:lnTo>
                                    <a:lnTo>
                                      <a:pt x="15623" y="19083"/>
                                    </a:lnTo>
                                    <a:lnTo>
                                      <a:pt x="15309" y="19083"/>
                                    </a:lnTo>
                                    <a:lnTo>
                                      <a:pt x="15204" y="18979"/>
                                    </a:lnTo>
                                    <a:lnTo>
                                      <a:pt x="14365" y="18979"/>
                                    </a:lnTo>
                                    <a:lnTo>
                                      <a:pt x="13841" y="19188"/>
                                    </a:lnTo>
                                    <a:lnTo>
                                      <a:pt x="13212" y="19817"/>
                                    </a:lnTo>
                                    <a:lnTo>
                                      <a:pt x="12897" y="20237"/>
                                    </a:lnTo>
                                    <a:lnTo>
                                      <a:pt x="12478" y="21076"/>
                                    </a:lnTo>
                                    <a:lnTo>
                                      <a:pt x="12478" y="21600"/>
                                    </a:lnTo>
                                    <a:lnTo>
                                      <a:pt x="11115" y="21600"/>
                                    </a:lnTo>
                                    <a:lnTo>
                                      <a:pt x="10485" y="21285"/>
                                    </a:lnTo>
                                    <a:lnTo>
                                      <a:pt x="10276" y="21076"/>
                                    </a:lnTo>
                                    <a:lnTo>
                                      <a:pt x="9961" y="20656"/>
                                    </a:lnTo>
                                    <a:lnTo>
                                      <a:pt x="9961" y="20866"/>
                                    </a:lnTo>
                                    <a:lnTo>
                                      <a:pt x="9856" y="20866"/>
                                    </a:lnTo>
                                    <a:lnTo>
                                      <a:pt x="9332" y="21390"/>
                                    </a:lnTo>
                                    <a:lnTo>
                                      <a:pt x="9227" y="21600"/>
                                    </a:lnTo>
                                    <a:lnTo>
                                      <a:pt x="9122" y="21600"/>
                                    </a:lnTo>
                                    <a:lnTo>
                                      <a:pt x="8598" y="21390"/>
                                    </a:lnTo>
                                    <a:lnTo>
                                      <a:pt x="7969" y="21285"/>
                                    </a:lnTo>
                                    <a:lnTo>
                                      <a:pt x="6711" y="20656"/>
                                    </a:lnTo>
                                    <a:lnTo>
                                      <a:pt x="6082" y="20237"/>
                                    </a:lnTo>
                                    <a:lnTo>
                                      <a:pt x="5033" y="19188"/>
                                    </a:lnTo>
                                    <a:lnTo>
                                      <a:pt x="4718" y="1866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42" name="Shape 580"/>
                              <p:cNvSpPr/>
                              <p:nvPr/>
                            </p:nvSpPr>
                            <p:spPr>
                              <a:xfrm>
                                <a:off x="433870" y="310421"/>
                                <a:ext cx="37728" cy="65089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7200" y="7200"/>
                                    </a:moveTo>
                                    <a:lnTo>
                                      <a:pt x="8400" y="7200"/>
                                    </a:lnTo>
                                    <a:lnTo>
                                      <a:pt x="9600" y="6646"/>
                                    </a:lnTo>
                                    <a:lnTo>
                                      <a:pt x="13200" y="4431"/>
                                    </a:lnTo>
                                    <a:lnTo>
                                      <a:pt x="14400" y="3323"/>
                                    </a:lnTo>
                                    <a:lnTo>
                                      <a:pt x="18000" y="2215"/>
                                    </a:lnTo>
                                    <a:lnTo>
                                      <a:pt x="21600" y="554"/>
                                    </a:lnTo>
                                    <a:lnTo>
                                      <a:pt x="21600" y="0"/>
                                    </a:lnTo>
                                    <a:lnTo>
                                      <a:pt x="21600" y="2769"/>
                                    </a:lnTo>
                                    <a:lnTo>
                                      <a:pt x="20400" y="6646"/>
                                    </a:lnTo>
                                    <a:lnTo>
                                      <a:pt x="20400" y="12738"/>
                                    </a:lnTo>
                                    <a:lnTo>
                                      <a:pt x="18000" y="14954"/>
                                    </a:lnTo>
                                    <a:lnTo>
                                      <a:pt x="18000" y="18831"/>
                                    </a:lnTo>
                                    <a:lnTo>
                                      <a:pt x="20400" y="19938"/>
                                    </a:lnTo>
                                    <a:lnTo>
                                      <a:pt x="21600" y="21600"/>
                                    </a:lnTo>
                                    <a:lnTo>
                                      <a:pt x="8400" y="21600"/>
                                    </a:lnTo>
                                    <a:lnTo>
                                      <a:pt x="6000" y="21046"/>
                                    </a:lnTo>
                                    <a:lnTo>
                                      <a:pt x="3600" y="21046"/>
                                    </a:lnTo>
                                    <a:lnTo>
                                      <a:pt x="3600" y="19938"/>
                                    </a:lnTo>
                                    <a:lnTo>
                                      <a:pt x="2400" y="19385"/>
                                    </a:lnTo>
                                    <a:lnTo>
                                      <a:pt x="2400" y="18831"/>
                                    </a:lnTo>
                                    <a:lnTo>
                                      <a:pt x="0" y="17169"/>
                                    </a:lnTo>
                                    <a:lnTo>
                                      <a:pt x="0" y="15508"/>
                                    </a:lnTo>
                                    <a:lnTo>
                                      <a:pt x="2400" y="14954"/>
                                    </a:lnTo>
                                    <a:lnTo>
                                      <a:pt x="2400" y="14400"/>
                                    </a:lnTo>
                                    <a:lnTo>
                                      <a:pt x="3600" y="13292"/>
                                    </a:lnTo>
                                    <a:lnTo>
                                      <a:pt x="3600" y="11631"/>
                                    </a:lnTo>
                                    <a:lnTo>
                                      <a:pt x="6000" y="10523"/>
                                    </a:lnTo>
                                    <a:lnTo>
                                      <a:pt x="6000" y="8862"/>
                                    </a:lnTo>
                                    <a:lnTo>
                                      <a:pt x="7200" y="7754"/>
                                    </a:lnTo>
                                    <a:lnTo>
                                      <a:pt x="7200" y="72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</p:grpSp>
                        <p:sp>
                          <p:nvSpPr>
                            <p:cNvPr id="59" name="Shape 582"/>
                            <p:cNvSpPr/>
                            <p:nvPr/>
                          </p:nvSpPr>
                          <p:spPr>
                            <a:xfrm>
                              <a:off x="1278554" y="1618863"/>
                              <a:ext cx="73361" cy="5006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13680"/>
                                  </a:moveTo>
                                  <a:lnTo>
                                    <a:pt x="1851" y="21600"/>
                                  </a:lnTo>
                                  <a:lnTo>
                                    <a:pt x="4937" y="19440"/>
                                  </a:lnTo>
                                  <a:lnTo>
                                    <a:pt x="8640" y="18720"/>
                                  </a:lnTo>
                                  <a:lnTo>
                                    <a:pt x="10491" y="16560"/>
                                  </a:lnTo>
                                  <a:lnTo>
                                    <a:pt x="12960" y="15120"/>
                                  </a:lnTo>
                                  <a:lnTo>
                                    <a:pt x="17280" y="10080"/>
                                  </a:lnTo>
                                  <a:lnTo>
                                    <a:pt x="17897" y="7920"/>
                                  </a:lnTo>
                                  <a:lnTo>
                                    <a:pt x="17897" y="4320"/>
                                  </a:lnTo>
                                  <a:lnTo>
                                    <a:pt x="18514" y="4320"/>
                                  </a:lnTo>
                                  <a:lnTo>
                                    <a:pt x="19131" y="2880"/>
                                  </a:lnTo>
                                  <a:lnTo>
                                    <a:pt x="20366" y="2880"/>
                                  </a:lnTo>
                                  <a:lnTo>
                                    <a:pt x="20366" y="2160"/>
                                  </a:lnTo>
                                  <a:lnTo>
                                    <a:pt x="20983" y="2160"/>
                                  </a:lnTo>
                                  <a:lnTo>
                                    <a:pt x="21600" y="1440"/>
                                  </a:lnTo>
                                  <a:lnTo>
                                    <a:pt x="21600" y="0"/>
                                  </a:lnTo>
                                  <a:lnTo>
                                    <a:pt x="18514" y="1440"/>
                                  </a:lnTo>
                                  <a:lnTo>
                                    <a:pt x="14811" y="2160"/>
                                  </a:lnTo>
                                  <a:lnTo>
                                    <a:pt x="12343" y="4320"/>
                                  </a:lnTo>
                                  <a:lnTo>
                                    <a:pt x="9257" y="7200"/>
                                  </a:lnTo>
                                  <a:lnTo>
                                    <a:pt x="6171" y="7920"/>
                                  </a:lnTo>
                                  <a:lnTo>
                                    <a:pt x="1234" y="12240"/>
                                  </a:lnTo>
                                  <a:lnTo>
                                    <a:pt x="0" y="1368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0" name="Shape 583"/>
                            <p:cNvSpPr/>
                            <p:nvPr/>
                          </p:nvSpPr>
                          <p:spPr>
                            <a:xfrm>
                              <a:off x="484173" y="1109839"/>
                              <a:ext cx="251520" cy="9846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1340" y="2197"/>
                                  </a:moveTo>
                                  <a:lnTo>
                                    <a:pt x="10980" y="2197"/>
                                  </a:lnTo>
                                  <a:lnTo>
                                    <a:pt x="10620" y="2563"/>
                                  </a:lnTo>
                                  <a:lnTo>
                                    <a:pt x="10260" y="2563"/>
                                  </a:lnTo>
                                  <a:lnTo>
                                    <a:pt x="10260" y="3661"/>
                                  </a:lnTo>
                                  <a:lnTo>
                                    <a:pt x="10080" y="4027"/>
                                  </a:lnTo>
                                  <a:lnTo>
                                    <a:pt x="10080" y="5858"/>
                                  </a:lnTo>
                                  <a:lnTo>
                                    <a:pt x="9900" y="6956"/>
                                  </a:lnTo>
                                  <a:lnTo>
                                    <a:pt x="9900" y="7688"/>
                                  </a:lnTo>
                                  <a:lnTo>
                                    <a:pt x="9360" y="7688"/>
                                  </a:lnTo>
                                  <a:lnTo>
                                    <a:pt x="9360" y="8420"/>
                                  </a:lnTo>
                                  <a:lnTo>
                                    <a:pt x="9720" y="9153"/>
                                  </a:lnTo>
                                  <a:lnTo>
                                    <a:pt x="9720" y="9519"/>
                                  </a:lnTo>
                                  <a:lnTo>
                                    <a:pt x="9900" y="10251"/>
                                  </a:lnTo>
                                  <a:lnTo>
                                    <a:pt x="10080" y="10617"/>
                                  </a:lnTo>
                                  <a:lnTo>
                                    <a:pt x="10260" y="10617"/>
                                  </a:lnTo>
                                  <a:lnTo>
                                    <a:pt x="10440" y="10983"/>
                                  </a:lnTo>
                                  <a:lnTo>
                                    <a:pt x="10620" y="11715"/>
                                  </a:lnTo>
                                  <a:lnTo>
                                    <a:pt x="9900" y="12081"/>
                                  </a:lnTo>
                                  <a:lnTo>
                                    <a:pt x="9000" y="12814"/>
                                  </a:lnTo>
                                  <a:lnTo>
                                    <a:pt x="7200" y="13546"/>
                                  </a:lnTo>
                                  <a:lnTo>
                                    <a:pt x="6480" y="14278"/>
                                  </a:lnTo>
                                  <a:lnTo>
                                    <a:pt x="5220" y="14278"/>
                                  </a:lnTo>
                                  <a:lnTo>
                                    <a:pt x="3960" y="13546"/>
                                  </a:lnTo>
                                  <a:lnTo>
                                    <a:pt x="2340" y="13180"/>
                                  </a:lnTo>
                                  <a:lnTo>
                                    <a:pt x="0" y="16475"/>
                                  </a:lnTo>
                                  <a:lnTo>
                                    <a:pt x="0" y="18305"/>
                                  </a:lnTo>
                                  <a:lnTo>
                                    <a:pt x="180" y="18671"/>
                                  </a:lnTo>
                                  <a:lnTo>
                                    <a:pt x="540" y="19037"/>
                                  </a:lnTo>
                                  <a:lnTo>
                                    <a:pt x="900" y="19037"/>
                                  </a:lnTo>
                                  <a:lnTo>
                                    <a:pt x="1800" y="18671"/>
                                  </a:lnTo>
                                  <a:lnTo>
                                    <a:pt x="3060" y="18305"/>
                                  </a:lnTo>
                                  <a:lnTo>
                                    <a:pt x="6480" y="17207"/>
                                  </a:lnTo>
                                  <a:lnTo>
                                    <a:pt x="6840" y="18671"/>
                                  </a:lnTo>
                                  <a:lnTo>
                                    <a:pt x="7200" y="19769"/>
                                  </a:lnTo>
                                  <a:lnTo>
                                    <a:pt x="7920" y="20136"/>
                                  </a:lnTo>
                                  <a:lnTo>
                                    <a:pt x="8640" y="21234"/>
                                  </a:lnTo>
                                  <a:lnTo>
                                    <a:pt x="9180" y="21234"/>
                                  </a:lnTo>
                                  <a:lnTo>
                                    <a:pt x="9900" y="21600"/>
                                  </a:lnTo>
                                  <a:lnTo>
                                    <a:pt x="14760" y="21600"/>
                                  </a:lnTo>
                                  <a:lnTo>
                                    <a:pt x="15840" y="20502"/>
                                  </a:lnTo>
                                  <a:lnTo>
                                    <a:pt x="16380" y="20136"/>
                                  </a:lnTo>
                                  <a:lnTo>
                                    <a:pt x="17100" y="19769"/>
                                  </a:lnTo>
                                  <a:lnTo>
                                    <a:pt x="17460" y="19037"/>
                                  </a:lnTo>
                                  <a:lnTo>
                                    <a:pt x="18180" y="18305"/>
                                  </a:lnTo>
                                  <a:lnTo>
                                    <a:pt x="18720" y="17573"/>
                                  </a:lnTo>
                                  <a:lnTo>
                                    <a:pt x="19260" y="16475"/>
                                  </a:lnTo>
                                  <a:lnTo>
                                    <a:pt x="19800" y="14644"/>
                                  </a:lnTo>
                                  <a:lnTo>
                                    <a:pt x="20340" y="13546"/>
                                  </a:lnTo>
                                  <a:lnTo>
                                    <a:pt x="20700" y="12081"/>
                                  </a:lnTo>
                                  <a:lnTo>
                                    <a:pt x="20880" y="10983"/>
                                  </a:lnTo>
                                  <a:lnTo>
                                    <a:pt x="21240" y="9519"/>
                                  </a:lnTo>
                                  <a:lnTo>
                                    <a:pt x="21600" y="8420"/>
                                  </a:lnTo>
                                  <a:lnTo>
                                    <a:pt x="21420" y="8420"/>
                                  </a:lnTo>
                                  <a:lnTo>
                                    <a:pt x="21240" y="8054"/>
                                  </a:lnTo>
                                  <a:lnTo>
                                    <a:pt x="20880" y="7688"/>
                                  </a:lnTo>
                                  <a:lnTo>
                                    <a:pt x="20700" y="6956"/>
                                  </a:lnTo>
                                  <a:lnTo>
                                    <a:pt x="20340" y="6590"/>
                                  </a:lnTo>
                                  <a:lnTo>
                                    <a:pt x="20340" y="5125"/>
                                  </a:lnTo>
                                  <a:lnTo>
                                    <a:pt x="20160" y="4027"/>
                                  </a:lnTo>
                                  <a:lnTo>
                                    <a:pt x="20160" y="2563"/>
                                  </a:lnTo>
                                  <a:lnTo>
                                    <a:pt x="19080" y="2563"/>
                                  </a:lnTo>
                                  <a:lnTo>
                                    <a:pt x="18720" y="2197"/>
                                  </a:lnTo>
                                  <a:lnTo>
                                    <a:pt x="18360" y="1464"/>
                                  </a:lnTo>
                                  <a:lnTo>
                                    <a:pt x="18180" y="1464"/>
                                  </a:lnTo>
                                  <a:lnTo>
                                    <a:pt x="18000" y="1098"/>
                                  </a:lnTo>
                                  <a:lnTo>
                                    <a:pt x="17460" y="732"/>
                                  </a:lnTo>
                                  <a:lnTo>
                                    <a:pt x="16920" y="0"/>
                                  </a:lnTo>
                                  <a:lnTo>
                                    <a:pt x="11340" y="219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1" name="Shape 584"/>
                            <p:cNvSpPr/>
                            <p:nvPr/>
                          </p:nvSpPr>
                          <p:spPr>
                            <a:xfrm>
                              <a:off x="691677" y="2596857"/>
                              <a:ext cx="482079" cy="312091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3099" y="21600"/>
                                  </a:moveTo>
                                  <a:lnTo>
                                    <a:pt x="2911" y="20907"/>
                                  </a:lnTo>
                                  <a:lnTo>
                                    <a:pt x="2536" y="20560"/>
                                  </a:lnTo>
                                  <a:lnTo>
                                    <a:pt x="2348" y="20445"/>
                                  </a:lnTo>
                                  <a:lnTo>
                                    <a:pt x="1878" y="20329"/>
                                  </a:lnTo>
                                  <a:lnTo>
                                    <a:pt x="1597" y="20098"/>
                                  </a:lnTo>
                                  <a:lnTo>
                                    <a:pt x="1221" y="20098"/>
                                  </a:lnTo>
                                  <a:lnTo>
                                    <a:pt x="845" y="19867"/>
                                  </a:lnTo>
                                  <a:lnTo>
                                    <a:pt x="282" y="19174"/>
                                  </a:lnTo>
                                  <a:lnTo>
                                    <a:pt x="94" y="18250"/>
                                  </a:lnTo>
                                  <a:lnTo>
                                    <a:pt x="0" y="17673"/>
                                  </a:lnTo>
                                  <a:lnTo>
                                    <a:pt x="0" y="14670"/>
                                  </a:lnTo>
                                  <a:lnTo>
                                    <a:pt x="188" y="13745"/>
                                  </a:lnTo>
                                  <a:lnTo>
                                    <a:pt x="563" y="12937"/>
                                  </a:lnTo>
                                  <a:lnTo>
                                    <a:pt x="845" y="12128"/>
                                  </a:lnTo>
                                  <a:lnTo>
                                    <a:pt x="1221" y="11320"/>
                                  </a:lnTo>
                                  <a:lnTo>
                                    <a:pt x="1597" y="10627"/>
                                  </a:lnTo>
                                  <a:lnTo>
                                    <a:pt x="1784" y="9934"/>
                                  </a:lnTo>
                                  <a:lnTo>
                                    <a:pt x="1972" y="8894"/>
                                  </a:lnTo>
                                  <a:lnTo>
                                    <a:pt x="3381" y="8894"/>
                                  </a:lnTo>
                                  <a:lnTo>
                                    <a:pt x="4038" y="8548"/>
                                  </a:lnTo>
                                  <a:lnTo>
                                    <a:pt x="4696" y="8432"/>
                                  </a:lnTo>
                                  <a:lnTo>
                                    <a:pt x="5447" y="8317"/>
                                  </a:lnTo>
                                  <a:lnTo>
                                    <a:pt x="6104" y="8086"/>
                                  </a:lnTo>
                                  <a:lnTo>
                                    <a:pt x="7043" y="7508"/>
                                  </a:lnTo>
                                  <a:lnTo>
                                    <a:pt x="7231" y="7277"/>
                                  </a:lnTo>
                                  <a:lnTo>
                                    <a:pt x="7325" y="6930"/>
                                  </a:lnTo>
                                  <a:lnTo>
                                    <a:pt x="7419" y="6468"/>
                                  </a:lnTo>
                                  <a:lnTo>
                                    <a:pt x="7419" y="5082"/>
                                  </a:lnTo>
                                  <a:lnTo>
                                    <a:pt x="8264" y="5313"/>
                                  </a:lnTo>
                                  <a:lnTo>
                                    <a:pt x="8922" y="5313"/>
                                  </a:lnTo>
                                  <a:lnTo>
                                    <a:pt x="9485" y="5082"/>
                                  </a:lnTo>
                                  <a:lnTo>
                                    <a:pt x="9955" y="4736"/>
                                  </a:lnTo>
                                  <a:lnTo>
                                    <a:pt x="10237" y="4505"/>
                                  </a:lnTo>
                                  <a:lnTo>
                                    <a:pt x="10612" y="3927"/>
                                  </a:lnTo>
                                  <a:lnTo>
                                    <a:pt x="11176" y="3003"/>
                                  </a:lnTo>
                                  <a:lnTo>
                                    <a:pt x="11645" y="1848"/>
                                  </a:lnTo>
                                  <a:lnTo>
                                    <a:pt x="12115" y="924"/>
                                  </a:lnTo>
                                  <a:lnTo>
                                    <a:pt x="12490" y="462"/>
                                  </a:lnTo>
                                  <a:lnTo>
                                    <a:pt x="12866" y="231"/>
                                  </a:lnTo>
                                  <a:lnTo>
                                    <a:pt x="13430" y="0"/>
                                  </a:lnTo>
                                  <a:lnTo>
                                    <a:pt x="13993" y="0"/>
                                  </a:lnTo>
                                  <a:lnTo>
                                    <a:pt x="14087" y="231"/>
                                  </a:lnTo>
                                  <a:lnTo>
                                    <a:pt x="14181" y="578"/>
                                  </a:lnTo>
                                  <a:lnTo>
                                    <a:pt x="14369" y="924"/>
                                  </a:lnTo>
                                  <a:lnTo>
                                    <a:pt x="14650" y="1271"/>
                                  </a:lnTo>
                                  <a:lnTo>
                                    <a:pt x="14838" y="1386"/>
                                  </a:lnTo>
                                  <a:lnTo>
                                    <a:pt x="15026" y="1733"/>
                                  </a:lnTo>
                                  <a:lnTo>
                                    <a:pt x="15214" y="1848"/>
                                  </a:lnTo>
                                  <a:lnTo>
                                    <a:pt x="15402" y="2310"/>
                                  </a:lnTo>
                                  <a:lnTo>
                                    <a:pt x="15496" y="2888"/>
                                  </a:lnTo>
                                  <a:lnTo>
                                    <a:pt x="15777" y="3812"/>
                                  </a:lnTo>
                                  <a:lnTo>
                                    <a:pt x="15871" y="4620"/>
                                  </a:lnTo>
                                  <a:lnTo>
                                    <a:pt x="15965" y="5660"/>
                                  </a:lnTo>
                                  <a:lnTo>
                                    <a:pt x="16247" y="6353"/>
                                  </a:lnTo>
                                  <a:lnTo>
                                    <a:pt x="16810" y="7508"/>
                                  </a:lnTo>
                                  <a:lnTo>
                                    <a:pt x="17374" y="7739"/>
                                  </a:lnTo>
                                  <a:lnTo>
                                    <a:pt x="17937" y="7739"/>
                                  </a:lnTo>
                                  <a:lnTo>
                                    <a:pt x="18031" y="8432"/>
                                  </a:lnTo>
                                  <a:lnTo>
                                    <a:pt x="18219" y="8894"/>
                                  </a:lnTo>
                                  <a:lnTo>
                                    <a:pt x="18313" y="9587"/>
                                  </a:lnTo>
                                  <a:lnTo>
                                    <a:pt x="18501" y="10049"/>
                                  </a:lnTo>
                                  <a:lnTo>
                                    <a:pt x="18970" y="10973"/>
                                  </a:lnTo>
                                  <a:lnTo>
                                    <a:pt x="19628" y="12013"/>
                                  </a:lnTo>
                                  <a:lnTo>
                                    <a:pt x="20755" y="13630"/>
                                  </a:lnTo>
                                  <a:lnTo>
                                    <a:pt x="21318" y="14207"/>
                                  </a:lnTo>
                                  <a:lnTo>
                                    <a:pt x="21600" y="14670"/>
                                  </a:lnTo>
                                  <a:lnTo>
                                    <a:pt x="21412" y="15940"/>
                                  </a:lnTo>
                                  <a:lnTo>
                                    <a:pt x="21318" y="15825"/>
                                  </a:lnTo>
                                  <a:lnTo>
                                    <a:pt x="20661" y="15825"/>
                                  </a:lnTo>
                                  <a:lnTo>
                                    <a:pt x="20661" y="15940"/>
                                  </a:lnTo>
                                  <a:lnTo>
                                    <a:pt x="20379" y="15825"/>
                                  </a:lnTo>
                                  <a:lnTo>
                                    <a:pt x="20097" y="15825"/>
                                  </a:lnTo>
                                  <a:lnTo>
                                    <a:pt x="19816" y="15709"/>
                                  </a:lnTo>
                                  <a:lnTo>
                                    <a:pt x="19722" y="15478"/>
                                  </a:lnTo>
                                  <a:lnTo>
                                    <a:pt x="19628" y="15363"/>
                                  </a:lnTo>
                                  <a:lnTo>
                                    <a:pt x="19628" y="14670"/>
                                  </a:lnTo>
                                  <a:lnTo>
                                    <a:pt x="18877" y="14670"/>
                                  </a:lnTo>
                                  <a:lnTo>
                                    <a:pt x="18783" y="14901"/>
                                  </a:lnTo>
                                  <a:lnTo>
                                    <a:pt x="18783" y="15016"/>
                                  </a:lnTo>
                                  <a:lnTo>
                                    <a:pt x="18595" y="15247"/>
                                  </a:lnTo>
                                  <a:lnTo>
                                    <a:pt x="18595" y="15478"/>
                                  </a:lnTo>
                                  <a:lnTo>
                                    <a:pt x="18501" y="15709"/>
                                  </a:lnTo>
                                  <a:lnTo>
                                    <a:pt x="18501" y="15825"/>
                                  </a:lnTo>
                                  <a:lnTo>
                                    <a:pt x="18407" y="15940"/>
                                  </a:lnTo>
                                  <a:lnTo>
                                    <a:pt x="17843" y="15940"/>
                                  </a:lnTo>
                                  <a:lnTo>
                                    <a:pt x="17374" y="16287"/>
                                  </a:lnTo>
                                  <a:lnTo>
                                    <a:pt x="16904" y="16287"/>
                                  </a:lnTo>
                                  <a:lnTo>
                                    <a:pt x="16435" y="15940"/>
                                  </a:lnTo>
                                  <a:lnTo>
                                    <a:pt x="15871" y="16287"/>
                                  </a:lnTo>
                                  <a:lnTo>
                                    <a:pt x="15402" y="16402"/>
                                  </a:lnTo>
                                  <a:lnTo>
                                    <a:pt x="14932" y="16633"/>
                                  </a:lnTo>
                                  <a:lnTo>
                                    <a:pt x="14463" y="17211"/>
                                  </a:lnTo>
                                  <a:lnTo>
                                    <a:pt x="14369" y="17211"/>
                                  </a:lnTo>
                                  <a:lnTo>
                                    <a:pt x="14369" y="17442"/>
                                  </a:lnTo>
                                  <a:lnTo>
                                    <a:pt x="14181" y="17673"/>
                                  </a:lnTo>
                                  <a:lnTo>
                                    <a:pt x="14181" y="17904"/>
                                  </a:lnTo>
                                  <a:lnTo>
                                    <a:pt x="14087" y="17904"/>
                                  </a:lnTo>
                                  <a:lnTo>
                                    <a:pt x="13993" y="18019"/>
                                  </a:lnTo>
                                  <a:lnTo>
                                    <a:pt x="13430" y="18019"/>
                                  </a:lnTo>
                                  <a:lnTo>
                                    <a:pt x="13148" y="18250"/>
                                  </a:lnTo>
                                  <a:lnTo>
                                    <a:pt x="12866" y="18250"/>
                                  </a:lnTo>
                                  <a:lnTo>
                                    <a:pt x="12584" y="18366"/>
                                  </a:lnTo>
                                  <a:lnTo>
                                    <a:pt x="12021" y="18366"/>
                                  </a:lnTo>
                                  <a:lnTo>
                                    <a:pt x="11739" y="18250"/>
                                  </a:lnTo>
                                  <a:lnTo>
                                    <a:pt x="11270" y="18019"/>
                                  </a:lnTo>
                                  <a:lnTo>
                                    <a:pt x="10894" y="17557"/>
                                  </a:lnTo>
                                  <a:lnTo>
                                    <a:pt x="10706" y="17211"/>
                                  </a:lnTo>
                                  <a:lnTo>
                                    <a:pt x="10330" y="16749"/>
                                  </a:lnTo>
                                  <a:lnTo>
                                    <a:pt x="9955" y="16402"/>
                                  </a:lnTo>
                                  <a:lnTo>
                                    <a:pt x="9579" y="15940"/>
                                  </a:lnTo>
                                  <a:lnTo>
                                    <a:pt x="8734" y="15940"/>
                                  </a:lnTo>
                                  <a:lnTo>
                                    <a:pt x="8264" y="16402"/>
                                  </a:lnTo>
                                  <a:lnTo>
                                    <a:pt x="7889" y="16864"/>
                                  </a:lnTo>
                                  <a:lnTo>
                                    <a:pt x="7607" y="17442"/>
                                  </a:lnTo>
                                  <a:lnTo>
                                    <a:pt x="7231" y="18019"/>
                                  </a:lnTo>
                                  <a:lnTo>
                                    <a:pt x="7043" y="18712"/>
                                  </a:lnTo>
                                  <a:lnTo>
                                    <a:pt x="6668" y="19290"/>
                                  </a:lnTo>
                                  <a:lnTo>
                                    <a:pt x="6480" y="20098"/>
                                  </a:lnTo>
                                  <a:lnTo>
                                    <a:pt x="4132" y="20098"/>
                                  </a:lnTo>
                                  <a:lnTo>
                                    <a:pt x="3944" y="20329"/>
                                  </a:lnTo>
                                  <a:lnTo>
                                    <a:pt x="3663" y="20560"/>
                                  </a:lnTo>
                                  <a:lnTo>
                                    <a:pt x="3099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2" name="Shape 585"/>
                            <p:cNvSpPr/>
                            <p:nvPr/>
                          </p:nvSpPr>
                          <p:spPr>
                            <a:xfrm>
                              <a:off x="500941" y="2933981"/>
                              <a:ext cx="90129" cy="48400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098" y="0"/>
                                  </a:moveTo>
                                  <a:lnTo>
                                    <a:pt x="21098" y="7448"/>
                                  </a:lnTo>
                                  <a:lnTo>
                                    <a:pt x="21600" y="11917"/>
                                  </a:lnTo>
                                  <a:lnTo>
                                    <a:pt x="21600" y="15641"/>
                                  </a:lnTo>
                                  <a:lnTo>
                                    <a:pt x="21098" y="18621"/>
                                  </a:lnTo>
                                  <a:lnTo>
                                    <a:pt x="19088" y="20110"/>
                                  </a:lnTo>
                                  <a:lnTo>
                                    <a:pt x="15572" y="20855"/>
                                  </a:lnTo>
                                  <a:lnTo>
                                    <a:pt x="10549" y="20855"/>
                                  </a:lnTo>
                                  <a:lnTo>
                                    <a:pt x="2512" y="21600"/>
                                  </a:lnTo>
                                  <a:lnTo>
                                    <a:pt x="2009" y="20855"/>
                                  </a:lnTo>
                                  <a:lnTo>
                                    <a:pt x="2009" y="20110"/>
                                  </a:lnTo>
                                  <a:lnTo>
                                    <a:pt x="1507" y="18621"/>
                                  </a:lnTo>
                                  <a:lnTo>
                                    <a:pt x="1005" y="17876"/>
                                  </a:lnTo>
                                  <a:lnTo>
                                    <a:pt x="1005" y="15641"/>
                                  </a:lnTo>
                                  <a:lnTo>
                                    <a:pt x="0" y="14152"/>
                                  </a:lnTo>
                                  <a:lnTo>
                                    <a:pt x="0" y="9683"/>
                                  </a:lnTo>
                                  <a:lnTo>
                                    <a:pt x="1005" y="7448"/>
                                  </a:lnTo>
                                  <a:lnTo>
                                    <a:pt x="1005" y="6703"/>
                                  </a:lnTo>
                                  <a:lnTo>
                                    <a:pt x="1507" y="5959"/>
                                  </a:lnTo>
                                  <a:lnTo>
                                    <a:pt x="1507" y="3724"/>
                                  </a:lnTo>
                                  <a:lnTo>
                                    <a:pt x="2009" y="2979"/>
                                  </a:lnTo>
                                  <a:lnTo>
                                    <a:pt x="2512" y="745"/>
                                  </a:lnTo>
                                  <a:lnTo>
                                    <a:pt x="4019" y="0"/>
                                  </a:lnTo>
                                  <a:lnTo>
                                    <a:pt x="2109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3" name="Shape 586"/>
                            <p:cNvSpPr/>
                            <p:nvPr/>
                          </p:nvSpPr>
                          <p:spPr>
                            <a:xfrm>
                              <a:off x="479982" y="2511741"/>
                              <a:ext cx="285055" cy="44059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5882" y="0"/>
                                  </a:moveTo>
                                  <a:lnTo>
                                    <a:pt x="15882" y="409"/>
                                  </a:lnTo>
                                  <a:lnTo>
                                    <a:pt x="16041" y="736"/>
                                  </a:lnTo>
                                  <a:lnTo>
                                    <a:pt x="16041" y="982"/>
                                  </a:lnTo>
                                  <a:lnTo>
                                    <a:pt x="16359" y="1145"/>
                                  </a:lnTo>
                                  <a:lnTo>
                                    <a:pt x="16359" y="1473"/>
                                  </a:lnTo>
                                  <a:lnTo>
                                    <a:pt x="16676" y="1964"/>
                                  </a:lnTo>
                                  <a:lnTo>
                                    <a:pt x="16835" y="2291"/>
                                  </a:lnTo>
                                  <a:lnTo>
                                    <a:pt x="16359" y="2782"/>
                                  </a:lnTo>
                                  <a:lnTo>
                                    <a:pt x="15565" y="3355"/>
                                  </a:lnTo>
                                  <a:lnTo>
                                    <a:pt x="15088" y="3764"/>
                                  </a:lnTo>
                                  <a:lnTo>
                                    <a:pt x="14453" y="4255"/>
                                  </a:lnTo>
                                  <a:lnTo>
                                    <a:pt x="14135" y="4827"/>
                                  </a:lnTo>
                                  <a:lnTo>
                                    <a:pt x="13500" y="5482"/>
                                  </a:lnTo>
                                  <a:lnTo>
                                    <a:pt x="13182" y="6136"/>
                                  </a:lnTo>
                                  <a:lnTo>
                                    <a:pt x="12865" y="6873"/>
                                  </a:lnTo>
                                  <a:lnTo>
                                    <a:pt x="12388" y="7445"/>
                                  </a:lnTo>
                                  <a:lnTo>
                                    <a:pt x="12071" y="8018"/>
                                  </a:lnTo>
                                  <a:lnTo>
                                    <a:pt x="11594" y="8509"/>
                                  </a:lnTo>
                                  <a:lnTo>
                                    <a:pt x="11276" y="9000"/>
                                  </a:lnTo>
                                  <a:lnTo>
                                    <a:pt x="10959" y="9573"/>
                                  </a:lnTo>
                                  <a:lnTo>
                                    <a:pt x="10482" y="10145"/>
                                  </a:lnTo>
                                  <a:lnTo>
                                    <a:pt x="10165" y="10800"/>
                                  </a:lnTo>
                                  <a:lnTo>
                                    <a:pt x="9688" y="11536"/>
                                  </a:lnTo>
                                  <a:lnTo>
                                    <a:pt x="9529" y="11618"/>
                                  </a:lnTo>
                                  <a:lnTo>
                                    <a:pt x="9212" y="12109"/>
                                  </a:lnTo>
                                  <a:lnTo>
                                    <a:pt x="9053" y="12191"/>
                                  </a:lnTo>
                                  <a:lnTo>
                                    <a:pt x="8894" y="12436"/>
                                  </a:lnTo>
                                  <a:lnTo>
                                    <a:pt x="8576" y="12682"/>
                                  </a:lnTo>
                                  <a:lnTo>
                                    <a:pt x="8418" y="12764"/>
                                  </a:lnTo>
                                  <a:lnTo>
                                    <a:pt x="7941" y="12764"/>
                                  </a:lnTo>
                                  <a:lnTo>
                                    <a:pt x="7465" y="12682"/>
                                  </a:lnTo>
                                  <a:lnTo>
                                    <a:pt x="7147" y="12518"/>
                                  </a:lnTo>
                                  <a:lnTo>
                                    <a:pt x="6671" y="12436"/>
                                  </a:lnTo>
                                  <a:lnTo>
                                    <a:pt x="6353" y="12191"/>
                                  </a:lnTo>
                                  <a:lnTo>
                                    <a:pt x="6035" y="12109"/>
                                  </a:lnTo>
                                  <a:lnTo>
                                    <a:pt x="5559" y="11945"/>
                                  </a:lnTo>
                                  <a:lnTo>
                                    <a:pt x="4447" y="11945"/>
                                  </a:lnTo>
                                  <a:lnTo>
                                    <a:pt x="3971" y="12109"/>
                                  </a:lnTo>
                                  <a:lnTo>
                                    <a:pt x="3335" y="12191"/>
                                  </a:lnTo>
                                  <a:lnTo>
                                    <a:pt x="3018" y="12436"/>
                                  </a:lnTo>
                                  <a:lnTo>
                                    <a:pt x="2224" y="13009"/>
                                  </a:lnTo>
                                  <a:lnTo>
                                    <a:pt x="1906" y="13582"/>
                                  </a:lnTo>
                                  <a:lnTo>
                                    <a:pt x="1429" y="14236"/>
                                  </a:lnTo>
                                  <a:lnTo>
                                    <a:pt x="1112" y="14973"/>
                                  </a:lnTo>
                                  <a:lnTo>
                                    <a:pt x="476" y="15464"/>
                                  </a:lnTo>
                                  <a:lnTo>
                                    <a:pt x="0" y="16036"/>
                                  </a:lnTo>
                                  <a:lnTo>
                                    <a:pt x="0" y="16282"/>
                                  </a:lnTo>
                                  <a:lnTo>
                                    <a:pt x="159" y="16527"/>
                                  </a:lnTo>
                                  <a:lnTo>
                                    <a:pt x="159" y="16936"/>
                                  </a:lnTo>
                                  <a:lnTo>
                                    <a:pt x="318" y="17100"/>
                                  </a:lnTo>
                                  <a:lnTo>
                                    <a:pt x="476" y="17182"/>
                                  </a:lnTo>
                                  <a:lnTo>
                                    <a:pt x="476" y="17264"/>
                                  </a:lnTo>
                                  <a:lnTo>
                                    <a:pt x="794" y="17427"/>
                                  </a:lnTo>
                                  <a:lnTo>
                                    <a:pt x="3335" y="17427"/>
                                  </a:lnTo>
                                  <a:lnTo>
                                    <a:pt x="3335" y="18082"/>
                                  </a:lnTo>
                                  <a:lnTo>
                                    <a:pt x="3176" y="18409"/>
                                  </a:lnTo>
                                  <a:lnTo>
                                    <a:pt x="3335" y="18655"/>
                                  </a:lnTo>
                                  <a:lnTo>
                                    <a:pt x="3335" y="20700"/>
                                  </a:lnTo>
                                  <a:lnTo>
                                    <a:pt x="3176" y="20700"/>
                                  </a:lnTo>
                                  <a:lnTo>
                                    <a:pt x="3018" y="20864"/>
                                  </a:lnTo>
                                  <a:lnTo>
                                    <a:pt x="8100" y="20618"/>
                                  </a:lnTo>
                                  <a:lnTo>
                                    <a:pt x="13341" y="20864"/>
                                  </a:lnTo>
                                  <a:lnTo>
                                    <a:pt x="21124" y="21600"/>
                                  </a:lnTo>
                                  <a:lnTo>
                                    <a:pt x="21600" y="19555"/>
                                  </a:lnTo>
                                  <a:lnTo>
                                    <a:pt x="21441" y="19227"/>
                                  </a:lnTo>
                                  <a:lnTo>
                                    <a:pt x="20806" y="18982"/>
                                  </a:lnTo>
                                  <a:lnTo>
                                    <a:pt x="20329" y="18736"/>
                                  </a:lnTo>
                                  <a:lnTo>
                                    <a:pt x="19694" y="18655"/>
                                  </a:lnTo>
                                  <a:lnTo>
                                    <a:pt x="19218" y="18573"/>
                                  </a:lnTo>
                                  <a:lnTo>
                                    <a:pt x="18424" y="18409"/>
                                  </a:lnTo>
                                  <a:lnTo>
                                    <a:pt x="17788" y="18245"/>
                                  </a:lnTo>
                                  <a:lnTo>
                                    <a:pt x="16835" y="17755"/>
                                  </a:lnTo>
                                  <a:lnTo>
                                    <a:pt x="16518" y="17100"/>
                                  </a:lnTo>
                                  <a:lnTo>
                                    <a:pt x="16359" y="16691"/>
                                  </a:lnTo>
                                  <a:lnTo>
                                    <a:pt x="16359" y="14564"/>
                                  </a:lnTo>
                                  <a:lnTo>
                                    <a:pt x="16676" y="13909"/>
                                  </a:lnTo>
                                  <a:lnTo>
                                    <a:pt x="17153" y="13255"/>
                                  </a:lnTo>
                                  <a:lnTo>
                                    <a:pt x="17629" y="12682"/>
                                  </a:lnTo>
                                  <a:lnTo>
                                    <a:pt x="18265" y="12109"/>
                                  </a:lnTo>
                                  <a:lnTo>
                                    <a:pt x="18741" y="11536"/>
                                  </a:lnTo>
                                  <a:lnTo>
                                    <a:pt x="19376" y="10964"/>
                                  </a:lnTo>
                                  <a:lnTo>
                                    <a:pt x="19694" y="10391"/>
                                  </a:lnTo>
                                  <a:lnTo>
                                    <a:pt x="19535" y="9573"/>
                                  </a:lnTo>
                                  <a:lnTo>
                                    <a:pt x="19218" y="8918"/>
                                  </a:lnTo>
                                  <a:lnTo>
                                    <a:pt x="18582" y="8427"/>
                                  </a:lnTo>
                                  <a:lnTo>
                                    <a:pt x="18106" y="8018"/>
                                  </a:lnTo>
                                  <a:lnTo>
                                    <a:pt x="17312" y="7609"/>
                                  </a:lnTo>
                                  <a:lnTo>
                                    <a:pt x="16676" y="7200"/>
                                  </a:lnTo>
                                  <a:lnTo>
                                    <a:pt x="16359" y="6709"/>
                                  </a:lnTo>
                                  <a:lnTo>
                                    <a:pt x="16359" y="5809"/>
                                  </a:lnTo>
                                  <a:lnTo>
                                    <a:pt x="16676" y="5564"/>
                                  </a:lnTo>
                                  <a:lnTo>
                                    <a:pt x="17312" y="5564"/>
                                  </a:lnTo>
                                  <a:lnTo>
                                    <a:pt x="17788" y="5482"/>
                                  </a:lnTo>
                                  <a:lnTo>
                                    <a:pt x="18582" y="5564"/>
                                  </a:lnTo>
                                  <a:lnTo>
                                    <a:pt x="20012" y="5564"/>
                                  </a:lnTo>
                                  <a:lnTo>
                                    <a:pt x="19535" y="5236"/>
                                  </a:lnTo>
                                  <a:lnTo>
                                    <a:pt x="19376" y="5073"/>
                                  </a:lnTo>
                                  <a:lnTo>
                                    <a:pt x="19059" y="4582"/>
                                  </a:lnTo>
                                  <a:lnTo>
                                    <a:pt x="18741" y="4009"/>
                                  </a:lnTo>
                                  <a:lnTo>
                                    <a:pt x="18424" y="2864"/>
                                  </a:lnTo>
                                  <a:lnTo>
                                    <a:pt x="18424" y="2291"/>
                                  </a:lnTo>
                                  <a:lnTo>
                                    <a:pt x="18265" y="1636"/>
                                  </a:lnTo>
                                  <a:lnTo>
                                    <a:pt x="18265" y="491"/>
                                  </a:lnTo>
                                  <a:lnTo>
                                    <a:pt x="17788" y="409"/>
                                  </a:lnTo>
                                  <a:lnTo>
                                    <a:pt x="17312" y="409"/>
                                  </a:lnTo>
                                  <a:lnTo>
                                    <a:pt x="16835" y="245"/>
                                  </a:lnTo>
                                  <a:lnTo>
                                    <a:pt x="16518" y="245"/>
                                  </a:lnTo>
                                  <a:lnTo>
                                    <a:pt x="16359" y="164"/>
                                  </a:lnTo>
                                  <a:lnTo>
                                    <a:pt x="16041" y="164"/>
                                  </a:lnTo>
                                  <a:lnTo>
                                    <a:pt x="15882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4" name="Shape 587"/>
                            <p:cNvSpPr/>
                            <p:nvPr/>
                          </p:nvSpPr>
                          <p:spPr>
                            <a:xfrm>
                              <a:off x="1685176" y="1456976"/>
                              <a:ext cx="746174" cy="58245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8020" y="6499"/>
                                  </a:moveTo>
                                  <a:lnTo>
                                    <a:pt x="17960" y="6313"/>
                                  </a:lnTo>
                                  <a:lnTo>
                                    <a:pt x="17838" y="6065"/>
                                  </a:lnTo>
                                  <a:lnTo>
                                    <a:pt x="17778" y="5818"/>
                                  </a:lnTo>
                                  <a:lnTo>
                                    <a:pt x="17717" y="5632"/>
                                  </a:lnTo>
                                  <a:lnTo>
                                    <a:pt x="17717" y="5323"/>
                                  </a:lnTo>
                                  <a:lnTo>
                                    <a:pt x="17656" y="5075"/>
                                  </a:lnTo>
                                  <a:lnTo>
                                    <a:pt x="17656" y="4889"/>
                                  </a:lnTo>
                                  <a:lnTo>
                                    <a:pt x="17596" y="4642"/>
                                  </a:lnTo>
                                  <a:lnTo>
                                    <a:pt x="17292" y="4642"/>
                                  </a:lnTo>
                                  <a:lnTo>
                                    <a:pt x="16989" y="4580"/>
                                  </a:lnTo>
                                  <a:lnTo>
                                    <a:pt x="16685" y="4394"/>
                                  </a:lnTo>
                                  <a:lnTo>
                                    <a:pt x="16503" y="4270"/>
                                  </a:lnTo>
                                  <a:lnTo>
                                    <a:pt x="16079" y="3837"/>
                                  </a:lnTo>
                                  <a:lnTo>
                                    <a:pt x="15654" y="3528"/>
                                  </a:lnTo>
                                  <a:lnTo>
                                    <a:pt x="15229" y="3095"/>
                                  </a:lnTo>
                                  <a:lnTo>
                                    <a:pt x="14683" y="2723"/>
                                  </a:lnTo>
                                  <a:lnTo>
                                    <a:pt x="14440" y="2599"/>
                                  </a:lnTo>
                                  <a:lnTo>
                                    <a:pt x="14076" y="2476"/>
                                  </a:lnTo>
                                  <a:lnTo>
                                    <a:pt x="11528" y="2476"/>
                                  </a:lnTo>
                                  <a:lnTo>
                                    <a:pt x="11285" y="2661"/>
                                  </a:lnTo>
                                  <a:lnTo>
                                    <a:pt x="11164" y="2847"/>
                                  </a:lnTo>
                                  <a:lnTo>
                                    <a:pt x="10921" y="3095"/>
                                  </a:lnTo>
                                  <a:lnTo>
                                    <a:pt x="10739" y="3342"/>
                                  </a:lnTo>
                                  <a:lnTo>
                                    <a:pt x="10497" y="3528"/>
                                  </a:lnTo>
                                  <a:lnTo>
                                    <a:pt x="10375" y="3590"/>
                                  </a:lnTo>
                                  <a:lnTo>
                                    <a:pt x="10315" y="3713"/>
                                  </a:lnTo>
                                  <a:lnTo>
                                    <a:pt x="9647" y="3713"/>
                                  </a:lnTo>
                                  <a:lnTo>
                                    <a:pt x="9769" y="4023"/>
                                  </a:lnTo>
                                  <a:lnTo>
                                    <a:pt x="9526" y="4209"/>
                                  </a:lnTo>
                                  <a:lnTo>
                                    <a:pt x="9222" y="4270"/>
                                  </a:lnTo>
                                  <a:lnTo>
                                    <a:pt x="8980" y="4456"/>
                                  </a:lnTo>
                                  <a:lnTo>
                                    <a:pt x="8737" y="4580"/>
                                  </a:lnTo>
                                  <a:lnTo>
                                    <a:pt x="8494" y="4642"/>
                                  </a:lnTo>
                                  <a:lnTo>
                                    <a:pt x="8191" y="4704"/>
                                  </a:lnTo>
                                  <a:lnTo>
                                    <a:pt x="8009" y="4704"/>
                                  </a:lnTo>
                                  <a:lnTo>
                                    <a:pt x="7706" y="4828"/>
                                  </a:lnTo>
                                  <a:lnTo>
                                    <a:pt x="7220" y="4828"/>
                                  </a:lnTo>
                                  <a:lnTo>
                                    <a:pt x="7038" y="4704"/>
                                  </a:lnTo>
                                  <a:lnTo>
                                    <a:pt x="6917" y="4580"/>
                                  </a:lnTo>
                                  <a:lnTo>
                                    <a:pt x="6856" y="4456"/>
                                  </a:lnTo>
                                  <a:lnTo>
                                    <a:pt x="6735" y="4270"/>
                                  </a:lnTo>
                                  <a:lnTo>
                                    <a:pt x="6613" y="4147"/>
                                  </a:lnTo>
                                  <a:lnTo>
                                    <a:pt x="6553" y="3961"/>
                                  </a:lnTo>
                                  <a:lnTo>
                                    <a:pt x="6371" y="3837"/>
                                  </a:lnTo>
                                  <a:lnTo>
                                    <a:pt x="6128" y="3590"/>
                                  </a:lnTo>
                                  <a:lnTo>
                                    <a:pt x="5825" y="3528"/>
                                  </a:lnTo>
                                  <a:lnTo>
                                    <a:pt x="5521" y="3404"/>
                                  </a:lnTo>
                                  <a:lnTo>
                                    <a:pt x="5097" y="3342"/>
                                  </a:lnTo>
                                  <a:lnTo>
                                    <a:pt x="4733" y="3156"/>
                                  </a:lnTo>
                                  <a:lnTo>
                                    <a:pt x="4429" y="3033"/>
                                  </a:lnTo>
                                  <a:lnTo>
                                    <a:pt x="4247" y="2847"/>
                                  </a:lnTo>
                                  <a:lnTo>
                                    <a:pt x="4187" y="2661"/>
                                  </a:lnTo>
                                  <a:lnTo>
                                    <a:pt x="4187" y="990"/>
                                  </a:lnTo>
                                  <a:lnTo>
                                    <a:pt x="4126" y="681"/>
                                  </a:lnTo>
                                  <a:lnTo>
                                    <a:pt x="3944" y="309"/>
                                  </a:lnTo>
                                  <a:lnTo>
                                    <a:pt x="3822" y="186"/>
                                  </a:lnTo>
                                  <a:lnTo>
                                    <a:pt x="3580" y="62"/>
                                  </a:lnTo>
                                  <a:lnTo>
                                    <a:pt x="3398" y="0"/>
                                  </a:lnTo>
                                  <a:lnTo>
                                    <a:pt x="3155" y="62"/>
                                  </a:lnTo>
                                  <a:lnTo>
                                    <a:pt x="3034" y="248"/>
                                  </a:lnTo>
                                  <a:lnTo>
                                    <a:pt x="2852" y="495"/>
                                  </a:lnTo>
                                  <a:lnTo>
                                    <a:pt x="2730" y="990"/>
                                  </a:lnTo>
                                  <a:lnTo>
                                    <a:pt x="2670" y="1300"/>
                                  </a:lnTo>
                                  <a:lnTo>
                                    <a:pt x="2609" y="1423"/>
                                  </a:lnTo>
                                  <a:lnTo>
                                    <a:pt x="2427" y="1547"/>
                                  </a:lnTo>
                                  <a:lnTo>
                                    <a:pt x="2124" y="1423"/>
                                  </a:lnTo>
                                  <a:lnTo>
                                    <a:pt x="1881" y="1362"/>
                                  </a:lnTo>
                                  <a:lnTo>
                                    <a:pt x="1396" y="1176"/>
                                  </a:lnTo>
                                  <a:lnTo>
                                    <a:pt x="1092" y="990"/>
                                  </a:lnTo>
                                  <a:lnTo>
                                    <a:pt x="728" y="743"/>
                                  </a:lnTo>
                                  <a:lnTo>
                                    <a:pt x="425" y="619"/>
                                  </a:lnTo>
                                  <a:lnTo>
                                    <a:pt x="0" y="186"/>
                                  </a:lnTo>
                                  <a:lnTo>
                                    <a:pt x="0" y="928"/>
                                  </a:lnTo>
                                  <a:lnTo>
                                    <a:pt x="61" y="1423"/>
                                  </a:lnTo>
                                  <a:lnTo>
                                    <a:pt x="121" y="1857"/>
                                  </a:lnTo>
                                  <a:lnTo>
                                    <a:pt x="243" y="2290"/>
                                  </a:lnTo>
                                  <a:lnTo>
                                    <a:pt x="425" y="2599"/>
                                  </a:lnTo>
                                  <a:lnTo>
                                    <a:pt x="546" y="2909"/>
                                  </a:lnTo>
                                  <a:lnTo>
                                    <a:pt x="789" y="3280"/>
                                  </a:lnTo>
                                  <a:lnTo>
                                    <a:pt x="910" y="3713"/>
                                  </a:lnTo>
                                  <a:lnTo>
                                    <a:pt x="971" y="4147"/>
                                  </a:lnTo>
                                  <a:lnTo>
                                    <a:pt x="1153" y="4147"/>
                                  </a:lnTo>
                                  <a:lnTo>
                                    <a:pt x="1213" y="4456"/>
                                  </a:lnTo>
                                  <a:lnTo>
                                    <a:pt x="1335" y="4828"/>
                                  </a:lnTo>
                                  <a:lnTo>
                                    <a:pt x="1578" y="5261"/>
                                  </a:lnTo>
                                  <a:lnTo>
                                    <a:pt x="1760" y="5756"/>
                                  </a:lnTo>
                                  <a:lnTo>
                                    <a:pt x="2002" y="6065"/>
                                  </a:lnTo>
                                  <a:lnTo>
                                    <a:pt x="2306" y="6437"/>
                                  </a:lnTo>
                                  <a:lnTo>
                                    <a:pt x="2488" y="6684"/>
                                  </a:lnTo>
                                  <a:lnTo>
                                    <a:pt x="2730" y="6870"/>
                                  </a:lnTo>
                                  <a:lnTo>
                                    <a:pt x="2670" y="6932"/>
                                  </a:lnTo>
                                  <a:lnTo>
                                    <a:pt x="2609" y="7056"/>
                                  </a:lnTo>
                                  <a:lnTo>
                                    <a:pt x="2488" y="7179"/>
                                  </a:lnTo>
                                  <a:lnTo>
                                    <a:pt x="2427" y="7303"/>
                                  </a:lnTo>
                                  <a:lnTo>
                                    <a:pt x="2306" y="7365"/>
                                  </a:lnTo>
                                  <a:lnTo>
                                    <a:pt x="2245" y="7551"/>
                                  </a:lnTo>
                                  <a:lnTo>
                                    <a:pt x="2245" y="8417"/>
                                  </a:lnTo>
                                  <a:lnTo>
                                    <a:pt x="2427" y="8850"/>
                                  </a:lnTo>
                                  <a:lnTo>
                                    <a:pt x="2730" y="9346"/>
                                  </a:lnTo>
                                  <a:lnTo>
                                    <a:pt x="3034" y="9779"/>
                                  </a:lnTo>
                                  <a:lnTo>
                                    <a:pt x="3458" y="10212"/>
                                  </a:lnTo>
                                  <a:lnTo>
                                    <a:pt x="3883" y="10583"/>
                                  </a:lnTo>
                                  <a:lnTo>
                                    <a:pt x="4308" y="10831"/>
                                  </a:lnTo>
                                  <a:lnTo>
                                    <a:pt x="4733" y="10893"/>
                                  </a:lnTo>
                                  <a:lnTo>
                                    <a:pt x="4793" y="11079"/>
                                  </a:lnTo>
                                  <a:lnTo>
                                    <a:pt x="4793" y="11326"/>
                                  </a:lnTo>
                                  <a:lnTo>
                                    <a:pt x="4915" y="11512"/>
                                  </a:lnTo>
                                  <a:lnTo>
                                    <a:pt x="4915" y="12316"/>
                                  </a:lnTo>
                                  <a:lnTo>
                                    <a:pt x="4733" y="12564"/>
                                  </a:lnTo>
                                  <a:lnTo>
                                    <a:pt x="5582" y="13864"/>
                                  </a:lnTo>
                                  <a:lnTo>
                                    <a:pt x="5885" y="13864"/>
                                  </a:lnTo>
                                  <a:lnTo>
                                    <a:pt x="6007" y="13926"/>
                                  </a:lnTo>
                                  <a:lnTo>
                                    <a:pt x="6613" y="13926"/>
                                  </a:lnTo>
                                  <a:lnTo>
                                    <a:pt x="6735" y="13864"/>
                                  </a:lnTo>
                                  <a:lnTo>
                                    <a:pt x="6856" y="13926"/>
                                  </a:lnTo>
                                  <a:lnTo>
                                    <a:pt x="7281" y="14792"/>
                                  </a:lnTo>
                                  <a:lnTo>
                                    <a:pt x="7645" y="15411"/>
                                  </a:lnTo>
                                  <a:lnTo>
                                    <a:pt x="7888" y="16030"/>
                                  </a:lnTo>
                                  <a:lnTo>
                                    <a:pt x="8252" y="16587"/>
                                  </a:lnTo>
                                  <a:lnTo>
                                    <a:pt x="8737" y="17082"/>
                                  </a:lnTo>
                                  <a:lnTo>
                                    <a:pt x="8798" y="17206"/>
                                  </a:lnTo>
                                  <a:lnTo>
                                    <a:pt x="8858" y="17268"/>
                                  </a:lnTo>
                                  <a:lnTo>
                                    <a:pt x="8858" y="17330"/>
                                  </a:lnTo>
                                  <a:lnTo>
                                    <a:pt x="8919" y="17515"/>
                                  </a:lnTo>
                                  <a:lnTo>
                                    <a:pt x="8980" y="17639"/>
                                  </a:lnTo>
                                  <a:lnTo>
                                    <a:pt x="9040" y="17701"/>
                                  </a:lnTo>
                                  <a:lnTo>
                                    <a:pt x="9162" y="17701"/>
                                  </a:lnTo>
                                  <a:lnTo>
                                    <a:pt x="9222" y="17763"/>
                                  </a:lnTo>
                                  <a:lnTo>
                                    <a:pt x="9890" y="17763"/>
                                  </a:lnTo>
                                  <a:lnTo>
                                    <a:pt x="10011" y="18072"/>
                                  </a:lnTo>
                                  <a:lnTo>
                                    <a:pt x="10193" y="18382"/>
                                  </a:lnTo>
                                  <a:lnTo>
                                    <a:pt x="10497" y="18567"/>
                                  </a:lnTo>
                                  <a:lnTo>
                                    <a:pt x="10800" y="18815"/>
                                  </a:lnTo>
                                  <a:lnTo>
                                    <a:pt x="11528" y="19062"/>
                                  </a:lnTo>
                                  <a:lnTo>
                                    <a:pt x="11892" y="19062"/>
                                  </a:lnTo>
                                  <a:lnTo>
                                    <a:pt x="12256" y="19186"/>
                                  </a:lnTo>
                                  <a:lnTo>
                                    <a:pt x="12924" y="19186"/>
                                  </a:lnTo>
                                  <a:lnTo>
                                    <a:pt x="13045" y="19062"/>
                                  </a:lnTo>
                                  <a:lnTo>
                                    <a:pt x="13166" y="19062"/>
                                  </a:lnTo>
                                  <a:lnTo>
                                    <a:pt x="13348" y="19001"/>
                                  </a:lnTo>
                                  <a:lnTo>
                                    <a:pt x="13591" y="18753"/>
                                  </a:lnTo>
                                  <a:lnTo>
                                    <a:pt x="13773" y="18629"/>
                                  </a:lnTo>
                                  <a:lnTo>
                                    <a:pt x="13834" y="18567"/>
                                  </a:lnTo>
                                  <a:lnTo>
                                    <a:pt x="13955" y="18505"/>
                                  </a:lnTo>
                                  <a:lnTo>
                                    <a:pt x="14137" y="18505"/>
                                  </a:lnTo>
                                  <a:lnTo>
                                    <a:pt x="14258" y="18382"/>
                                  </a:lnTo>
                                  <a:lnTo>
                                    <a:pt x="14440" y="18382"/>
                                  </a:lnTo>
                                  <a:lnTo>
                                    <a:pt x="14683" y="18505"/>
                                  </a:lnTo>
                                  <a:lnTo>
                                    <a:pt x="14865" y="18629"/>
                                  </a:lnTo>
                                  <a:lnTo>
                                    <a:pt x="14987" y="19248"/>
                                  </a:lnTo>
                                  <a:lnTo>
                                    <a:pt x="15047" y="19681"/>
                                  </a:lnTo>
                                  <a:lnTo>
                                    <a:pt x="15047" y="20053"/>
                                  </a:lnTo>
                                  <a:lnTo>
                                    <a:pt x="15229" y="20362"/>
                                  </a:lnTo>
                                  <a:lnTo>
                                    <a:pt x="15351" y="20734"/>
                                  </a:lnTo>
                                  <a:lnTo>
                                    <a:pt x="15411" y="20734"/>
                                  </a:lnTo>
                                  <a:lnTo>
                                    <a:pt x="15593" y="20795"/>
                                  </a:lnTo>
                                  <a:lnTo>
                                    <a:pt x="15715" y="20919"/>
                                  </a:lnTo>
                                  <a:lnTo>
                                    <a:pt x="15836" y="20919"/>
                                  </a:lnTo>
                                  <a:lnTo>
                                    <a:pt x="16079" y="20981"/>
                                  </a:lnTo>
                                  <a:lnTo>
                                    <a:pt x="16685" y="20981"/>
                                  </a:lnTo>
                                  <a:lnTo>
                                    <a:pt x="17231" y="21043"/>
                                  </a:lnTo>
                                  <a:lnTo>
                                    <a:pt x="17717" y="21043"/>
                                  </a:lnTo>
                                  <a:lnTo>
                                    <a:pt x="18142" y="21229"/>
                                  </a:lnTo>
                                  <a:lnTo>
                                    <a:pt x="18506" y="21352"/>
                                  </a:lnTo>
                                  <a:lnTo>
                                    <a:pt x="19355" y="21476"/>
                                  </a:lnTo>
                                  <a:lnTo>
                                    <a:pt x="19901" y="21600"/>
                                  </a:lnTo>
                                  <a:lnTo>
                                    <a:pt x="20447" y="21600"/>
                                  </a:lnTo>
                                  <a:lnTo>
                                    <a:pt x="20447" y="20115"/>
                                  </a:lnTo>
                                  <a:lnTo>
                                    <a:pt x="20629" y="19929"/>
                                  </a:lnTo>
                                  <a:lnTo>
                                    <a:pt x="20751" y="19681"/>
                                  </a:lnTo>
                                  <a:lnTo>
                                    <a:pt x="20872" y="19619"/>
                                  </a:lnTo>
                                  <a:lnTo>
                                    <a:pt x="21115" y="19434"/>
                                  </a:lnTo>
                                  <a:lnTo>
                                    <a:pt x="21236" y="19248"/>
                                  </a:lnTo>
                                  <a:lnTo>
                                    <a:pt x="21479" y="19186"/>
                                  </a:lnTo>
                                  <a:lnTo>
                                    <a:pt x="21600" y="19001"/>
                                  </a:lnTo>
                                  <a:lnTo>
                                    <a:pt x="21600" y="18567"/>
                                  </a:lnTo>
                                  <a:lnTo>
                                    <a:pt x="21479" y="18505"/>
                                  </a:lnTo>
                                  <a:lnTo>
                                    <a:pt x="21357" y="18382"/>
                                  </a:lnTo>
                                  <a:lnTo>
                                    <a:pt x="21236" y="18196"/>
                                  </a:lnTo>
                                  <a:lnTo>
                                    <a:pt x="21175" y="18072"/>
                                  </a:lnTo>
                                  <a:lnTo>
                                    <a:pt x="21115" y="17887"/>
                                  </a:lnTo>
                                  <a:lnTo>
                                    <a:pt x="21115" y="17268"/>
                                  </a:lnTo>
                                  <a:lnTo>
                                    <a:pt x="20811" y="17206"/>
                                  </a:lnTo>
                                  <a:lnTo>
                                    <a:pt x="20569" y="17020"/>
                                  </a:lnTo>
                                  <a:lnTo>
                                    <a:pt x="19901" y="16339"/>
                                  </a:lnTo>
                                  <a:lnTo>
                                    <a:pt x="19598" y="15844"/>
                                  </a:lnTo>
                                  <a:lnTo>
                                    <a:pt x="19294" y="15411"/>
                                  </a:lnTo>
                                  <a:lnTo>
                                    <a:pt x="19112" y="15040"/>
                                  </a:lnTo>
                                  <a:lnTo>
                                    <a:pt x="19052" y="14730"/>
                                  </a:lnTo>
                                  <a:lnTo>
                                    <a:pt x="19052" y="14421"/>
                                  </a:lnTo>
                                  <a:lnTo>
                                    <a:pt x="19112" y="14297"/>
                                  </a:lnTo>
                                  <a:lnTo>
                                    <a:pt x="19173" y="13987"/>
                                  </a:lnTo>
                                  <a:lnTo>
                                    <a:pt x="19294" y="13864"/>
                                  </a:lnTo>
                                  <a:lnTo>
                                    <a:pt x="19355" y="13616"/>
                                  </a:lnTo>
                                  <a:lnTo>
                                    <a:pt x="19476" y="13430"/>
                                  </a:lnTo>
                                  <a:lnTo>
                                    <a:pt x="19537" y="13183"/>
                                  </a:lnTo>
                                  <a:lnTo>
                                    <a:pt x="19537" y="12626"/>
                                  </a:lnTo>
                                  <a:lnTo>
                                    <a:pt x="19476" y="12440"/>
                                  </a:lnTo>
                                  <a:lnTo>
                                    <a:pt x="19234" y="12316"/>
                                  </a:lnTo>
                                  <a:lnTo>
                                    <a:pt x="18688" y="12316"/>
                                  </a:lnTo>
                                  <a:lnTo>
                                    <a:pt x="18506" y="12193"/>
                                  </a:lnTo>
                                  <a:lnTo>
                                    <a:pt x="18384" y="12131"/>
                                  </a:lnTo>
                                  <a:lnTo>
                                    <a:pt x="18324" y="12007"/>
                                  </a:lnTo>
                                  <a:lnTo>
                                    <a:pt x="18142" y="11883"/>
                                  </a:lnTo>
                                  <a:lnTo>
                                    <a:pt x="18020" y="11326"/>
                                  </a:lnTo>
                                  <a:lnTo>
                                    <a:pt x="17838" y="10831"/>
                                  </a:lnTo>
                                  <a:lnTo>
                                    <a:pt x="17778" y="10212"/>
                                  </a:lnTo>
                                  <a:lnTo>
                                    <a:pt x="17778" y="9717"/>
                                  </a:lnTo>
                                  <a:lnTo>
                                    <a:pt x="17717" y="9284"/>
                                  </a:lnTo>
                                  <a:lnTo>
                                    <a:pt x="17717" y="9036"/>
                                  </a:lnTo>
                                  <a:lnTo>
                                    <a:pt x="17656" y="9036"/>
                                  </a:lnTo>
                                  <a:lnTo>
                                    <a:pt x="17656" y="8912"/>
                                  </a:lnTo>
                                  <a:lnTo>
                                    <a:pt x="17596" y="8912"/>
                                  </a:lnTo>
                                  <a:lnTo>
                                    <a:pt x="17353" y="8665"/>
                                  </a:lnTo>
                                  <a:lnTo>
                                    <a:pt x="17353" y="8417"/>
                                  </a:lnTo>
                                  <a:lnTo>
                                    <a:pt x="17413" y="8232"/>
                                  </a:lnTo>
                                  <a:lnTo>
                                    <a:pt x="17535" y="8046"/>
                                  </a:lnTo>
                                  <a:lnTo>
                                    <a:pt x="17596" y="7984"/>
                                  </a:lnTo>
                                  <a:lnTo>
                                    <a:pt x="17717" y="7798"/>
                                  </a:lnTo>
                                  <a:lnTo>
                                    <a:pt x="17778" y="7736"/>
                                  </a:lnTo>
                                  <a:lnTo>
                                    <a:pt x="17838" y="7551"/>
                                  </a:lnTo>
                                  <a:lnTo>
                                    <a:pt x="17838" y="7489"/>
                                  </a:lnTo>
                                  <a:lnTo>
                                    <a:pt x="17960" y="7303"/>
                                  </a:lnTo>
                                  <a:lnTo>
                                    <a:pt x="17960" y="7056"/>
                                  </a:lnTo>
                                  <a:lnTo>
                                    <a:pt x="18020" y="7056"/>
                                  </a:lnTo>
                                  <a:lnTo>
                                    <a:pt x="18020" y="649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5" name="Shape 588"/>
                            <p:cNvSpPr/>
                            <p:nvPr/>
                          </p:nvSpPr>
                          <p:spPr>
                            <a:xfrm>
                              <a:off x="1402218" y="1713992"/>
                              <a:ext cx="146720" cy="16188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19373"/>
                                  </a:moveTo>
                                  <a:lnTo>
                                    <a:pt x="309" y="19819"/>
                                  </a:lnTo>
                                  <a:lnTo>
                                    <a:pt x="1234" y="20041"/>
                                  </a:lnTo>
                                  <a:lnTo>
                                    <a:pt x="2469" y="20932"/>
                                  </a:lnTo>
                                  <a:lnTo>
                                    <a:pt x="3394" y="21377"/>
                                  </a:lnTo>
                                  <a:lnTo>
                                    <a:pt x="4011" y="21600"/>
                                  </a:lnTo>
                                  <a:lnTo>
                                    <a:pt x="7714" y="21600"/>
                                  </a:lnTo>
                                  <a:lnTo>
                                    <a:pt x="9257" y="20932"/>
                                  </a:lnTo>
                                  <a:lnTo>
                                    <a:pt x="10491" y="20487"/>
                                  </a:lnTo>
                                  <a:lnTo>
                                    <a:pt x="14811" y="17369"/>
                                  </a:lnTo>
                                  <a:lnTo>
                                    <a:pt x="15737" y="16033"/>
                                  </a:lnTo>
                                  <a:lnTo>
                                    <a:pt x="16354" y="15588"/>
                                  </a:lnTo>
                                  <a:lnTo>
                                    <a:pt x="15429" y="15142"/>
                                  </a:lnTo>
                                  <a:lnTo>
                                    <a:pt x="15120" y="14697"/>
                                  </a:lnTo>
                                  <a:lnTo>
                                    <a:pt x="14194" y="14252"/>
                                  </a:lnTo>
                                  <a:lnTo>
                                    <a:pt x="13886" y="13584"/>
                                  </a:lnTo>
                                  <a:lnTo>
                                    <a:pt x="13886" y="13138"/>
                                  </a:lnTo>
                                  <a:lnTo>
                                    <a:pt x="13577" y="12470"/>
                                  </a:lnTo>
                                  <a:lnTo>
                                    <a:pt x="13577" y="10911"/>
                                  </a:lnTo>
                                  <a:lnTo>
                                    <a:pt x="13886" y="10021"/>
                                  </a:lnTo>
                                  <a:lnTo>
                                    <a:pt x="14811" y="8907"/>
                                  </a:lnTo>
                                  <a:lnTo>
                                    <a:pt x="15737" y="8016"/>
                                  </a:lnTo>
                                  <a:lnTo>
                                    <a:pt x="17280" y="7348"/>
                                  </a:lnTo>
                                  <a:lnTo>
                                    <a:pt x="18514" y="6903"/>
                                  </a:lnTo>
                                  <a:lnTo>
                                    <a:pt x="20057" y="6235"/>
                                  </a:lnTo>
                                  <a:lnTo>
                                    <a:pt x="20983" y="6012"/>
                                  </a:lnTo>
                                  <a:lnTo>
                                    <a:pt x="21600" y="5122"/>
                                  </a:lnTo>
                                  <a:lnTo>
                                    <a:pt x="21600" y="3563"/>
                                  </a:lnTo>
                                  <a:lnTo>
                                    <a:pt x="21291" y="2895"/>
                                  </a:lnTo>
                                  <a:lnTo>
                                    <a:pt x="21291" y="2227"/>
                                  </a:lnTo>
                                  <a:lnTo>
                                    <a:pt x="20983" y="1559"/>
                                  </a:lnTo>
                                  <a:lnTo>
                                    <a:pt x="20983" y="668"/>
                                  </a:lnTo>
                                  <a:lnTo>
                                    <a:pt x="21291" y="0"/>
                                  </a:lnTo>
                                  <a:lnTo>
                                    <a:pt x="19131" y="445"/>
                                  </a:lnTo>
                                  <a:lnTo>
                                    <a:pt x="16971" y="1336"/>
                                  </a:lnTo>
                                  <a:lnTo>
                                    <a:pt x="15120" y="2004"/>
                                  </a:lnTo>
                                  <a:lnTo>
                                    <a:pt x="13269" y="2895"/>
                                  </a:lnTo>
                                  <a:lnTo>
                                    <a:pt x="11726" y="3786"/>
                                  </a:lnTo>
                                  <a:lnTo>
                                    <a:pt x="10183" y="4454"/>
                                  </a:lnTo>
                                  <a:lnTo>
                                    <a:pt x="8949" y="5122"/>
                                  </a:lnTo>
                                  <a:lnTo>
                                    <a:pt x="7097" y="5122"/>
                                  </a:lnTo>
                                  <a:lnTo>
                                    <a:pt x="6480" y="4676"/>
                                  </a:lnTo>
                                  <a:lnTo>
                                    <a:pt x="5863" y="4454"/>
                                  </a:lnTo>
                                  <a:lnTo>
                                    <a:pt x="4937" y="4231"/>
                                  </a:lnTo>
                                  <a:lnTo>
                                    <a:pt x="3394" y="3118"/>
                                  </a:lnTo>
                                  <a:lnTo>
                                    <a:pt x="3086" y="2672"/>
                                  </a:lnTo>
                                  <a:lnTo>
                                    <a:pt x="2469" y="2227"/>
                                  </a:lnTo>
                                  <a:lnTo>
                                    <a:pt x="2160" y="3563"/>
                                  </a:lnTo>
                                  <a:lnTo>
                                    <a:pt x="1543" y="8462"/>
                                  </a:lnTo>
                                  <a:lnTo>
                                    <a:pt x="1234" y="11579"/>
                                  </a:lnTo>
                                  <a:lnTo>
                                    <a:pt x="926" y="14252"/>
                                  </a:lnTo>
                                  <a:lnTo>
                                    <a:pt x="309" y="16924"/>
                                  </a:lnTo>
                                  <a:lnTo>
                                    <a:pt x="0" y="18928"/>
                                  </a:lnTo>
                                  <a:lnTo>
                                    <a:pt x="0" y="19373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6" name="Shape 589"/>
                            <p:cNvSpPr/>
                            <p:nvPr/>
                          </p:nvSpPr>
                          <p:spPr>
                            <a:xfrm>
                              <a:off x="1395930" y="1757384"/>
                              <a:ext cx="794381" cy="62751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6585" y="10283"/>
                                  </a:moveTo>
                                  <a:lnTo>
                                    <a:pt x="16528" y="10168"/>
                                  </a:lnTo>
                                  <a:lnTo>
                                    <a:pt x="16414" y="10168"/>
                                  </a:lnTo>
                                  <a:lnTo>
                                    <a:pt x="16414" y="9651"/>
                                  </a:lnTo>
                                  <a:lnTo>
                                    <a:pt x="16528" y="9479"/>
                                  </a:lnTo>
                                  <a:lnTo>
                                    <a:pt x="16528" y="9249"/>
                                  </a:lnTo>
                                  <a:lnTo>
                                    <a:pt x="16414" y="9019"/>
                                  </a:lnTo>
                                  <a:lnTo>
                                    <a:pt x="16357" y="8847"/>
                                  </a:lnTo>
                                  <a:lnTo>
                                    <a:pt x="16243" y="8674"/>
                                  </a:lnTo>
                                  <a:lnTo>
                                    <a:pt x="15901" y="8330"/>
                                  </a:lnTo>
                                  <a:lnTo>
                                    <a:pt x="15844" y="8215"/>
                                  </a:lnTo>
                                  <a:lnTo>
                                    <a:pt x="15787" y="8043"/>
                                  </a:lnTo>
                                  <a:lnTo>
                                    <a:pt x="15844" y="7928"/>
                                  </a:lnTo>
                                  <a:lnTo>
                                    <a:pt x="15160" y="7468"/>
                                  </a:lnTo>
                                  <a:lnTo>
                                    <a:pt x="14704" y="7066"/>
                                  </a:lnTo>
                                  <a:lnTo>
                                    <a:pt x="14305" y="6779"/>
                                  </a:lnTo>
                                  <a:lnTo>
                                    <a:pt x="14020" y="6434"/>
                                  </a:lnTo>
                                  <a:lnTo>
                                    <a:pt x="13621" y="6032"/>
                                  </a:lnTo>
                                  <a:lnTo>
                                    <a:pt x="13450" y="5802"/>
                                  </a:lnTo>
                                  <a:lnTo>
                                    <a:pt x="13279" y="5630"/>
                                  </a:lnTo>
                                  <a:lnTo>
                                    <a:pt x="13279" y="4998"/>
                                  </a:lnTo>
                                  <a:lnTo>
                                    <a:pt x="13222" y="4883"/>
                                  </a:lnTo>
                                  <a:lnTo>
                                    <a:pt x="13222" y="4711"/>
                                  </a:lnTo>
                                  <a:lnTo>
                                    <a:pt x="13108" y="4596"/>
                                  </a:lnTo>
                                  <a:lnTo>
                                    <a:pt x="12595" y="4596"/>
                                  </a:lnTo>
                                  <a:lnTo>
                                    <a:pt x="12424" y="4538"/>
                                  </a:lnTo>
                                  <a:lnTo>
                                    <a:pt x="12310" y="4481"/>
                                  </a:lnTo>
                                  <a:lnTo>
                                    <a:pt x="12196" y="4366"/>
                                  </a:lnTo>
                                  <a:lnTo>
                                    <a:pt x="11683" y="4194"/>
                                  </a:lnTo>
                                  <a:lnTo>
                                    <a:pt x="11455" y="4136"/>
                                  </a:lnTo>
                                  <a:lnTo>
                                    <a:pt x="10942" y="4136"/>
                                  </a:lnTo>
                                  <a:lnTo>
                                    <a:pt x="10885" y="4194"/>
                                  </a:lnTo>
                                  <a:lnTo>
                                    <a:pt x="10772" y="4194"/>
                                  </a:lnTo>
                                  <a:lnTo>
                                    <a:pt x="10601" y="4309"/>
                                  </a:lnTo>
                                  <a:lnTo>
                                    <a:pt x="10487" y="4309"/>
                                  </a:lnTo>
                                  <a:lnTo>
                                    <a:pt x="10430" y="4194"/>
                                  </a:lnTo>
                                  <a:lnTo>
                                    <a:pt x="10145" y="4194"/>
                                  </a:lnTo>
                                  <a:lnTo>
                                    <a:pt x="10031" y="4309"/>
                                  </a:lnTo>
                                  <a:lnTo>
                                    <a:pt x="9575" y="4309"/>
                                  </a:lnTo>
                                  <a:lnTo>
                                    <a:pt x="9461" y="4194"/>
                                  </a:lnTo>
                                  <a:lnTo>
                                    <a:pt x="9347" y="4136"/>
                                  </a:lnTo>
                                  <a:lnTo>
                                    <a:pt x="9176" y="4079"/>
                                  </a:lnTo>
                                  <a:lnTo>
                                    <a:pt x="9119" y="3964"/>
                                  </a:lnTo>
                                  <a:lnTo>
                                    <a:pt x="9062" y="3906"/>
                                  </a:lnTo>
                                  <a:lnTo>
                                    <a:pt x="9005" y="3791"/>
                                  </a:lnTo>
                                  <a:lnTo>
                                    <a:pt x="8948" y="3734"/>
                                  </a:lnTo>
                                  <a:lnTo>
                                    <a:pt x="8834" y="3562"/>
                                  </a:lnTo>
                                  <a:lnTo>
                                    <a:pt x="8606" y="2757"/>
                                  </a:lnTo>
                                  <a:lnTo>
                                    <a:pt x="8435" y="2470"/>
                                  </a:lnTo>
                                  <a:lnTo>
                                    <a:pt x="8321" y="2240"/>
                                  </a:lnTo>
                                  <a:lnTo>
                                    <a:pt x="8093" y="1896"/>
                                  </a:lnTo>
                                  <a:lnTo>
                                    <a:pt x="7751" y="1723"/>
                                  </a:lnTo>
                                  <a:lnTo>
                                    <a:pt x="7352" y="1551"/>
                                  </a:lnTo>
                                  <a:lnTo>
                                    <a:pt x="6839" y="1436"/>
                                  </a:lnTo>
                                  <a:lnTo>
                                    <a:pt x="6383" y="1321"/>
                                  </a:lnTo>
                                  <a:lnTo>
                                    <a:pt x="6098" y="1149"/>
                                  </a:lnTo>
                                  <a:lnTo>
                                    <a:pt x="5870" y="1034"/>
                                  </a:lnTo>
                                  <a:lnTo>
                                    <a:pt x="5585" y="862"/>
                                  </a:lnTo>
                                  <a:lnTo>
                                    <a:pt x="5243" y="689"/>
                                  </a:lnTo>
                                  <a:lnTo>
                                    <a:pt x="5015" y="460"/>
                                  </a:lnTo>
                                  <a:lnTo>
                                    <a:pt x="4616" y="230"/>
                                  </a:lnTo>
                                  <a:lnTo>
                                    <a:pt x="4046" y="0"/>
                                  </a:lnTo>
                                  <a:lnTo>
                                    <a:pt x="3932" y="57"/>
                                  </a:lnTo>
                                  <a:lnTo>
                                    <a:pt x="3761" y="230"/>
                                  </a:lnTo>
                                  <a:lnTo>
                                    <a:pt x="3477" y="287"/>
                                  </a:lnTo>
                                  <a:lnTo>
                                    <a:pt x="3249" y="460"/>
                                  </a:lnTo>
                                  <a:lnTo>
                                    <a:pt x="3021" y="517"/>
                                  </a:lnTo>
                                  <a:lnTo>
                                    <a:pt x="2850" y="747"/>
                                  </a:lnTo>
                                  <a:lnTo>
                                    <a:pt x="2679" y="1034"/>
                                  </a:lnTo>
                                  <a:lnTo>
                                    <a:pt x="2622" y="1264"/>
                                  </a:lnTo>
                                  <a:lnTo>
                                    <a:pt x="2622" y="1666"/>
                                  </a:lnTo>
                                  <a:lnTo>
                                    <a:pt x="2679" y="1838"/>
                                  </a:lnTo>
                                  <a:lnTo>
                                    <a:pt x="2679" y="1953"/>
                                  </a:lnTo>
                                  <a:lnTo>
                                    <a:pt x="2736" y="2126"/>
                                  </a:lnTo>
                                  <a:lnTo>
                                    <a:pt x="2907" y="2240"/>
                                  </a:lnTo>
                                  <a:lnTo>
                                    <a:pt x="2964" y="2355"/>
                                  </a:lnTo>
                                  <a:lnTo>
                                    <a:pt x="3078" y="2470"/>
                                  </a:lnTo>
                                  <a:lnTo>
                                    <a:pt x="3021" y="2585"/>
                                  </a:lnTo>
                                  <a:lnTo>
                                    <a:pt x="2850" y="2872"/>
                                  </a:lnTo>
                                  <a:lnTo>
                                    <a:pt x="2052" y="3677"/>
                                  </a:lnTo>
                                  <a:lnTo>
                                    <a:pt x="1824" y="3791"/>
                                  </a:lnTo>
                                  <a:lnTo>
                                    <a:pt x="1539" y="3964"/>
                                  </a:lnTo>
                                  <a:lnTo>
                                    <a:pt x="798" y="3964"/>
                                  </a:lnTo>
                                  <a:lnTo>
                                    <a:pt x="627" y="3906"/>
                                  </a:lnTo>
                                  <a:lnTo>
                                    <a:pt x="513" y="3906"/>
                                  </a:lnTo>
                                  <a:lnTo>
                                    <a:pt x="399" y="3791"/>
                                  </a:lnTo>
                                  <a:lnTo>
                                    <a:pt x="228" y="3791"/>
                                  </a:lnTo>
                                  <a:lnTo>
                                    <a:pt x="171" y="3734"/>
                                  </a:lnTo>
                                  <a:lnTo>
                                    <a:pt x="171" y="3791"/>
                                  </a:lnTo>
                                  <a:lnTo>
                                    <a:pt x="57" y="4366"/>
                                  </a:lnTo>
                                  <a:lnTo>
                                    <a:pt x="0" y="4768"/>
                                  </a:lnTo>
                                  <a:lnTo>
                                    <a:pt x="0" y="5170"/>
                                  </a:lnTo>
                                  <a:lnTo>
                                    <a:pt x="57" y="5630"/>
                                  </a:lnTo>
                                  <a:lnTo>
                                    <a:pt x="114" y="5802"/>
                                  </a:lnTo>
                                  <a:lnTo>
                                    <a:pt x="171" y="5860"/>
                                  </a:lnTo>
                                  <a:lnTo>
                                    <a:pt x="228" y="6032"/>
                                  </a:lnTo>
                                  <a:lnTo>
                                    <a:pt x="456" y="6089"/>
                                  </a:lnTo>
                                  <a:lnTo>
                                    <a:pt x="513" y="6434"/>
                                  </a:lnTo>
                                  <a:lnTo>
                                    <a:pt x="741" y="6836"/>
                                  </a:lnTo>
                                  <a:lnTo>
                                    <a:pt x="912" y="7181"/>
                                  </a:lnTo>
                                  <a:lnTo>
                                    <a:pt x="1197" y="7526"/>
                                  </a:lnTo>
                                  <a:lnTo>
                                    <a:pt x="1425" y="7928"/>
                                  </a:lnTo>
                                  <a:lnTo>
                                    <a:pt x="1767" y="8732"/>
                                  </a:lnTo>
                                  <a:lnTo>
                                    <a:pt x="1767" y="9249"/>
                                  </a:lnTo>
                                  <a:lnTo>
                                    <a:pt x="1995" y="9249"/>
                                  </a:lnTo>
                                  <a:lnTo>
                                    <a:pt x="2166" y="9306"/>
                                  </a:lnTo>
                                  <a:lnTo>
                                    <a:pt x="2280" y="9479"/>
                                  </a:lnTo>
                                  <a:lnTo>
                                    <a:pt x="2337" y="9651"/>
                                  </a:lnTo>
                                  <a:lnTo>
                                    <a:pt x="2394" y="9766"/>
                                  </a:lnTo>
                                  <a:lnTo>
                                    <a:pt x="2508" y="10053"/>
                                  </a:lnTo>
                                  <a:lnTo>
                                    <a:pt x="2565" y="10283"/>
                                  </a:lnTo>
                                  <a:lnTo>
                                    <a:pt x="2736" y="10513"/>
                                  </a:lnTo>
                                  <a:lnTo>
                                    <a:pt x="2964" y="10743"/>
                                  </a:lnTo>
                                  <a:lnTo>
                                    <a:pt x="3249" y="10972"/>
                                  </a:lnTo>
                                  <a:lnTo>
                                    <a:pt x="3477" y="11317"/>
                                  </a:lnTo>
                                  <a:lnTo>
                                    <a:pt x="4046" y="12121"/>
                                  </a:lnTo>
                                  <a:lnTo>
                                    <a:pt x="4274" y="12523"/>
                                  </a:lnTo>
                                  <a:lnTo>
                                    <a:pt x="4388" y="12983"/>
                                  </a:lnTo>
                                  <a:lnTo>
                                    <a:pt x="4445" y="13385"/>
                                  </a:lnTo>
                                  <a:lnTo>
                                    <a:pt x="4445" y="13787"/>
                                  </a:lnTo>
                                  <a:lnTo>
                                    <a:pt x="4502" y="14132"/>
                                  </a:lnTo>
                                  <a:lnTo>
                                    <a:pt x="4616" y="14419"/>
                                  </a:lnTo>
                                  <a:lnTo>
                                    <a:pt x="4730" y="14764"/>
                                  </a:lnTo>
                                  <a:lnTo>
                                    <a:pt x="5015" y="15223"/>
                                  </a:lnTo>
                                  <a:lnTo>
                                    <a:pt x="5357" y="15626"/>
                                  </a:lnTo>
                                  <a:lnTo>
                                    <a:pt x="5813" y="16028"/>
                                  </a:lnTo>
                                  <a:lnTo>
                                    <a:pt x="6155" y="16602"/>
                                  </a:lnTo>
                                  <a:lnTo>
                                    <a:pt x="6497" y="17062"/>
                                  </a:lnTo>
                                  <a:lnTo>
                                    <a:pt x="6668" y="17636"/>
                                  </a:lnTo>
                                  <a:lnTo>
                                    <a:pt x="6896" y="18153"/>
                                  </a:lnTo>
                                  <a:lnTo>
                                    <a:pt x="7181" y="18728"/>
                                  </a:lnTo>
                                  <a:lnTo>
                                    <a:pt x="7409" y="19130"/>
                                  </a:lnTo>
                                  <a:lnTo>
                                    <a:pt x="7694" y="19589"/>
                                  </a:lnTo>
                                  <a:lnTo>
                                    <a:pt x="8036" y="19991"/>
                                  </a:lnTo>
                                  <a:lnTo>
                                    <a:pt x="8321" y="20509"/>
                                  </a:lnTo>
                                  <a:lnTo>
                                    <a:pt x="8606" y="20968"/>
                                  </a:lnTo>
                                  <a:lnTo>
                                    <a:pt x="8777" y="21600"/>
                                  </a:lnTo>
                                  <a:lnTo>
                                    <a:pt x="9233" y="21600"/>
                                  </a:lnTo>
                                  <a:lnTo>
                                    <a:pt x="9404" y="21485"/>
                                  </a:lnTo>
                                  <a:lnTo>
                                    <a:pt x="9461" y="21370"/>
                                  </a:lnTo>
                                  <a:lnTo>
                                    <a:pt x="9518" y="21198"/>
                                  </a:lnTo>
                                  <a:lnTo>
                                    <a:pt x="9575" y="21140"/>
                                  </a:lnTo>
                                  <a:lnTo>
                                    <a:pt x="9575" y="20164"/>
                                  </a:lnTo>
                                  <a:lnTo>
                                    <a:pt x="9689" y="20106"/>
                                  </a:lnTo>
                                  <a:lnTo>
                                    <a:pt x="9746" y="19991"/>
                                  </a:lnTo>
                                  <a:lnTo>
                                    <a:pt x="9803" y="19934"/>
                                  </a:lnTo>
                                  <a:lnTo>
                                    <a:pt x="9917" y="19877"/>
                                  </a:lnTo>
                                  <a:lnTo>
                                    <a:pt x="10031" y="19762"/>
                                  </a:lnTo>
                                  <a:lnTo>
                                    <a:pt x="10601" y="19762"/>
                                  </a:lnTo>
                                  <a:lnTo>
                                    <a:pt x="10942" y="19877"/>
                                  </a:lnTo>
                                  <a:lnTo>
                                    <a:pt x="11284" y="19934"/>
                                  </a:lnTo>
                                  <a:lnTo>
                                    <a:pt x="11569" y="20106"/>
                                  </a:lnTo>
                                  <a:lnTo>
                                    <a:pt x="11797" y="20164"/>
                                  </a:lnTo>
                                  <a:lnTo>
                                    <a:pt x="12025" y="20394"/>
                                  </a:lnTo>
                                  <a:lnTo>
                                    <a:pt x="12253" y="20566"/>
                                  </a:lnTo>
                                  <a:lnTo>
                                    <a:pt x="12367" y="20796"/>
                                  </a:lnTo>
                                  <a:lnTo>
                                    <a:pt x="12595" y="20509"/>
                                  </a:lnTo>
                                  <a:lnTo>
                                    <a:pt x="12766" y="20164"/>
                                  </a:lnTo>
                                  <a:lnTo>
                                    <a:pt x="13051" y="19762"/>
                                  </a:lnTo>
                                  <a:lnTo>
                                    <a:pt x="13279" y="19474"/>
                                  </a:lnTo>
                                  <a:lnTo>
                                    <a:pt x="13507" y="19072"/>
                                  </a:lnTo>
                                  <a:lnTo>
                                    <a:pt x="13678" y="18728"/>
                                  </a:lnTo>
                                  <a:lnTo>
                                    <a:pt x="13792" y="18555"/>
                                  </a:lnTo>
                                  <a:lnTo>
                                    <a:pt x="13849" y="18498"/>
                                  </a:lnTo>
                                  <a:lnTo>
                                    <a:pt x="18180" y="17464"/>
                                  </a:lnTo>
                                  <a:lnTo>
                                    <a:pt x="20175" y="16889"/>
                                  </a:lnTo>
                                  <a:lnTo>
                                    <a:pt x="21600" y="13385"/>
                                  </a:lnTo>
                                  <a:lnTo>
                                    <a:pt x="21144" y="12351"/>
                                  </a:lnTo>
                                  <a:lnTo>
                                    <a:pt x="20631" y="12983"/>
                                  </a:lnTo>
                                  <a:lnTo>
                                    <a:pt x="17611" y="12523"/>
                                  </a:lnTo>
                                  <a:lnTo>
                                    <a:pt x="16585" y="10513"/>
                                  </a:lnTo>
                                  <a:lnTo>
                                    <a:pt x="16585" y="10283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7" name="Shape 590"/>
                            <p:cNvSpPr/>
                            <p:nvPr/>
                          </p:nvSpPr>
                          <p:spPr>
                            <a:xfrm>
                              <a:off x="2060359" y="2029420"/>
                              <a:ext cx="259904" cy="335456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0974" y="0"/>
                                  </a:moveTo>
                                  <a:lnTo>
                                    <a:pt x="10974" y="430"/>
                                  </a:lnTo>
                                  <a:lnTo>
                                    <a:pt x="11148" y="967"/>
                                  </a:lnTo>
                                  <a:lnTo>
                                    <a:pt x="11497" y="1612"/>
                                  </a:lnTo>
                                  <a:lnTo>
                                    <a:pt x="11845" y="2149"/>
                                  </a:lnTo>
                                  <a:lnTo>
                                    <a:pt x="12542" y="2794"/>
                                  </a:lnTo>
                                  <a:lnTo>
                                    <a:pt x="13065" y="3224"/>
                                  </a:lnTo>
                                  <a:lnTo>
                                    <a:pt x="13761" y="3654"/>
                                  </a:lnTo>
                                  <a:lnTo>
                                    <a:pt x="14806" y="3976"/>
                                  </a:lnTo>
                                  <a:lnTo>
                                    <a:pt x="15852" y="4191"/>
                                  </a:lnTo>
                                  <a:lnTo>
                                    <a:pt x="18290" y="4406"/>
                                  </a:lnTo>
                                  <a:lnTo>
                                    <a:pt x="19335" y="4728"/>
                                  </a:lnTo>
                                  <a:lnTo>
                                    <a:pt x="20032" y="5051"/>
                                  </a:lnTo>
                                  <a:lnTo>
                                    <a:pt x="20903" y="5481"/>
                                  </a:lnTo>
                                  <a:lnTo>
                                    <a:pt x="21426" y="6018"/>
                                  </a:lnTo>
                                  <a:lnTo>
                                    <a:pt x="21600" y="6770"/>
                                  </a:lnTo>
                                  <a:lnTo>
                                    <a:pt x="21426" y="7845"/>
                                  </a:lnTo>
                                  <a:lnTo>
                                    <a:pt x="20729" y="9027"/>
                                  </a:lnTo>
                                  <a:lnTo>
                                    <a:pt x="20032" y="10101"/>
                                  </a:lnTo>
                                  <a:lnTo>
                                    <a:pt x="19161" y="11176"/>
                                  </a:lnTo>
                                  <a:lnTo>
                                    <a:pt x="18290" y="12143"/>
                                  </a:lnTo>
                                  <a:lnTo>
                                    <a:pt x="17419" y="13218"/>
                                  </a:lnTo>
                                  <a:lnTo>
                                    <a:pt x="16723" y="15582"/>
                                  </a:lnTo>
                                  <a:lnTo>
                                    <a:pt x="16026" y="15797"/>
                                  </a:lnTo>
                                  <a:lnTo>
                                    <a:pt x="15329" y="15904"/>
                                  </a:lnTo>
                                  <a:lnTo>
                                    <a:pt x="14632" y="16334"/>
                                  </a:lnTo>
                                  <a:lnTo>
                                    <a:pt x="13935" y="16657"/>
                                  </a:lnTo>
                                  <a:lnTo>
                                    <a:pt x="13065" y="16979"/>
                                  </a:lnTo>
                                  <a:lnTo>
                                    <a:pt x="12716" y="17409"/>
                                  </a:lnTo>
                                  <a:lnTo>
                                    <a:pt x="12542" y="17731"/>
                                  </a:lnTo>
                                  <a:lnTo>
                                    <a:pt x="12542" y="18161"/>
                                  </a:lnTo>
                                  <a:lnTo>
                                    <a:pt x="12019" y="18269"/>
                                  </a:lnTo>
                                  <a:lnTo>
                                    <a:pt x="11845" y="18484"/>
                                  </a:lnTo>
                                  <a:lnTo>
                                    <a:pt x="11148" y="18591"/>
                                  </a:lnTo>
                                  <a:lnTo>
                                    <a:pt x="10800" y="18591"/>
                                  </a:lnTo>
                                  <a:lnTo>
                                    <a:pt x="9755" y="18913"/>
                                  </a:lnTo>
                                  <a:lnTo>
                                    <a:pt x="9232" y="18913"/>
                                  </a:lnTo>
                                  <a:lnTo>
                                    <a:pt x="9232" y="19343"/>
                                  </a:lnTo>
                                  <a:lnTo>
                                    <a:pt x="8884" y="19773"/>
                                  </a:lnTo>
                                  <a:lnTo>
                                    <a:pt x="8710" y="20096"/>
                                  </a:lnTo>
                                  <a:lnTo>
                                    <a:pt x="8361" y="20418"/>
                                  </a:lnTo>
                                  <a:lnTo>
                                    <a:pt x="7665" y="20633"/>
                                  </a:lnTo>
                                  <a:lnTo>
                                    <a:pt x="6619" y="20848"/>
                                  </a:lnTo>
                                  <a:lnTo>
                                    <a:pt x="5574" y="20848"/>
                                  </a:lnTo>
                                  <a:lnTo>
                                    <a:pt x="4355" y="20955"/>
                                  </a:lnTo>
                                  <a:lnTo>
                                    <a:pt x="3310" y="21278"/>
                                  </a:lnTo>
                                  <a:lnTo>
                                    <a:pt x="2613" y="21600"/>
                                  </a:lnTo>
                                  <a:lnTo>
                                    <a:pt x="2613" y="21278"/>
                                  </a:lnTo>
                                  <a:lnTo>
                                    <a:pt x="2265" y="21170"/>
                                  </a:lnTo>
                                  <a:lnTo>
                                    <a:pt x="2090" y="20955"/>
                                  </a:lnTo>
                                  <a:lnTo>
                                    <a:pt x="1916" y="20848"/>
                                  </a:lnTo>
                                  <a:lnTo>
                                    <a:pt x="1742" y="20633"/>
                                  </a:lnTo>
                                  <a:lnTo>
                                    <a:pt x="1568" y="20525"/>
                                  </a:lnTo>
                                  <a:lnTo>
                                    <a:pt x="1568" y="19128"/>
                                  </a:lnTo>
                                  <a:lnTo>
                                    <a:pt x="1394" y="18699"/>
                                  </a:lnTo>
                                  <a:lnTo>
                                    <a:pt x="1045" y="18269"/>
                                  </a:lnTo>
                                  <a:lnTo>
                                    <a:pt x="871" y="17946"/>
                                  </a:lnTo>
                                  <a:lnTo>
                                    <a:pt x="697" y="17516"/>
                                  </a:lnTo>
                                  <a:lnTo>
                                    <a:pt x="523" y="17194"/>
                                  </a:lnTo>
                                  <a:lnTo>
                                    <a:pt x="0" y="16764"/>
                                  </a:lnTo>
                                  <a:lnTo>
                                    <a:pt x="0" y="15045"/>
                                  </a:lnTo>
                                  <a:lnTo>
                                    <a:pt x="6271" y="13970"/>
                                  </a:lnTo>
                                  <a:lnTo>
                                    <a:pt x="10626" y="7522"/>
                                  </a:lnTo>
                                  <a:lnTo>
                                    <a:pt x="9232" y="5588"/>
                                  </a:lnTo>
                                  <a:lnTo>
                                    <a:pt x="10974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8" name="Shape 591"/>
                            <p:cNvSpPr/>
                            <p:nvPr/>
                          </p:nvSpPr>
                          <p:spPr>
                            <a:xfrm>
                              <a:off x="1716616" y="2258064"/>
                              <a:ext cx="370992" cy="29039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9683"/>
                                  </a:moveTo>
                                  <a:lnTo>
                                    <a:pt x="976" y="9310"/>
                                  </a:lnTo>
                                  <a:lnTo>
                                    <a:pt x="1342" y="9062"/>
                                  </a:lnTo>
                                  <a:lnTo>
                                    <a:pt x="1464" y="8814"/>
                                  </a:lnTo>
                                  <a:lnTo>
                                    <a:pt x="1586" y="8441"/>
                                  </a:lnTo>
                                  <a:lnTo>
                                    <a:pt x="1708" y="8317"/>
                                  </a:lnTo>
                                  <a:lnTo>
                                    <a:pt x="1708" y="6207"/>
                                  </a:lnTo>
                                  <a:lnTo>
                                    <a:pt x="1953" y="6083"/>
                                  </a:lnTo>
                                  <a:lnTo>
                                    <a:pt x="2075" y="5834"/>
                                  </a:lnTo>
                                  <a:lnTo>
                                    <a:pt x="2197" y="5710"/>
                                  </a:lnTo>
                                  <a:lnTo>
                                    <a:pt x="2441" y="5586"/>
                                  </a:lnTo>
                                  <a:lnTo>
                                    <a:pt x="2685" y="5214"/>
                                  </a:lnTo>
                                  <a:lnTo>
                                    <a:pt x="3905" y="5214"/>
                                  </a:lnTo>
                                  <a:lnTo>
                                    <a:pt x="4637" y="5586"/>
                                  </a:lnTo>
                                  <a:lnTo>
                                    <a:pt x="5492" y="5710"/>
                                  </a:lnTo>
                                  <a:lnTo>
                                    <a:pt x="6102" y="6083"/>
                                  </a:lnTo>
                                  <a:lnTo>
                                    <a:pt x="6590" y="6207"/>
                                  </a:lnTo>
                                  <a:lnTo>
                                    <a:pt x="7078" y="6703"/>
                                  </a:lnTo>
                                  <a:lnTo>
                                    <a:pt x="7566" y="7076"/>
                                  </a:lnTo>
                                  <a:lnTo>
                                    <a:pt x="7810" y="7572"/>
                                  </a:lnTo>
                                  <a:lnTo>
                                    <a:pt x="8298" y="6952"/>
                                  </a:lnTo>
                                  <a:lnTo>
                                    <a:pt x="8664" y="6207"/>
                                  </a:lnTo>
                                  <a:lnTo>
                                    <a:pt x="9275" y="5214"/>
                                  </a:lnTo>
                                  <a:lnTo>
                                    <a:pt x="9763" y="4593"/>
                                  </a:lnTo>
                                  <a:lnTo>
                                    <a:pt x="10251" y="3724"/>
                                  </a:lnTo>
                                  <a:lnTo>
                                    <a:pt x="10617" y="2979"/>
                                  </a:lnTo>
                                  <a:lnTo>
                                    <a:pt x="10861" y="2607"/>
                                  </a:lnTo>
                                  <a:lnTo>
                                    <a:pt x="10983" y="2483"/>
                                  </a:lnTo>
                                  <a:lnTo>
                                    <a:pt x="20258" y="0"/>
                                  </a:lnTo>
                                  <a:lnTo>
                                    <a:pt x="20258" y="2110"/>
                                  </a:lnTo>
                                  <a:lnTo>
                                    <a:pt x="20624" y="2607"/>
                                  </a:lnTo>
                                  <a:lnTo>
                                    <a:pt x="20746" y="2979"/>
                                  </a:lnTo>
                                  <a:lnTo>
                                    <a:pt x="20868" y="3476"/>
                                  </a:lnTo>
                                  <a:lnTo>
                                    <a:pt x="20990" y="3848"/>
                                  </a:lnTo>
                                  <a:lnTo>
                                    <a:pt x="21234" y="4345"/>
                                  </a:lnTo>
                                  <a:lnTo>
                                    <a:pt x="21356" y="4841"/>
                                  </a:lnTo>
                                  <a:lnTo>
                                    <a:pt x="21356" y="6952"/>
                                  </a:lnTo>
                                  <a:lnTo>
                                    <a:pt x="21478" y="7324"/>
                                  </a:lnTo>
                                  <a:lnTo>
                                    <a:pt x="21478" y="7945"/>
                                  </a:lnTo>
                                  <a:lnTo>
                                    <a:pt x="21600" y="8193"/>
                                  </a:lnTo>
                                  <a:lnTo>
                                    <a:pt x="21600" y="8814"/>
                                  </a:lnTo>
                                  <a:lnTo>
                                    <a:pt x="21478" y="8814"/>
                                  </a:lnTo>
                                  <a:lnTo>
                                    <a:pt x="21478" y="9062"/>
                                  </a:lnTo>
                                  <a:lnTo>
                                    <a:pt x="21356" y="9062"/>
                                  </a:lnTo>
                                  <a:lnTo>
                                    <a:pt x="21356" y="9186"/>
                                  </a:lnTo>
                                  <a:lnTo>
                                    <a:pt x="20868" y="10179"/>
                                  </a:lnTo>
                                  <a:lnTo>
                                    <a:pt x="20258" y="11048"/>
                                  </a:lnTo>
                                  <a:lnTo>
                                    <a:pt x="19525" y="11793"/>
                                  </a:lnTo>
                                  <a:lnTo>
                                    <a:pt x="18671" y="12290"/>
                                  </a:lnTo>
                                  <a:lnTo>
                                    <a:pt x="17939" y="12786"/>
                                  </a:lnTo>
                                  <a:lnTo>
                                    <a:pt x="17085" y="13159"/>
                                  </a:lnTo>
                                  <a:lnTo>
                                    <a:pt x="16353" y="13531"/>
                                  </a:lnTo>
                                  <a:lnTo>
                                    <a:pt x="15498" y="13655"/>
                                  </a:lnTo>
                                  <a:lnTo>
                                    <a:pt x="14400" y="14400"/>
                                  </a:lnTo>
                                  <a:lnTo>
                                    <a:pt x="13302" y="15021"/>
                                  </a:lnTo>
                                  <a:lnTo>
                                    <a:pt x="12325" y="15517"/>
                                  </a:lnTo>
                                  <a:lnTo>
                                    <a:pt x="11349" y="15890"/>
                                  </a:lnTo>
                                  <a:lnTo>
                                    <a:pt x="10495" y="16510"/>
                                  </a:lnTo>
                                  <a:lnTo>
                                    <a:pt x="9397" y="17131"/>
                                  </a:lnTo>
                                  <a:lnTo>
                                    <a:pt x="8298" y="17379"/>
                                  </a:lnTo>
                                  <a:lnTo>
                                    <a:pt x="7078" y="18000"/>
                                  </a:lnTo>
                                  <a:lnTo>
                                    <a:pt x="6346" y="18248"/>
                                  </a:lnTo>
                                  <a:lnTo>
                                    <a:pt x="5858" y="18621"/>
                                  </a:lnTo>
                                  <a:lnTo>
                                    <a:pt x="5125" y="19117"/>
                                  </a:lnTo>
                                  <a:lnTo>
                                    <a:pt x="4027" y="20234"/>
                                  </a:lnTo>
                                  <a:lnTo>
                                    <a:pt x="3661" y="20731"/>
                                  </a:lnTo>
                                  <a:lnTo>
                                    <a:pt x="2807" y="21600"/>
                                  </a:lnTo>
                                  <a:lnTo>
                                    <a:pt x="2197" y="20359"/>
                                  </a:lnTo>
                                  <a:lnTo>
                                    <a:pt x="1708" y="18993"/>
                                  </a:lnTo>
                                  <a:lnTo>
                                    <a:pt x="1464" y="17379"/>
                                  </a:lnTo>
                                  <a:lnTo>
                                    <a:pt x="976" y="15766"/>
                                  </a:lnTo>
                                  <a:lnTo>
                                    <a:pt x="854" y="14152"/>
                                  </a:lnTo>
                                  <a:lnTo>
                                    <a:pt x="610" y="12662"/>
                                  </a:lnTo>
                                  <a:lnTo>
                                    <a:pt x="366" y="11048"/>
                                  </a:lnTo>
                                  <a:lnTo>
                                    <a:pt x="0" y="9683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69" name="Shape 592"/>
                            <p:cNvSpPr/>
                            <p:nvPr/>
                          </p:nvSpPr>
                          <p:spPr>
                            <a:xfrm>
                              <a:off x="2001671" y="1986028"/>
                              <a:ext cx="192832" cy="15020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10320"/>
                                  </a:moveTo>
                                  <a:lnTo>
                                    <a:pt x="704" y="10320"/>
                                  </a:lnTo>
                                  <a:lnTo>
                                    <a:pt x="1174" y="10800"/>
                                  </a:lnTo>
                                  <a:lnTo>
                                    <a:pt x="1174" y="11280"/>
                                  </a:lnTo>
                                  <a:lnTo>
                                    <a:pt x="1409" y="12000"/>
                                  </a:lnTo>
                                  <a:lnTo>
                                    <a:pt x="1878" y="12480"/>
                                  </a:lnTo>
                                  <a:lnTo>
                                    <a:pt x="4696" y="12480"/>
                                  </a:lnTo>
                                  <a:lnTo>
                                    <a:pt x="7513" y="11760"/>
                                  </a:lnTo>
                                  <a:lnTo>
                                    <a:pt x="11739" y="10800"/>
                                  </a:lnTo>
                                  <a:lnTo>
                                    <a:pt x="13383" y="9600"/>
                                  </a:lnTo>
                                  <a:lnTo>
                                    <a:pt x="14791" y="8400"/>
                                  </a:lnTo>
                                  <a:lnTo>
                                    <a:pt x="16670" y="6480"/>
                                  </a:lnTo>
                                  <a:lnTo>
                                    <a:pt x="18313" y="3360"/>
                                  </a:lnTo>
                                  <a:lnTo>
                                    <a:pt x="19957" y="0"/>
                                  </a:lnTo>
                                  <a:lnTo>
                                    <a:pt x="20191" y="480"/>
                                  </a:lnTo>
                                  <a:lnTo>
                                    <a:pt x="20661" y="1200"/>
                                  </a:lnTo>
                                  <a:lnTo>
                                    <a:pt x="20896" y="1680"/>
                                  </a:lnTo>
                                  <a:lnTo>
                                    <a:pt x="20896" y="2400"/>
                                  </a:lnTo>
                                  <a:lnTo>
                                    <a:pt x="21365" y="3840"/>
                                  </a:lnTo>
                                  <a:lnTo>
                                    <a:pt x="21365" y="4560"/>
                                  </a:lnTo>
                                  <a:lnTo>
                                    <a:pt x="21600" y="5760"/>
                                  </a:lnTo>
                                  <a:lnTo>
                                    <a:pt x="18548" y="18720"/>
                                  </a:lnTo>
                                  <a:lnTo>
                                    <a:pt x="17139" y="21600"/>
                                  </a:lnTo>
                                  <a:lnTo>
                                    <a:pt x="4226" y="19680"/>
                                  </a:lnTo>
                                  <a:lnTo>
                                    <a:pt x="0" y="1032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0" name="Shape 593"/>
                            <p:cNvSpPr/>
                            <p:nvPr/>
                          </p:nvSpPr>
                          <p:spPr>
                            <a:xfrm>
                              <a:off x="1540553" y="1557112"/>
                              <a:ext cx="339551" cy="328781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18091"/>
                                  </a:moveTo>
                                  <a:lnTo>
                                    <a:pt x="19867" y="15679"/>
                                  </a:lnTo>
                                  <a:lnTo>
                                    <a:pt x="20267" y="15241"/>
                                  </a:lnTo>
                                  <a:lnTo>
                                    <a:pt x="20267" y="13815"/>
                                  </a:lnTo>
                                  <a:lnTo>
                                    <a:pt x="20000" y="13486"/>
                                  </a:lnTo>
                                  <a:lnTo>
                                    <a:pt x="20000" y="13048"/>
                                  </a:lnTo>
                                  <a:lnTo>
                                    <a:pt x="19867" y="12719"/>
                                  </a:lnTo>
                                  <a:lnTo>
                                    <a:pt x="18933" y="12609"/>
                                  </a:lnTo>
                                  <a:lnTo>
                                    <a:pt x="18000" y="12171"/>
                                  </a:lnTo>
                                  <a:lnTo>
                                    <a:pt x="17067" y="11513"/>
                                  </a:lnTo>
                                  <a:lnTo>
                                    <a:pt x="16000" y="10745"/>
                                  </a:lnTo>
                                  <a:lnTo>
                                    <a:pt x="15333" y="9978"/>
                                  </a:lnTo>
                                  <a:lnTo>
                                    <a:pt x="14667" y="9101"/>
                                  </a:lnTo>
                                  <a:lnTo>
                                    <a:pt x="14267" y="8333"/>
                                  </a:lnTo>
                                  <a:lnTo>
                                    <a:pt x="14267" y="6798"/>
                                  </a:lnTo>
                                  <a:lnTo>
                                    <a:pt x="14400" y="6469"/>
                                  </a:lnTo>
                                  <a:lnTo>
                                    <a:pt x="14667" y="6359"/>
                                  </a:lnTo>
                                  <a:lnTo>
                                    <a:pt x="14800" y="6140"/>
                                  </a:lnTo>
                                  <a:lnTo>
                                    <a:pt x="15067" y="5921"/>
                                  </a:lnTo>
                                  <a:lnTo>
                                    <a:pt x="15200" y="5702"/>
                                  </a:lnTo>
                                  <a:lnTo>
                                    <a:pt x="15333" y="5592"/>
                                  </a:lnTo>
                                  <a:lnTo>
                                    <a:pt x="14800" y="5153"/>
                                  </a:lnTo>
                                  <a:lnTo>
                                    <a:pt x="14400" y="4715"/>
                                  </a:lnTo>
                                  <a:lnTo>
                                    <a:pt x="13733" y="4057"/>
                                  </a:lnTo>
                                  <a:lnTo>
                                    <a:pt x="13200" y="3509"/>
                                  </a:lnTo>
                                  <a:lnTo>
                                    <a:pt x="12800" y="2741"/>
                                  </a:lnTo>
                                  <a:lnTo>
                                    <a:pt x="12267" y="1974"/>
                                  </a:lnTo>
                                  <a:lnTo>
                                    <a:pt x="12000" y="1316"/>
                                  </a:lnTo>
                                  <a:lnTo>
                                    <a:pt x="11867" y="768"/>
                                  </a:lnTo>
                                  <a:lnTo>
                                    <a:pt x="10533" y="768"/>
                                  </a:lnTo>
                                  <a:lnTo>
                                    <a:pt x="10133" y="548"/>
                                  </a:lnTo>
                                  <a:lnTo>
                                    <a:pt x="9733" y="439"/>
                                  </a:lnTo>
                                  <a:lnTo>
                                    <a:pt x="9333" y="219"/>
                                  </a:lnTo>
                                  <a:lnTo>
                                    <a:pt x="8800" y="110"/>
                                  </a:lnTo>
                                  <a:lnTo>
                                    <a:pt x="8400" y="0"/>
                                  </a:lnTo>
                                  <a:lnTo>
                                    <a:pt x="6800" y="0"/>
                                  </a:lnTo>
                                  <a:lnTo>
                                    <a:pt x="6267" y="219"/>
                                  </a:lnTo>
                                  <a:lnTo>
                                    <a:pt x="5733" y="768"/>
                                  </a:lnTo>
                                  <a:lnTo>
                                    <a:pt x="4667" y="1645"/>
                                  </a:lnTo>
                                  <a:lnTo>
                                    <a:pt x="4267" y="2083"/>
                                  </a:lnTo>
                                  <a:lnTo>
                                    <a:pt x="3867" y="2412"/>
                                  </a:lnTo>
                                  <a:lnTo>
                                    <a:pt x="3733" y="2741"/>
                                  </a:lnTo>
                                  <a:lnTo>
                                    <a:pt x="3733" y="3947"/>
                                  </a:lnTo>
                                  <a:lnTo>
                                    <a:pt x="3867" y="4495"/>
                                  </a:lnTo>
                                  <a:lnTo>
                                    <a:pt x="3867" y="5153"/>
                                  </a:lnTo>
                                  <a:lnTo>
                                    <a:pt x="4133" y="5921"/>
                                  </a:lnTo>
                                  <a:lnTo>
                                    <a:pt x="3867" y="6359"/>
                                  </a:lnTo>
                                  <a:lnTo>
                                    <a:pt x="3867" y="6798"/>
                                  </a:lnTo>
                                  <a:lnTo>
                                    <a:pt x="3733" y="7237"/>
                                  </a:lnTo>
                                  <a:lnTo>
                                    <a:pt x="3600" y="7565"/>
                                  </a:lnTo>
                                  <a:lnTo>
                                    <a:pt x="3333" y="7894"/>
                                  </a:lnTo>
                                  <a:lnTo>
                                    <a:pt x="2800" y="8333"/>
                                  </a:lnTo>
                                  <a:lnTo>
                                    <a:pt x="2267" y="8662"/>
                                  </a:lnTo>
                                  <a:lnTo>
                                    <a:pt x="1867" y="9101"/>
                                  </a:lnTo>
                                  <a:lnTo>
                                    <a:pt x="1200" y="9429"/>
                                  </a:lnTo>
                                  <a:lnTo>
                                    <a:pt x="533" y="9649"/>
                                  </a:lnTo>
                                  <a:lnTo>
                                    <a:pt x="133" y="9978"/>
                                  </a:lnTo>
                                  <a:lnTo>
                                    <a:pt x="267" y="10745"/>
                                  </a:lnTo>
                                  <a:lnTo>
                                    <a:pt x="133" y="11513"/>
                                  </a:lnTo>
                                  <a:lnTo>
                                    <a:pt x="0" y="11951"/>
                                  </a:lnTo>
                                  <a:lnTo>
                                    <a:pt x="133" y="12499"/>
                                  </a:lnTo>
                                  <a:lnTo>
                                    <a:pt x="533" y="12938"/>
                                  </a:lnTo>
                                  <a:lnTo>
                                    <a:pt x="1733" y="13486"/>
                                  </a:lnTo>
                                  <a:lnTo>
                                    <a:pt x="3600" y="14473"/>
                                  </a:lnTo>
                                  <a:lnTo>
                                    <a:pt x="6800" y="15679"/>
                                  </a:lnTo>
                                  <a:lnTo>
                                    <a:pt x="8400" y="16118"/>
                                  </a:lnTo>
                                  <a:lnTo>
                                    <a:pt x="9600" y="16885"/>
                                  </a:lnTo>
                                  <a:lnTo>
                                    <a:pt x="10400" y="17434"/>
                                  </a:lnTo>
                                  <a:lnTo>
                                    <a:pt x="11067" y="18201"/>
                                  </a:lnTo>
                                  <a:lnTo>
                                    <a:pt x="11333" y="18969"/>
                                  </a:lnTo>
                                  <a:lnTo>
                                    <a:pt x="11333" y="19626"/>
                                  </a:lnTo>
                                  <a:lnTo>
                                    <a:pt x="11467" y="20065"/>
                                  </a:lnTo>
                                  <a:lnTo>
                                    <a:pt x="11467" y="20175"/>
                                  </a:lnTo>
                                  <a:lnTo>
                                    <a:pt x="11733" y="20504"/>
                                  </a:lnTo>
                                  <a:lnTo>
                                    <a:pt x="11867" y="20613"/>
                                  </a:lnTo>
                                  <a:lnTo>
                                    <a:pt x="12000" y="20832"/>
                                  </a:lnTo>
                                  <a:lnTo>
                                    <a:pt x="12267" y="20942"/>
                                  </a:lnTo>
                                  <a:lnTo>
                                    <a:pt x="12400" y="21161"/>
                                  </a:lnTo>
                                  <a:lnTo>
                                    <a:pt x="12800" y="21271"/>
                                  </a:lnTo>
                                  <a:lnTo>
                                    <a:pt x="13600" y="21600"/>
                                  </a:lnTo>
                                  <a:lnTo>
                                    <a:pt x="13867" y="21381"/>
                                  </a:lnTo>
                                  <a:lnTo>
                                    <a:pt x="14000" y="21381"/>
                                  </a:lnTo>
                                  <a:lnTo>
                                    <a:pt x="14533" y="21271"/>
                                  </a:lnTo>
                                  <a:lnTo>
                                    <a:pt x="14800" y="21381"/>
                                  </a:lnTo>
                                  <a:lnTo>
                                    <a:pt x="15200" y="21381"/>
                                  </a:lnTo>
                                  <a:lnTo>
                                    <a:pt x="15333" y="21600"/>
                                  </a:lnTo>
                                  <a:lnTo>
                                    <a:pt x="19067" y="21600"/>
                                  </a:lnTo>
                                  <a:lnTo>
                                    <a:pt x="19467" y="19078"/>
                                  </a:lnTo>
                                  <a:lnTo>
                                    <a:pt x="19733" y="19078"/>
                                  </a:lnTo>
                                  <a:lnTo>
                                    <a:pt x="19733" y="18969"/>
                                  </a:lnTo>
                                  <a:lnTo>
                                    <a:pt x="19867" y="18969"/>
                                  </a:lnTo>
                                  <a:lnTo>
                                    <a:pt x="20000" y="18859"/>
                                  </a:lnTo>
                                  <a:lnTo>
                                    <a:pt x="20267" y="18859"/>
                                  </a:lnTo>
                                  <a:lnTo>
                                    <a:pt x="20400" y="18640"/>
                                  </a:lnTo>
                                  <a:lnTo>
                                    <a:pt x="20533" y="18530"/>
                                  </a:lnTo>
                                  <a:lnTo>
                                    <a:pt x="21600" y="18091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1" name="Shape 594"/>
                            <p:cNvSpPr/>
                            <p:nvPr/>
                          </p:nvSpPr>
                          <p:spPr>
                            <a:xfrm>
                              <a:off x="176063" y="2094508"/>
                              <a:ext cx="563822" cy="47898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5781" y="8203"/>
                                  </a:moveTo>
                                  <a:lnTo>
                                    <a:pt x="5862" y="7902"/>
                                  </a:lnTo>
                                  <a:lnTo>
                                    <a:pt x="6103" y="7827"/>
                                  </a:lnTo>
                                  <a:lnTo>
                                    <a:pt x="6183" y="7677"/>
                                  </a:lnTo>
                                  <a:lnTo>
                                    <a:pt x="6504" y="7677"/>
                                  </a:lnTo>
                                  <a:lnTo>
                                    <a:pt x="6745" y="7827"/>
                                  </a:lnTo>
                                  <a:lnTo>
                                    <a:pt x="7146" y="8203"/>
                                  </a:lnTo>
                                  <a:lnTo>
                                    <a:pt x="16300" y="151"/>
                                  </a:lnTo>
                                  <a:lnTo>
                                    <a:pt x="16782" y="0"/>
                                  </a:lnTo>
                                  <a:lnTo>
                                    <a:pt x="16943" y="75"/>
                                  </a:lnTo>
                                  <a:lnTo>
                                    <a:pt x="17103" y="75"/>
                                  </a:lnTo>
                                  <a:lnTo>
                                    <a:pt x="17344" y="301"/>
                                  </a:lnTo>
                                  <a:lnTo>
                                    <a:pt x="17585" y="376"/>
                                  </a:lnTo>
                                  <a:lnTo>
                                    <a:pt x="17906" y="527"/>
                                  </a:lnTo>
                                  <a:lnTo>
                                    <a:pt x="18228" y="602"/>
                                  </a:lnTo>
                                  <a:lnTo>
                                    <a:pt x="18308" y="677"/>
                                  </a:lnTo>
                                  <a:lnTo>
                                    <a:pt x="18388" y="903"/>
                                  </a:lnTo>
                                  <a:lnTo>
                                    <a:pt x="18549" y="1129"/>
                                  </a:lnTo>
                                  <a:lnTo>
                                    <a:pt x="18790" y="1355"/>
                                  </a:lnTo>
                                  <a:lnTo>
                                    <a:pt x="18950" y="1430"/>
                                  </a:lnTo>
                                  <a:lnTo>
                                    <a:pt x="19271" y="1505"/>
                                  </a:lnTo>
                                  <a:lnTo>
                                    <a:pt x="19432" y="1656"/>
                                  </a:lnTo>
                                  <a:lnTo>
                                    <a:pt x="19753" y="1731"/>
                                  </a:lnTo>
                                  <a:lnTo>
                                    <a:pt x="19833" y="1731"/>
                                  </a:lnTo>
                                  <a:lnTo>
                                    <a:pt x="19994" y="1656"/>
                                  </a:lnTo>
                                  <a:lnTo>
                                    <a:pt x="20074" y="1656"/>
                                  </a:lnTo>
                                  <a:lnTo>
                                    <a:pt x="20315" y="1505"/>
                                  </a:lnTo>
                                  <a:lnTo>
                                    <a:pt x="20476" y="1505"/>
                                  </a:lnTo>
                                  <a:lnTo>
                                    <a:pt x="20556" y="1430"/>
                                  </a:lnTo>
                                  <a:lnTo>
                                    <a:pt x="20797" y="1355"/>
                                  </a:lnTo>
                                  <a:lnTo>
                                    <a:pt x="20877" y="1129"/>
                                  </a:lnTo>
                                  <a:lnTo>
                                    <a:pt x="20797" y="3613"/>
                                  </a:lnTo>
                                  <a:lnTo>
                                    <a:pt x="21279" y="4440"/>
                                  </a:lnTo>
                                  <a:lnTo>
                                    <a:pt x="21520" y="5193"/>
                                  </a:lnTo>
                                  <a:lnTo>
                                    <a:pt x="21600" y="5795"/>
                                  </a:lnTo>
                                  <a:lnTo>
                                    <a:pt x="21600" y="6548"/>
                                  </a:lnTo>
                                  <a:lnTo>
                                    <a:pt x="21520" y="6849"/>
                                  </a:lnTo>
                                  <a:lnTo>
                                    <a:pt x="21439" y="7300"/>
                                  </a:lnTo>
                                  <a:lnTo>
                                    <a:pt x="21439" y="9784"/>
                                  </a:lnTo>
                                  <a:lnTo>
                                    <a:pt x="21359" y="10612"/>
                                  </a:lnTo>
                                  <a:lnTo>
                                    <a:pt x="21279" y="11364"/>
                                  </a:lnTo>
                                  <a:lnTo>
                                    <a:pt x="21118" y="11967"/>
                                  </a:lnTo>
                                  <a:lnTo>
                                    <a:pt x="20877" y="12493"/>
                                  </a:lnTo>
                                  <a:lnTo>
                                    <a:pt x="20476" y="13246"/>
                                  </a:lnTo>
                                  <a:lnTo>
                                    <a:pt x="19914" y="13999"/>
                                  </a:lnTo>
                                  <a:lnTo>
                                    <a:pt x="19512" y="14525"/>
                                  </a:lnTo>
                                  <a:lnTo>
                                    <a:pt x="19352" y="15052"/>
                                  </a:lnTo>
                                  <a:lnTo>
                                    <a:pt x="19111" y="15654"/>
                                  </a:lnTo>
                                  <a:lnTo>
                                    <a:pt x="19111" y="16407"/>
                                  </a:lnTo>
                                  <a:lnTo>
                                    <a:pt x="19030" y="16859"/>
                                  </a:lnTo>
                                  <a:lnTo>
                                    <a:pt x="19030" y="17385"/>
                                  </a:lnTo>
                                  <a:lnTo>
                                    <a:pt x="18950" y="17837"/>
                                  </a:lnTo>
                                  <a:lnTo>
                                    <a:pt x="18870" y="18063"/>
                                  </a:lnTo>
                                  <a:lnTo>
                                    <a:pt x="18388" y="18439"/>
                                  </a:lnTo>
                                  <a:lnTo>
                                    <a:pt x="17585" y="18891"/>
                                  </a:lnTo>
                                  <a:lnTo>
                                    <a:pt x="17264" y="18966"/>
                                  </a:lnTo>
                                  <a:lnTo>
                                    <a:pt x="16782" y="18891"/>
                                  </a:lnTo>
                                  <a:lnTo>
                                    <a:pt x="15819" y="18439"/>
                                  </a:lnTo>
                                  <a:lnTo>
                                    <a:pt x="15337" y="18289"/>
                                  </a:lnTo>
                                  <a:lnTo>
                                    <a:pt x="15016" y="18289"/>
                                  </a:lnTo>
                                  <a:lnTo>
                                    <a:pt x="14775" y="18364"/>
                                  </a:lnTo>
                                  <a:lnTo>
                                    <a:pt x="13972" y="18815"/>
                                  </a:lnTo>
                                  <a:lnTo>
                                    <a:pt x="13490" y="19116"/>
                                  </a:lnTo>
                                  <a:lnTo>
                                    <a:pt x="13410" y="19342"/>
                                  </a:lnTo>
                                  <a:lnTo>
                                    <a:pt x="13249" y="19493"/>
                                  </a:lnTo>
                                  <a:lnTo>
                                    <a:pt x="13169" y="19643"/>
                                  </a:lnTo>
                                  <a:lnTo>
                                    <a:pt x="13008" y="19869"/>
                                  </a:lnTo>
                                  <a:lnTo>
                                    <a:pt x="12848" y="19944"/>
                                  </a:lnTo>
                                  <a:lnTo>
                                    <a:pt x="12526" y="19944"/>
                                  </a:lnTo>
                                  <a:lnTo>
                                    <a:pt x="12286" y="19869"/>
                                  </a:lnTo>
                                  <a:lnTo>
                                    <a:pt x="12125" y="19718"/>
                                  </a:lnTo>
                                  <a:lnTo>
                                    <a:pt x="11964" y="19493"/>
                                  </a:lnTo>
                                  <a:lnTo>
                                    <a:pt x="11884" y="19342"/>
                                  </a:lnTo>
                                  <a:lnTo>
                                    <a:pt x="11723" y="18966"/>
                                  </a:lnTo>
                                  <a:lnTo>
                                    <a:pt x="11242" y="18665"/>
                                  </a:lnTo>
                                  <a:lnTo>
                                    <a:pt x="10840" y="18590"/>
                                  </a:lnTo>
                                  <a:lnTo>
                                    <a:pt x="10760" y="18665"/>
                                  </a:lnTo>
                                  <a:lnTo>
                                    <a:pt x="10439" y="18665"/>
                                  </a:lnTo>
                                  <a:lnTo>
                                    <a:pt x="10358" y="18815"/>
                                  </a:lnTo>
                                  <a:lnTo>
                                    <a:pt x="10278" y="18891"/>
                                  </a:lnTo>
                                  <a:lnTo>
                                    <a:pt x="10117" y="18891"/>
                                  </a:lnTo>
                                  <a:lnTo>
                                    <a:pt x="9957" y="18966"/>
                                  </a:lnTo>
                                  <a:lnTo>
                                    <a:pt x="9877" y="18966"/>
                                  </a:lnTo>
                                  <a:lnTo>
                                    <a:pt x="9395" y="18891"/>
                                  </a:lnTo>
                                  <a:lnTo>
                                    <a:pt x="9154" y="18815"/>
                                  </a:lnTo>
                                  <a:lnTo>
                                    <a:pt x="8512" y="18364"/>
                                  </a:lnTo>
                                  <a:lnTo>
                                    <a:pt x="8271" y="18063"/>
                                  </a:lnTo>
                                  <a:lnTo>
                                    <a:pt x="7949" y="17837"/>
                                  </a:lnTo>
                                  <a:lnTo>
                                    <a:pt x="7628" y="17762"/>
                                  </a:lnTo>
                                  <a:lnTo>
                                    <a:pt x="7146" y="17611"/>
                                  </a:lnTo>
                                  <a:lnTo>
                                    <a:pt x="6665" y="17762"/>
                                  </a:lnTo>
                                  <a:lnTo>
                                    <a:pt x="5862" y="18364"/>
                                  </a:lnTo>
                                  <a:lnTo>
                                    <a:pt x="5621" y="18891"/>
                                  </a:lnTo>
                                  <a:lnTo>
                                    <a:pt x="5219" y="19417"/>
                                  </a:lnTo>
                                  <a:lnTo>
                                    <a:pt x="4898" y="19944"/>
                                  </a:lnTo>
                                  <a:lnTo>
                                    <a:pt x="4818" y="20546"/>
                                  </a:lnTo>
                                  <a:lnTo>
                                    <a:pt x="4818" y="21073"/>
                                  </a:lnTo>
                                  <a:lnTo>
                                    <a:pt x="4657" y="20998"/>
                                  </a:lnTo>
                                  <a:lnTo>
                                    <a:pt x="4416" y="20998"/>
                                  </a:lnTo>
                                  <a:lnTo>
                                    <a:pt x="4175" y="20772"/>
                                  </a:lnTo>
                                  <a:lnTo>
                                    <a:pt x="4015" y="20697"/>
                                  </a:lnTo>
                                  <a:lnTo>
                                    <a:pt x="3613" y="20321"/>
                                  </a:lnTo>
                                  <a:lnTo>
                                    <a:pt x="3372" y="20245"/>
                                  </a:lnTo>
                                  <a:lnTo>
                                    <a:pt x="3212" y="20170"/>
                                  </a:lnTo>
                                  <a:lnTo>
                                    <a:pt x="2570" y="21600"/>
                                  </a:lnTo>
                                  <a:lnTo>
                                    <a:pt x="1847" y="21600"/>
                                  </a:lnTo>
                                  <a:lnTo>
                                    <a:pt x="1767" y="21224"/>
                                  </a:lnTo>
                                  <a:lnTo>
                                    <a:pt x="1686" y="20772"/>
                                  </a:lnTo>
                                  <a:lnTo>
                                    <a:pt x="1686" y="19192"/>
                                  </a:lnTo>
                                  <a:lnTo>
                                    <a:pt x="1606" y="18891"/>
                                  </a:lnTo>
                                  <a:lnTo>
                                    <a:pt x="1526" y="18439"/>
                                  </a:lnTo>
                                  <a:lnTo>
                                    <a:pt x="1365" y="18138"/>
                                  </a:lnTo>
                                  <a:lnTo>
                                    <a:pt x="1124" y="17837"/>
                                  </a:lnTo>
                                  <a:lnTo>
                                    <a:pt x="883" y="17611"/>
                                  </a:lnTo>
                                  <a:lnTo>
                                    <a:pt x="642" y="17310"/>
                                  </a:lnTo>
                                  <a:lnTo>
                                    <a:pt x="321" y="17009"/>
                                  </a:lnTo>
                                  <a:lnTo>
                                    <a:pt x="161" y="16557"/>
                                  </a:lnTo>
                                  <a:lnTo>
                                    <a:pt x="0" y="15353"/>
                                  </a:lnTo>
                                  <a:lnTo>
                                    <a:pt x="1365" y="15353"/>
                                  </a:lnTo>
                                  <a:lnTo>
                                    <a:pt x="2007" y="14902"/>
                                  </a:lnTo>
                                  <a:lnTo>
                                    <a:pt x="2329" y="14826"/>
                                  </a:lnTo>
                                  <a:lnTo>
                                    <a:pt x="3132" y="14826"/>
                                  </a:lnTo>
                                  <a:lnTo>
                                    <a:pt x="3533" y="14751"/>
                                  </a:lnTo>
                                  <a:lnTo>
                                    <a:pt x="3854" y="14751"/>
                                  </a:lnTo>
                                  <a:lnTo>
                                    <a:pt x="4256" y="14601"/>
                                  </a:lnTo>
                                  <a:lnTo>
                                    <a:pt x="4577" y="14525"/>
                                  </a:lnTo>
                                  <a:lnTo>
                                    <a:pt x="4898" y="14074"/>
                                  </a:lnTo>
                                  <a:lnTo>
                                    <a:pt x="5139" y="13773"/>
                                  </a:lnTo>
                                  <a:lnTo>
                                    <a:pt x="5300" y="13171"/>
                                  </a:lnTo>
                                  <a:lnTo>
                                    <a:pt x="5621" y="12418"/>
                                  </a:lnTo>
                                  <a:lnTo>
                                    <a:pt x="5701" y="11590"/>
                                  </a:lnTo>
                                  <a:lnTo>
                                    <a:pt x="5701" y="10010"/>
                                  </a:lnTo>
                                  <a:lnTo>
                                    <a:pt x="5621" y="9257"/>
                                  </a:lnTo>
                                  <a:lnTo>
                                    <a:pt x="5781" y="8203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2" name="Shape 595"/>
                            <p:cNvSpPr/>
                            <p:nvPr/>
                          </p:nvSpPr>
                          <p:spPr>
                            <a:xfrm>
                              <a:off x="664429" y="2107860"/>
                              <a:ext cx="381471" cy="619174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967" y="582"/>
                                  </a:moveTo>
                                  <a:lnTo>
                                    <a:pt x="2848" y="2329"/>
                                  </a:lnTo>
                                  <a:lnTo>
                                    <a:pt x="3560" y="2969"/>
                                  </a:lnTo>
                                  <a:lnTo>
                                    <a:pt x="3916" y="3551"/>
                                  </a:lnTo>
                                  <a:lnTo>
                                    <a:pt x="4035" y="3959"/>
                                  </a:lnTo>
                                  <a:lnTo>
                                    <a:pt x="4035" y="4541"/>
                                  </a:lnTo>
                                  <a:lnTo>
                                    <a:pt x="3916" y="4774"/>
                                  </a:lnTo>
                                  <a:lnTo>
                                    <a:pt x="3798" y="5123"/>
                                  </a:lnTo>
                                  <a:lnTo>
                                    <a:pt x="3798" y="7743"/>
                                  </a:lnTo>
                                  <a:lnTo>
                                    <a:pt x="3679" y="8326"/>
                                  </a:lnTo>
                                  <a:lnTo>
                                    <a:pt x="3560" y="8791"/>
                                  </a:lnTo>
                                  <a:lnTo>
                                    <a:pt x="3086" y="9315"/>
                                  </a:lnTo>
                                  <a:lnTo>
                                    <a:pt x="2492" y="9781"/>
                                  </a:lnTo>
                                  <a:lnTo>
                                    <a:pt x="1662" y="10363"/>
                                  </a:lnTo>
                                  <a:lnTo>
                                    <a:pt x="1305" y="10771"/>
                                  </a:lnTo>
                                  <a:lnTo>
                                    <a:pt x="831" y="11178"/>
                                  </a:lnTo>
                                  <a:lnTo>
                                    <a:pt x="712" y="11644"/>
                                  </a:lnTo>
                                  <a:lnTo>
                                    <a:pt x="356" y="12168"/>
                                  </a:lnTo>
                                  <a:lnTo>
                                    <a:pt x="356" y="12518"/>
                                  </a:lnTo>
                                  <a:lnTo>
                                    <a:pt x="119" y="13216"/>
                                  </a:lnTo>
                                  <a:lnTo>
                                    <a:pt x="0" y="13274"/>
                                  </a:lnTo>
                                  <a:lnTo>
                                    <a:pt x="119" y="13449"/>
                                  </a:lnTo>
                                  <a:lnTo>
                                    <a:pt x="356" y="13624"/>
                                  </a:lnTo>
                                  <a:lnTo>
                                    <a:pt x="593" y="13682"/>
                                  </a:lnTo>
                                  <a:lnTo>
                                    <a:pt x="712" y="13740"/>
                                  </a:lnTo>
                                  <a:lnTo>
                                    <a:pt x="831" y="13857"/>
                                  </a:lnTo>
                                  <a:lnTo>
                                    <a:pt x="831" y="14031"/>
                                  </a:lnTo>
                                  <a:lnTo>
                                    <a:pt x="949" y="14089"/>
                                  </a:lnTo>
                                  <a:lnTo>
                                    <a:pt x="949" y="14148"/>
                                  </a:lnTo>
                                  <a:lnTo>
                                    <a:pt x="1068" y="14264"/>
                                  </a:lnTo>
                                  <a:lnTo>
                                    <a:pt x="1424" y="14264"/>
                                  </a:lnTo>
                                  <a:lnTo>
                                    <a:pt x="1662" y="14322"/>
                                  </a:lnTo>
                                  <a:lnTo>
                                    <a:pt x="1899" y="14322"/>
                                  </a:lnTo>
                                  <a:lnTo>
                                    <a:pt x="2255" y="14439"/>
                                  </a:lnTo>
                                  <a:lnTo>
                                    <a:pt x="2611" y="14439"/>
                                  </a:lnTo>
                                  <a:lnTo>
                                    <a:pt x="2967" y="14497"/>
                                  </a:lnTo>
                                  <a:lnTo>
                                    <a:pt x="2967" y="15312"/>
                                  </a:lnTo>
                                  <a:lnTo>
                                    <a:pt x="3086" y="15778"/>
                                  </a:lnTo>
                                  <a:lnTo>
                                    <a:pt x="3086" y="16244"/>
                                  </a:lnTo>
                                  <a:lnTo>
                                    <a:pt x="3323" y="17059"/>
                                  </a:lnTo>
                                  <a:lnTo>
                                    <a:pt x="3560" y="17466"/>
                                  </a:lnTo>
                                  <a:lnTo>
                                    <a:pt x="3798" y="17816"/>
                                  </a:lnTo>
                                  <a:lnTo>
                                    <a:pt x="3916" y="17932"/>
                                  </a:lnTo>
                                  <a:lnTo>
                                    <a:pt x="4273" y="18107"/>
                                  </a:lnTo>
                                  <a:lnTo>
                                    <a:pt x="3204" y="18107"/>
                                  </a:lnTo>
                                  <a:lnTo>
                                    <a:pt x="2611" y="18049"/>
                                  </a:lnTo>
                                  <a:lnTo>
                                    <a:pt x="2255" y="18107"/>
                                  </a:lnTo>
                                  <a:lnTo>
                                    <a:pt x="1780" y="18107"/>
                                  </a:lnTo>
                                  <a:lnTo>
                                    <a:pt x="1543" y="18281"/>
                                  </a:lnTo>
                                  <a:lnTo>
                                    <a:pt x="1543" y="18922"/>
                                  </a:lnTo>
                                  <a:lnTo>
                                    <a:pt x="1780" y="19329"/>
                                  </a:lnTo>
                                  <a:lnTo>
                                    <a:pt x="2255" y="19679"/>
                                  </a:lnTo>
                                  <a:lnTo>
                                    <a:pt x="2848" y="19912"/>
                                  </a:lnTo>
                                  <a:lnTo>
                                    <a:pt x="3204" y="20203"/>
                                  </a:lnTo>
                                  <a:lnTo>
                                    <a:pt x="3679" y="20610"/>
                                  </a:lnTo>
                                  <a:lnTo>
                                    <a:pt x="3916" y="21018"/>
                                  </a:lnTo>
                                  <a:lnTo>
                                    <a:pt x="4035" y="21600"/>
                                  </a:lnTo>
                                  <a:lnTo>
                                    <a:pt x="5934" y="21600"/>
                                  </a:lnTo>
                                  <a:lnTo>
                                    <a:pt x="6765" y="21425"/>
                                  </a:lnTo>
                                  <a:lnTo>
                                    <a:pt x="8426" y="21309"/>
                                  </a:lnTo>
                                  <a:lnTo>
                                    <a:pt x="9257" y="21192"/>
                                  </a:lnTo>
                                  <a:lnTo>
                                    <a:pt x="10444" y="20901"/>
                                  </a:lnTo>
                                  <a:lnTo>
                                    <a:pt x="10681" y="20785"/>
                                  </a:lnTo>
                                  <a:lnTo>
                                    <a:pt x="10800" y="20610"/>
                                  </a:lnTo>
                                  <a:lnTo>
                                    <a:pt x="10919" y="20377"/>
                                  </a:lnTo>
                                  <a:lnTo>
                                    <a:pt x="10919" y="19737"/>
                                  </a:lnTo>
                                  <a:lnTo>
                                    <a:pt x="11987" y="19853"/>
                                  </a:lnTo>
                                  <a:lnTo>
                                    <a:pt x="12818" y="19853"/>
                                  </a:lnTo>
                                  <a:lnTo>
                                    <a:pt x="13530" y="19737"/>
                                  </a:lnTo>
                                  <a:lnTo>
                                    <a:pt x="14123" y="19562"/>
                                  </a:lnTo>
                                  <a:lnTo>
                                    <a:pt x="14479" y="19446"/>
                                  </a:lnTo>
                                  <a:lnTo>
                                    <a:pt x="14954" y="19155"/>
                                  </a:lnTo>
                                  <a:lnTo>
                                    <a:pt x="15666" y="18689"/>
                                  </a:lnTo>
                                  <a:lnTo>
                                    <a:pt x="16378" y="18107"/>
                                  </a:lnTo>
                                  <a:lnTo>
                                    <a:pt x="16971" y="17641"/>
                                  </a:lnTo>
                                  <a:lnTo>
                                    <a:pt x="17446" y="17408"/>
                                  </a:lnTo>
                                  <a:lnTo>
                                    <a:pt x="17921" y="17292"/>
                                  </a:lnTo>
                                  <a:lnTo>
                                    <a:pt x="18633" y="17175"/>
                                  </a:lnTo>
                                  <a:lnTo>
                                    <a:pt x="19345" y="17175"/>
                                  </a:lnTo>
                                  <a:lnTo>
                                    <a:pt x="19345" y="17001"/>
                                  </a:lnTo>
                                  <a:lnTo>
                                    <a:pt x="18870" y="16593"/>
                                  </a:lnTo>
                                  <a:lnTo>
                                    <a:pt x="18633" y="16244"/>
                                  </a:lnTo>
                                  <a:lnTo>
                                    <a:pt x="18396" y="15778"/>
                                  </a:lnTo>
                                  <a:lnTo>
                                    <a:pt x="18277" y="15487"/>
                                  </a:lnTo>
                                  <a:lnTo>
                                    <a:pt x="18158" y="15137"/>
                                  </a:lnTo>
                                  <a:lnTo>
                                    <a:pt x="17921" y="14846"/>
                                  </a:lnTo>
                                  <a:lnTo>
                                    <a:pt x="17565" y="14555"/>
                                  </a:lnTo>
                                  <a:lnTo>
                                    <a:pt x="17209" y="14322"/>
                                  </a:lnTo>
                                  <a:lnTo>
                                    <a:pt x="17921" y="13624"/>
                                  </a:lnTo>
                                  <a:lnTo>
                                    <a:pt x="18040" y="13449"/>
                                  </a:lnTo>
                                  <a:lnTo>
                                    <a:pt x="18040" y="12867"/>
                                  </a:lnTo>
                                  <a:lnTo>
                                    <a:pt x="18158" y="12518"/>
                                  </a:lnTo>
                                  <a:lnTo>
                                    <a:pt x="18158" y="12285"/>
                                  </a:lnTo>
                                  <a:lnTo>
                                    <a:pt x="18396" y="11877"/>
                                  </a:lnTo>
                                  <a:lnTo>
                                    <a:pt x="18752" y="11586"/>
                                  </a:lnTo>
                                  <a:lnTo>
                                    <a:pt x="19108" y="11353"/>
                                  </a:lnTo>
                                  <a:lnTo>
                                    <a:pt x="20532" y="10654"/>
                                  </a:lnTo>
                                  <a:lnTo>
                                    <a:pt x="21125" y="10538"/>
                                  </a:lnTo>
                                  <a:lnTo>
                                    <a:pt x="21600" y="10363"/>
                                  </a:lnTo>
                                  <a:lnTo>
                                    <a:pt x="21600" y="5356"/>
                                  </a:lnTo>
                                  <a:lnTo>
                                    <a:pt x="5103" y="0"/>
                                  </a:lnTo>
                                  <a:lnTo>
                                    <a:pt x="4391" y="0"/>
                                  </a:lnTo>
                                  <a:lnTo>
                                    <a:pt x="4273" y="58"/>
                                  </a:lnTo>
                                  <a:lnTo>
                                    <a:pt x="3798" y="58"/>
                                  </a:lnTo>
                                  <a:lnTo>
                                    <a:pt x="3679" y="175"/>
                                  </a:lnTo>
                                  <a:lnTo>
                                    <a:pt x="3560" y="175"/>
                                  </a:lnTo>
                                  <a:lnTo>
                                    <a:pt x="3323" y="233"/>
                                  </a:lnTo>
                                  <a:lnTo>
                                    <a:pt x="3204" y="233"/>
                                  </a:lnTo>
                                  <a:lnTo>
                                    <a:pt x="3204" y="291"/>
                                  </a:lnTo>
                                  <a:lnTo>
                                    <a:pt x="3086" y="408"/>
                                  </a:lnTo>
                                  <a:lnTo>
                                    <a:pt x="2967" y="466"/>
                                  </a:lnTo>
                                  <a:lnTo>
                                    <a:pt x="2967" y="582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3" name="Shape 596"/>
                            <p:cNvSpPr/>
                            <p:nvPr/>
                          </p:nvSpPr>
                          <p:spPr>
                            <a:xfrm>
                              <a:off x="46111" y="2586843"/>
                              <a:ext cx="161393" cy="257016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122" y="21319"/>
                                  </a:moveTo>
                                  <a:lnTo>
                                    <a:pt x="1122" y="20338"/>
                                  </a:lnTo>
                                  <a:lnTo>
                                    <a:pt x="1683" y="20057"/>
                                  </a:lnTo>
                                  <a:lnTo>
                                    <a:pt x="1964" y="19636"/>
                                  </a:lnTo>
                                  <a:lnTo>
                                    <a:pt x="1964" y="19496"/>
                                  </a:lnTo>
                                  <a:lnTo>
                                    <a:pt x="2244" y="19075"/>
                                  </a:lnTo>
                                  <a:lnTo>
                                    <a:pt x="2244" y="18234"/>
                                  </a:lnTo>
                                  <a:lnTo>
                                    <a:pt x="1964" y="17813"/>
                                  </a:lnTo>
                                  <a:lnTo>
                                    <a:pt x="1683" y="17532"/>
                                  </a:lnTo>
                                  <a:lnTo>
                                    <a:pt x="1122" y="16831"/>
                                  </a:lnTo>
                                  <a:lnTo>
                                    <a:pt x="842" y="16551"/>
                                  </a:lnTo>
                                  <a:lnTo>
                                    <a:pt x="281" y="15709"/>
                                  </a:lnTo>
                                  <a:lnTo>
                                    <a:pt x="281" y="15429"/>
                                  </a:lnTo>
                                  <a:lnTo>
                                    <a:pt x="0" y="15008"/>
                                  </a:lnTo>
                                  <a:lnTo>
                                    <a:pt x="281" y="14026"/>
                                  </a:lnTo>
                                  <a:lnTo>
                                    <a:pt x="561" y="13184"/>
                                  </a:lnTo>
                                  <a:lnTo>
                                    <a:pt x="842" y="12483"/>
                                  </a:lnTo>
                                  <a:lnTo>
                                    <a:pt x="1683" y="11922"/>
                                  </a:lnTo>
                                  <a:lnTo>
                                    <a:pt x="2244" y="11221"/>
                                  </a:lnTo>
                                  <a:lnTo>
                                    <a:pt x="2805" y="10660"/>
                                  </a:lnTo>
                                  <a:lnTo>
                                    <a:pt x="3647" y="10099"/>
                                  </a:lnTo>
                                  <a:lnTo>
                                    <a:pt x="4208" y="9257"/>
                                  </a:lnTo>
                                  <a:lnTo>
                                    <a:pt x="2244" y="4348"/>
                                  </a:lnTo>
                                  <a:lnTo>
                                    <a:pt x="2244" y="0"/>
                                  </a:lnTo>
                                  <a:lnTo>
                                    <a:pt x="15148" y="0"/>
                                  </a:lnTo>
                                  <a:lnTo>
                                    <a:pt x="19075" y="7574"/>
                                  </a:lnTo>
                                  <a:lnTo>
                                    <a:pt x="19075" y="11642"/>
                                  </a:lnTo>
                                  <a:lnTo>
                                    <a:pt x="19356" y="12483"/>
                                  </a:lnTo>
                                  <a:lnTo>
                                    <a:pt x="19356" y="13044"/>
                                  </a:lnTo>
                                  <a:lnTo>
                                    <a:pt x="19917" y="13605"/>
                                  </a:lnTo>
                                  <a:lnTo>
                                    <a:pt x="20478" y="14727"/>
                                  </a:lnTo>
                                  <a:lnTo>
                                    <a:pt x="20758" y="15148"/>
                                  </a:lnTo>
                                  <a:lnTo>
                                    <a:pt x="21039" y="15709"/>
                                  </a:lnTo>
                                  <a:lnTo>
                                    <a:pt x="21600" y="16551"/>
                                  </a:lnTo>
                                  <a:lnTo>
                                    <a:pt x="19356" y="16831"/>
                                  </a:lnTo>
                                  <a:lnTo>
                                    <a:pt x="17953" y="17252"/>
                                  </a:lnTo>
                                  <a:lnTo>
                                    <a:pt x="15429" y="17813"/>
                                  </a:lnTo>
                                  <a:lnTo>
                                    <a:pt x="13745" y="18514"/>
                                  </a:lnTo>
                                  <a:lnTo>
                                    <a:pt x="12062" y="18795"/>
                                  </a:lnTo>
                                  <a:lnTo>
                                    <a:pt x="10660" y="19496"/>
                                  </a:lnTo>
                                  <a:lnTo>
                                    <a:pt x="9257" y="19777"/>
                                  </a:lnTo>
                                  <a:lnTo>
                                    <a:pt x="6732" y="20618"/>
                                  </a:lnTo>
                                  <a:lnTo>
                                    <a:pt x="6171" y="20758"/>
                                  </a:lnTo>
                                  <a:lnTo>
                                    <a:pt x="5610" y="21179"/>
                                  </a:lnTo>
                                  <a:lnTo>
                                    <a:pt x="4488" y="21319"/>
                                  </a:lnTo>
                                  <a:lnTo>
                                    <a:pt x="3927" y="21600"/>
                                  </a:lnTo>
                                  <a:lnTo>
                                    <a:pt x="2244" y="21600"/>
                                  </a:lnTo>
                                  <a:lnTo>
                                    <a:pt x="1122" y="2131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4" name="Shape 597"/>
                            <p:cNvSpPr/>
                            <p:nvPr/>
                          </p:nvSpPr>
                          <p:spPr>
                            <a:xfrm>
                              <a:off x="163487" y="2580167"/>
                              <a:ext cx="71265" cy="203611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0800" y="1239"/>
                                  </a:moveTo>
                                  <a:lnTo>
                                    <a:pt x="11435" y="2125"/>
                                  </a:lnTo>
                                  <a:lnTo>
                                    <a:pt x="12706" y="3187"/>
                                  </a:lnTo>
                                  <a:lnTo>
                                    <a:pt x="13976" y="4072"/>
                                  </a:lnTo>
                                  <a:lnTo>
                                    <a:pt x="15247" y="5489"/>
                                  </a:lnTo>
                                  <a:lnTo>
                                    <a:pt x="17788" y="6728"/>
                                  </a:lnTo>
                                  <a:lnTo>
                                    <a:pt x="18424" y="7967"/>
                                  </a:lnTo>
                                  <a:lnTo>
                                    <a:pt x="19694" y="9207"/>
                                  </a:lnTo>
                                  <a:lnTo>
                                    <a:pt x="19694" y="10800"/>
                                  </a:lnTo>
                                  <a:lnTo>
                                    <a:pt x="21600" y="21069"/>
                                  </a:lnTo>
                                  <a:lnTo>
                                    <a:pt x="19059" y="21069"/>
                                  </a:lnTo>
                                  <a:lnTo>
                                    <a:pt x="18424" y="21246"/>
                                  </a:lnTo>
                                  <a:lnTo>
                                    <a:pt x="14612" y="21246"/>
                                  </a:lnTo>
                                  <a:lnTo>
                                    <a:pt x="13341" y="21600"/>
                                  </a:lnTo>
                                  <a:lnTo>
                                    <a:pt x="12706" y="21600"/>
                                  </a:lnTo>
                                  <a:lnTo>
                                    <a:pt x="11435" y="20715"/>
                                  </a:lnTo>
                                  <a:lnTo>
                                    <a:pt x="10800" y="20007"/>
                                  </a:lnTo>
                                  <a:lnTo>
                                    <a:pt x="10165" y="19475"/>
                                  </a:lnTo>
                                  <a:lnTo>
                                    <a:pt x="8894" y="18059"/>
                                  </a:lnTo>
                                  <a:lnTo>
                                    <a:pt x="7624" y="17351"/>
                                  </a:lnTo>
                                  <a:lnTo>
                                    <a:pt x="7624" y="16643"/>
                                  </a:lnTo>
                                  <a:lnTo>
                                    <a:pt x="6988" y="15403"/>
                                  </a:lnTo>
                                  <a:lnTo>
                                    <a:pt x="6988" y="10269"/>
                                  </a:lnTo>
                                  <a:lnTo>
                                    <a:pt x="0" y="708"/>
                                  </a:lnTo>
                                  <a:lnTo>
                                    <a:pt x="635" y="708"/>
                                  </a:lnTo>
                                  <a:lnTo>
                                    <a:pt x="635" y="177"/>
                                  </a:lnTo>
                                  <a:lnTo>
                                    <a:pt x="1271" y="177"/>
                                  </a:lnTo>
                                  <a:lnTo>
                                    <a:pt x="1271" y="0"/>
                                  </a:lnTo>
                                  <a:lnTo>
                                    <a:pt x="6353" y="0"/>
                                  </a:lnTo>
                                  <a:lnTo>
                                    <a:pt x="7624" y="177"/>
                                  </a:lnTo>
                                  <a:lnTo>
                                    <a:pt x="7624" y="531"/>
                                  </a:lnTo>
                                  <a:lnTo>
                                    <a:pt x="8894" y="708"/>
                                  </a:lnTo>
                                  <a:lnTo>
                                    <a:pt x="9529" y="885"/>
                                  </a:lnTo>
                                  <a:lnTo>
                                    <a:pt x="10165" y="1239"/>
                                  </a:lnTo>
                                  <a:lnTo>
                                    <a:pt x="10800" y="123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5" name="Shape 598"/>
                            <p:cNvSpPr/>
                            <p:nvPr/>
                          </p:nvSpPr>
                          <p:spPr>
                            <a:xfrm>
                              <a:off x="197023" y="2538444"/>
                              <a:ext cx="117376" cy="240327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4800"/>
                                  </a:moveTo>
                                  <a:lnTo>
                                    <a:pt x="1157" y="4500"/>
                                  </a:lnTo>
                                  <a:lnTo>
                                    <a:pt x="1929" y="4200"/>
                                  </a:lnTo>
                                  <a:lnTo>
                                    <a:pt x="2314" y="3900"/>
                                  </a:lnTo>
                                  <a:lnTo>
                                    <a:pt x="3471" y="3450"/>
                                  </a:lnTo>
                                  <a:lnTo>
                                    <a:pt x="3857" y="3450"/>
                                  </a:lnTo>
                                  <a:lnTo>
                                    <a:pt x="4243" y="3300"/>
                                  </a:lnTo>
                                  <a:lnTo>
                                    <a:pt x="5014" y="2850"/>
                                  </a:lnTo>
                                  <a:lnTo>
                                    <a:pt x="8871" y="2850"/>
                                  </a:lnTo>
                                  <a:lnTo>
                                    <a:pt x="11957" y="0"/>
                                  </a:lnTo>
                                  <a:lnTo>
                                    <a:pt x="12729" y="150"/>
                                  </a:lnTo>
                                  <a:lnTo>
                                    <a:pt x="13886" y="300"/>
                                  </a:lnTo>
                                  <a:lnTo>
                                    <a:pt x="15814" y="1050"/>
                                  </a:lnTo>
                                  <a:lnTo>
                                    <a:pt x="16971" y="1200"/>
                                  </a:lnTo>
                                  <a:lnTo>
                                    <a:pt x="18129" y="1650"/>
                                  </a:lnTo>
                                  <a:lnTo>
                                    <a:pt x="19286" y="1650"/>
                                  </a:lnTo>
                                  <a:lnTo>
                                    <a:pt x="20057" y="1800"/>
                                  </a:lnTo>
                                  <a:lnTo>
                                    <a:pt x="20057" y="2100"/>
                                  </a:lnTo>
                                  <a:lnTo>
                                    <a:pt x="20443" y="2250"/>
                                  </a:lnTo>
                                  <a:lnTo>
                                    <a:pt x="21214" y="2400"/>
                                  </a:lnTo>
                                  <a:lnTo>
                                    <a:pt x="21600" y="2700"/>
                                  </a:lnTo>
                                  <a:lnTo>
                                    <a:pt x="21600" y="5700"/>
                                  </a:lnTo>
                                  <a:lnTo>
                                    <a:pt x="21214" y="7050"/>
                                  </a:lnTo>
                                  <a:lnTo>
                                    <a:pt x="18900" y="9150"/>
                                  </a:lnTo>
                                  <a:lnTo>
                                    <a:pt x="17357" y="10200"/>
                                  </a:lnTo>
                                  <a:lnTo>
                                    <a:pt x="15814" y="10950"/>
                                  </a:lnTo>
                                  <a:lnTo>
                                    <a:pt x="14271" y="12000"/>
                                  </a:lnTo>
                                  <a:lnTo>
                                    <a:pt x="13500" y="13050"/>
                                  </a:lnTo>
                                  <a:lnTo>
                                    <a:pt x="12729" y="14250"/>
                                  </a:lnTo>
                                  <a:lnTo>
                                    <a:pt x="12729" y="15300"/>
                                  </a:lnTo>
                                  <a:lnTo>
                                    <a:pt x="13500" y="16050"/>
                                  </a:lnTo>
                                  <a:lnTo>
                                    <a:pt x="13500" y="16800"/>
                                  </a:lnTo>
                                  <a:lnTo>
                                    <a:pt x="13886" y="17400"/>
                                  </a:lnTo>
                                  <a:lnTo>
                                    <a:pt x="13886" y="18600"/>
                                  </a:lnTo>
                                  <a:lnTo>
                                    <a:pt x="13500" y="19650"/>
                                  </a:lnTo>
                                  <a:lnTo>
                                    <a:pt x="12729" y="20700"/>
                                  </a:lnTo>
                                  <a:lnTo>
                                    <a:pt x="11957" y="20700"/>
                                  </a:lnTo>
                                  <a:lnTo>
                                    <a:pt x="11186" y="21000"/>
                                  </a:lnTo>
                                  <a:lnTo>
                                    <a:pt x="10029" y="21000"/>
                                  </a:lnTo>
                                  <a:lnTo>
                                    <a:pt x="9257" y="21150"/>
                                  </a:lnTo>
                                  <a:lnTo>
                                    <a:pt x="8871" y="21150"/>
                                  </a:lnTo>
                                  <a:lnTo>
                                    <a:pt x="7714" y="21300"/>
                                  </a:lnTo>
                                  <a:lnTo>
                                    <a:pt x="6943" y="21300"/>
                                  </a:lnTo>
                                  <a:lnTo>
                                    <a:pt x="6557" y="21600"/>
                                  </a:lnTo>
                                  <a:lnTo>
                                    <a:pt x="5014" y="12900"/>
                                  </a:lnTo>
                                  <a:lnTo>
                                    <a:pt x="5014" y="11550"/>
                                  </a:lnTo>
                                  <a:lnTo>
                                    <a:pt x="4243" y="10500"/>
                                  </a:lnTo>
                                  <a:lnTo>
                                    <a:pt x="3857" y="9450"/>
                                  </a:lnTo>
                                  <a:lnTo>
                                    <a:pt x="2700" y="8400"/>
                                  </a:lnTo>
                                  <a:lnTo>
                                    <a:pt x="1929" y="7350"/>
                                  </a:lnTo>
                                  <a:lnTo>
                                    <a:pt x="1157" y="6600"/>
                                  </a:lnTo>
                                  <a:lnTo>
                                    <a:pt x="386" y="5700"/>
                                  </a:lnTo>
                                  <a:lnTo>
                                    <a:pt x="0" y="48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6" name="Shape 599"/>
                            <p:cNvSpPr/>
                            <p:nvPr/>
                          </p:nvSpPr>
                          <p:spPr>
                            <a:xfrm>
                              <a:off x="264094" y="2481700"/>
                              <a:ext cx="438064" cy="36382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17339"/>
                                  </a:moveTo>
                                  <a:lnTo>
                                    <a:pt x="207" y="16646"/>
                                  </a:lnTo>
                                  <a:lnTo>
                                    <a:pt x="207" y="14466"/>
                                  </a:lnTo>
                                  <a:lnTo>
                                    <a:pt x="0" y="14070"/>
                                  </a:lnTo>
                                  <a:lnTo>
                                    <a:pt x="0" y="12782"/>
                                  </a:lnTo>
                                  <a:lnTo>
                                    <a:pt x="207" y="11989"/>
                                  </a:lnTo>
                                  <a:lnTo>
                                    <a:pt x="413" y="11295"/>
                                  </a:lnTo>
                                  <a:lnTo>
                                    <a:pt x="827" y="10602"/>
                                  </a:lnTo>
                                  <a:lnTo>
                                    <a:pt x="1137" y="10106"/>
                                  </a:lnTo>
                                  <a:lnTo>
                                    <a:pt x="1550" y="9413"/>
                                  </a:lnTo>
                                  <a:lnTo>
                                    <a:pt x="2170" y="8026"/>
                                  </a:lnTo>
                                  <a:lnTo>
                                    <a:pt x="2274" y="7134"/>
                                  </a:lnTo>
                                  <a:lnTo>
                                    <a:pt x="2274" y="5152"/>
                                  </a:lnTo>
                                  <a:lnTo>
                                    <a:pt x="2170" y="4954"/>
                                  </a:lnTo>
                                  <a:lnTo>
                                    <a:pt x="1964" y="4855"/>
                                  </a:lnTo>
                                  <a:lnTo>
                                    <a:pt x="1860" y="4756"/>
                                  </a:lnTo>
                                  <a:lnTo>
                                    <a:pt x="1860" y="3864"/>
                                  </a:lnTo>
                                  <a:lnTo>
                                    <a:pt x="1964" y="3072"/>
                                  </a:lnTo>
                                  <a:lnTo>
                                    <a:pt x="2790" y="1684"/>
                                  </a:lnTo>
                                  <a:lnTo>
                                    <a:pt x="3100" y="991"/>
                                  </a:lnTo>
                                  <a:lnTo>
                                    <a:pt x="4134" y="198"/>
                                  </a:lnTo>
                                  <a:lnTo>
                                    <a:pt x="4754" y="0"/>
                                  </a:lnTo>
                                  <a:lnTo>
                                    <a:pt x="5478" y="198"/>
                                  </a:lnTo>
                                  <a:lnTo>
                                    <a:pt x="5891" y="297"/>
                                  </a:lnTo>
                                  <a:lnTo>
                                    <a:pt x="6304" y="594"/>
                                  </a:lnTo>
                                  <a:lnTo>
                                    <a:pt x="6614" y="991"/>
                                  </a:lnTo>
                                  <a:lnTo>
                                    <a:pt x="7441" y="1585"/>
                                  </a:lnTo>
                                  <a:lnTo>
                                    <a:pt x="7751" y="1684"/>
                                  </a:lnTo>
                                  <a:lnTo>
                                    <a:pt x="8371" y="1783"/>
                                  </a:lnTo>
                                  <a:lnTo>
                                    <a:pt x="8475" y="1783"/>
                                  </a:lnTo>
                                  <a:lnTo>
                                    <a:pt x="8681" y="1684"/>
                                  </a:lnTo>
                                  <a:lnTo>
                                    <a:pt x="8888" y="1684"/>
                                  </a:lnTo>
                                  <a:lnTo>
                                    <a:pt x="8991" y="1585"/>
                                  </a:lnTo>
                                  <a:lnTo>
                                    <a:pt x="9095" y="1387"/>
                                  </a:lnTo>
                                  <a:lnTo>
                                    <a:pt x="9508" y="1387"/>
                                  </a:lnTo>
                                  <a:lnTo>
                                    <a:pt x="9611" y="1288"/>
                                  </a:lnTo>
                                  <a:lnTo>
                                    <a:pt x="10128" y="1387"/>
                                  </a:lnTo>
                                  <a:lnTo>
                                    <a:pt x="10748" y="1783"/>
                                  </a:lnTo>
                                  <a:lnTo>
                                    <a:pt x="10955" y="2279"/>
                                  </a:lnTo>
                                  <a:lnTo>
                                    <a:pt x="11058" y="2477"/>
                                  </a:lnTo>
                                  <a:lnTo>
                                    <a:pt x="11265" y="2774"/>
                                  </a:lnTo>
                                  <a:lnTo>
                                    <a:pt x="11472" y="2972"/>
                                  </a:lnTo>
                                  <a:lnTo>
                                    <a:pt x="11782" y="3072"/>
                                  </a:lnTo>
                                  <a:lnTo>
                                    <a:pt x="12195" y="3072"/>
                                  </a:lnTo>
                                  <a:lnTo>
                                    <a:pt x="12402" y="2972"/>
                                  </a:lnTo>
                                  <a:lnTo>
                                    <a:pt x="12609" y="2675"/>
                                  </a:lnTo>
                                  <a:lnTo>
                                    <a:pt x="12712" y="2477"/>
                                  </a:lnTo>
                                  <a:lnTo>
                                    <a:pt x="12919" y="2279"/>
                                  </a:lnTo>
                                  <a:lnTo>
                                    <a:pt x="13022" y="1982"/>
                                  </a:lnTo>
                                  <a:lnTo>
                                    <a:pt x="13642" y="1585"/>
                                  </a:lnTo>
                                  <a:lnTo>
                                    <a:pt x="14676" y="991"/>
                                  </a:lnTo>
                                  <a:lnTo>
                                    <a:pt x="14986" y="892"/>
                                  </a:lnTo>
                                  <a:lnTo>
                                    <a:pt x="15399" y="892"/>
                                  </a:lnTo>
                                  <a:lnTo>
                                    <a:pt x="16019" y="1090"/>
                                  </a:lnTo>
                                  <a:lnTo>
                                    <a:pt x="17259" y="1684"/>
                                  </a:lnTo>
                                  <a:lnTo>
                                    <a:pt x="17879" y="1783"/>
                                  </a:lnTo>
                                  <a:lnTo>
                                    <a:pt x="18293" y="1684"/>
                                  </a:lnTo>
                                  <a:lnTo>
                                    <a:pt x="19326" y="1090"/>
                                  </a:lnTo>
                                  <a:lnTo>
                                    <a:pt x="19946" y="594"/>
                                  </a:lnTo>
                                  <a:lnTo>
                                    <a:pt x="20050" y="694"/>
                                  </a:lnTo>
                                  <a:lnTo>
                                    <a:pt x="20153" y="892"/>
                                  </a:lnTo>
                                  <a:lnTo>
                                    <a:pt x="20256" y="991"/>
                                  </a:lnTo>
                                  <a:lnTo>
                                    <a:pt x="20463" y="1090"/>
                                  </a:lnTo>
                                  <a:lnTo>
                                    <a:pt x="20567" y="1288"/>
                                  </a:lnTo>
                                  <a:lnTo>
                                    <a:pt x="20670" y="1387"/>
                                  </a:lnTo>
                                  <a:lnTo>
                                    <a:pt x="20773" y="1585"/>
                                  </a:lnTo>
                                  <a:lnTo>
                                    <a:pt x="20877" y="1982"/>
                                  </a:lnTo>
                                  <a:lnTo>
                                    <a:pt x="20877" y="2378"/>
                                  </a:lnTo>
                                  <a:lnTo>
                                    <a:pt x="21083" y="2774"/>
                                  </a:lnTo>
                                  <a:lnTo>
                                    <a:pt x="21187" y="3171"/>
                                  </a:lnTo>
                                  <a:lnTo>
                                    <a:pt x="21290" y="3468"/>
                                  </a:lnTo>
                                  <a:lnTo>
                                    <a:pt x="21393" y="3864"/>
                                  </a:lnTo>
                                  <a:lnTo>
                                    <a:pt x="21497" y="4161"/>
                                  </a:lnTo>
                                  <a:lnTo>
                                    <a:pt x="21600" y="4558"/>
                                  </a:lnTo>
                                  <a:lnTo>
                                    <a:pt x="20877" y="5945"/>
                                  </a:lnTo>
                                  <a:lnTo>
                                    <a:pt x="20567" y="6440"/>
                                  </a:lnTo>
                                  <a:lnTo>
                                    <a:pt x="20153" y="7035"/>
                                  </a:lnTo>
                                  <a:lnTo>
                                    <a:pt x="19946" y="7728"/>
                                  </a:lnTo>
                                  <a:lnTo>
                                    <a:pt x="19533" y="8422"/>
                                  </a:lnTo>
                                  <a:lnTo>
                                    <a:pt x="19326" y="9215"/>
                                  </a:lnTo>
                                  <a:lnTo>
                                    <a:pt x="19120" y="10106"/>
                                  </a:lnTo>
                                  <a:lnTo>
                                    <a:pt x="18810" y="10800"/>
                                  </a:lnTo>
                                  <a:lnTo>
                                    <a:pt x="18603" y="11494"/>
                                  </a:lnTo>
                                  <a:lnTo>
                                    <a:pt x="18293" y="12088"/>
                                  </a:lnTo>
                                  <a:lnTo>
                                    <a:pt x="18086" y="12683"/>
                                  </a:lnTo>
                                  <a:lnTo>
                                    <a:pt x="17879" y="13376"/>
                                  </a:lnTo>
                                  <a:lnTo>
                                    <a:pt x="17569" y="14070"/>
                                  </a:lnTo>
                                  <a:lnTo>
                                    <a:pt x="17363" y="14862"/>
                                  </a:lnTo>
                                  <a:lnTo>
                                    <a:pt x="17053" y="15754"/>
                                  </a:lnTo>
                                  <a:lnTo>
                                    <a:pt x="16949" y="15853"/>
                                  </a:lnTo>
                                  <a:lnTo>
                                    <a:pt x="16846" y="16250"/>
                                  </a:lnTo>
                                  <a:lnTo>
                                    <a:pt x="16743" y="16547"/>
                                  </a:lnTo>
                                  <a:lnTo>
                                    <a:pt x="16639" y="16646"/>
                                  </a:lnTo>
                                  <a:lnTo>
                                    <a:pt x="16536" y="16943"/>
                                  </a:lnTo>
                                  <a:lnTo>
                                    <a:pt x="16329" y="17240"/>
                                  </a:lnTo>
                                  <a:lnTo>
                                    <a:pt x="16122" y="17339"/>
                                  </a:lnTo>
                                  <a:lnTo>
                                    <a:pt x="15812" y="17339"/>
                                  </a:lnTo>
                                  <a:lnTo>
                                    <a:pt x="15502" y="17240"/>
                                  </a:lnTo>
                                  <a:lnTo>
                                    <a:pt x="15296" y="17042"/>
                                  </a:lnTo>
                                  <a:lnTo>
                                    <a:pt x="14986" y="16943"/>
                                  </a:lnTo>
                                  <a:lnTo>
                                    <a:pt x="14779" y="16646"/>
                                  </a:lnTo>
                                  <a:lnTo>
                                    <a:pt x="14572" y="16547"/>
                                  </a:lnTo>
                                  <a:lnTo>
                                    <a:pt x="14262" y="16349"/>
                                  </a:lnTo>
                                  <a:lnTo>
                                    <a:pt x="13642" y="16349"/>
                                  </a:lnTo>
                                  <a:lnTo>
                                    <a:pt x="13332" y="16547"/>
                                  </a:lnTo>
                                  <a:lnTo>
                                    <a:pt x="12919" y="16745"/>
                                  </a:lnTo>
                                  <a:lnTo>
                                    <a:pt x="12712" y="16943"/>
                                  </a:lnTo>
                                  <a:lnTo>
                                    <a:pt x="12195" y="17637"/>
                                  </a:lnTo>
                                  <a:lnTo>
                                    <a:pt x="11989" y="18429"/>
                                  </a:lnTo>
                                  <a:lnTo>
                                    <a:pt x="11678" y="19321"/>
                                  </a:lnTo>
                                  <a:lnTo>
                                    <a:pt x="11472" y="20114"/>
                                  </a:lnTo>
                                  <a:lnTo>
                                    <a:pt x="11058" y="20906"/>
                                  </a:lnTo>
                                  <a:lnTo>
                                    <a:pt x="10748" y="21600"/>
                                  </a:lnTo>
                                  <a:lnTo>
                                    <a:pt x="7441" y="21303"/>
                                  </a:lnTo>
                                  <a:lnTo>
                                    <a:pt x="7234" y="21501"/>
                                  </a:lnTo>
                                  <a:lnTo>
                                    <a:pt x="6408" y="21501"/>
                                  </a:lnTo>
                                  <a:lnTo>
                                    <a:pt x="6201" y="21303"/>
                                  </a:lnTo>
                                  <a:lnTo>
                                    <a:pt x="5891" y="21303"/>
                                  </a:lnTo>
                                  <a:lnTo>
                                    <a:pt x="5581" y="21204"/>
                                  </a:lnTo>
                                  <a:lnTo>
                                    <a:pt x="4961" y="21105"/>
                                  </a:lnTo>
                                  <a:lnTo>
                                    <a:pt x="4547" y="20807"/>
                                  </a:lnTo>
                                  <a:lnTo>
                                    <a:pt x="4341" y="20510"/>
                                  </a:lnTo>
                                  <a:lnTo>
                                    <a:pt x="3927" y="20015"/>
                                  </a:lnTo>
                                  <a:lnTo>
                                    <a:pt x="3721" y="19420"/>
                                  </a:lnTo>
                                  <a:lnTo>
                                    <a:pt x="3617" y="18826"/>
                                  </a:lnTo>
                                  <a:lnTo>
                                    <a:pt x="3617" y="18132"/>
                                  </a:lnTo>
                                  <a:lnTo>
                                    <a:pt x="3100" y="18033"/>
                                  </a:lnTo>
                                  <a:lnTo>
                                    <a:pt x="2894" y="17736"/>
                                  </a:lnTo>
                                  <a:lnTo>
                                    <a:pt x="2584" y="17439"/>
                                  </a:lnTo>
                                  <a:lnTo>
                                    <a:pt x="2377" y="17339"/>
                                  </a:lnTo>
                                  <a:lnTo>
                                    <a:pt x="1964" y="17042"/>
                                  </a:lnTo>
                                  <a:lnTo>
                                    <a:pt x="1550" y="16943"/>
                                  </a:lnTo>
                                  <a:lnTo>
                                    <a:pt x="930" y="17042"/>
                                  </a:lnTo>
                                  <a:lnTo>
                                    <a:pt x="0" y="1733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7" name="Shape 600"/>
                            <p:cNvSpPr/>
                            <p:nvPr/>
                          </p:nvSpPr>
                          <p:spPr>
                            <a:xfrm>
                              <a:off x="785996" y="772715"/>
                              <a:ext cx="243136" cy="9012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4338" y="19600"/>
                                  </a:moveTo>
                                  <a:lnTo>
                                    <a:pt x="15083" y="19600"/>
                                  </a:lnTo>
                                  <a:lnTo>
                                    <a:pt x="15455" y="20400"/>
                                  </a:lnTo>
                                  <a:lnTo>
                                    <a:pt x="16386" y="20800"/>
                                  </a:lnTo>
                                  <a:lnTo>
                                    <a:pt x="16945" y="20800"/>
                                  </a:lnTo>
                                  <a:lnTo>
                                    <a:pt x="17503" y="21600"/>
                                  </a:lnTo>
                                  <a:lnTo>
                                    <a:pt x="18062" y="21600"/>
                                  </a:lnTo>
                                  <a:lnTo>
                                    <a:pt x="21600" y="16400"/>
                                  </a:lnTo>
                                  <a:lnTo>
                                    <a:pt x="21414" y="14800"/>
                                  </a:lnTo>
                                  <a:lnTo>
                                    <a:pt x="21041" y="12800"/>
                                  </a:lnTo>
                                  <a:lnTo>
                                    <a:pt x="20855" y="11200"/>
                                  </a:lnTo>
                                  <a:lnTo>
                                    <a:pt x="20297" y="8800"/>
                                  </a:lnTo>
                                  <a:lnTo>
                                    <a:pt x="19924" y="5600"/>
                                  </a:lnTo>
                                  <a:lnTo>
                                    <a:pt x="19924" y="4400"/>
                                  </a:lnTo>
                                  <a:lnTo>
                                    <a:pt x="19738" y="4000"/>
                                  </a:lnTo>
                                  <a:lnTo>
                                    <a:pt x="18993" y="4000"/>
                                  </a:lnTo>
                                  <a:lnTo>
                                    <a:pt x="17876" y="3200"/>
                                  </a:lnTo>
                                  <a:lnTo>
                                    <a:pt x="16759" y="2800"/>
                                  </a:lnTo>
                                  <a:lnTo>
                                    <a:pt x="15269" y="1600"/>
                                  </a:lnTo>
                                  <a:lnTo>
                                    <a:pt x="13966" y="1200"/>
                                  </a:lnTo>
                                  <a:lnTo>
                                    <a:pt x="12662" y="400"/>
                                  </a:lnTo>
                                  <a:lnTo>
                                    <a:pt x="11545" y="0"/>
                                  </a:lnTo>
                                  <a:lnTo>
                                    <a:pt x="10428" y="0"/>
                                  </a:lnTo>
                                  <a:lnTo>
                                    <a:pt x="10241" y="400"/>
                                  </a:lnTo>
                                  <a:lnTo>
                                    <a:pt x="10055" y="1200"/>
                                  </a:lnTo>
                                  <a:lnTo>
                                    <a:pt x="9683" y="1200"/>
                                  </a:lnTo>
                                  <a:lnTo>
                                    <a:pt x="9497" y="1600"/>
                                  </a:lnTo>
                                  <a:lnTo>
                                    <a:pt x="8938" y="1600"/>
                                  </a:lnTo>
                                  <a:lnTo>
                                    <a:pt x="8938" y="2400"/>
                                  </a:lnTo>
                                  <a:lnTo>
                                    <a:pt x="8566" y="3200"/>
                                  </a:lnTo>
                                  <a:lnTo>
                                    <a:pt x="8566" y="4400"/>
                                  </a:lnTo>
                                  <a:lnTo>
                                    <a:pt x="8379" y="6000"/>
                                  </a:lnTo>
                                  <a:lnTo>
                                    <a:pt x="8007" y="8400"/>
                                  </a:lnTo>
                                  <a:lnTo>
                                    <a:pt x="7821" y="8800"/>
                                  </a:lnTo>
                                  <a:lnTo>
                                    <a:pt x="7448" y="9200"/>
                                  </a:lnTo>
                                  <a:lnTo>
                                    <a:pt x="7076" y="9200"/>
                                  </a:lnTo>
                                  <a:lnTo>
                                    <a:pt x="6331" y="8400"/>
                                  </a:lnTo>
                                  <a:lnTo>
                                    <a:pt x="5772" y="7600"/>
                                  </a:lnTo>
                                  <a:lnTo>
                                    <a:pt x="4841" y="6400"/>
                                  </a:lnTo>
                                  <a:lnTo>
                                    <a:pt x="4283" y="5600"/>
                                  </a:lnTo>
                                  <a:lnTo>
                                    <a:pt x="3724" y="4400"/>
                                  </a:lnTo>
                                  <a:lnTo>
                                    <a:pt x="3352" y="3200"/>
                                  </a:lnTo>
                                  <a:lnTo>
                                    <a:pt x="3166" y="2800"/>
                                  </a:lnTo>
                                  <a:lnTo>
                                    <a:pt x="2234" y="4000"/>
                                  </a:lnTo>
                                  <a:lnTo>
                                    <a:pt x="1490" y="6000"/>
                                  </a:lnTo>
                                  <a:lnTo>
                                    <a:pt x="931" y="7200"/>
                                  </a:lnTo>
                                  <a:lnTo>
                                    <a:pt x="186" y="10400"/>
                                  </a:lnTo>
                                  <a:lnTo>
                                    <a:pt x="0" y="12800"/>
                                  </a:lnTo>
                                  <a:lnTo>
                                    <a:pt x="186" y="14800"/>
                                  </a:lnTo>
                                  <a:lnTo>
                                    <a:pt x="745" y="17600"/>
                                  </a:lnTo>
                                  <a:lnTo>
                                    <a:pt x="1117" y="17600"/>
                                  </a:lnTo>
                                  <a:lnTo>
                                    <a:pt x="2048" y="16800"/>
                                  </a:lnTo>
                                  <a:lnTo>
                                    <a:pt x="2979" y="16400"/>
                                  </a:lnTo>
                                  <a:lnTo>
                                    <a:pt x="4097" y="16400"/>
                                  </a:lnTo>
                                  <a:lnTo>
                                    <a:pt x="5214" y="15600"/>
                                  </a:lnTo>
                                  <a:lnTo>
                                    <a:pt x="8193" y="15600"/>
                                  </a:lnTo>
                                  <a:lnTo>
                                    <a:pt x="9124" y="16400"/>
                                  </a:lnTo>
                                  <a:lnTo>
                                    <a:pt x="9683" y="16400"/>
                                  </a:lnTo>
                                  <a:lnTo>
                                    <a:pt x="10428" y="16800"/>
                                  </a:lnTo>
                                  <a:lnTo>
                                    <a:pt x="10986" y="17600"/>
                                  </a:lnTo>
                                  <a:lnTo>
                                    <a:pt x="11917" y="18000"/>
                                  </a:lnTo>
                                  <a:lnTo>
                                    <a:pt x="12848" y="18800"/>
                                  </a:lnTo>
                                  <a:lnTo>
                                    <a:pt x="13966" y="18800"/>
                                  </a:lnTo>
                                  <a:lnTo>
                                    <a:pt x="13966" y="19600"/>
                                  </a:lnTo>
                                  <a:lnTo>
                                    <a:pt x="14338" y="19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8" name="Shape 601"/>
                            <p:cNvSpPr/>
                            <p:nvPr/>
                          </p:nvSpPr>
                          <p:spPr>
                            <a:xfrm>
                              <a:off x="783900" y="836134"/>
                              <a:ext cx="201216" cy="10347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3275" y="21600"/>
                                  </a:moveTo>
                                  <a:lnTo>
                                    <a:pt x="13500" y="19858"/>
                                  </a:lnTo>
                                  <a:lnTo>
                                    <a:pt x="14175" y="19161"/>
                                  </a:lnTo>
                                  <a:lnTo>
                                    <a:pt x="14625" y="18116"/>
                                  </a:lnTo>
                                  <a:lnTo>
                                    <a:pt x="15300" y="17419"/>
                                  </a:lnTo>
                                  <a:lnTo>
                                    <a:pt x="15975" y="17071"/>
                                  </a:lnTo>
                                  <a:lnTo>
                                    <a:pt x="16875" y="16723"/>
                                  </a:lnTo>
                                  <a:lnTo>
                                    <a:pt x="17325" y="15677"/>
                                  </a:lnTo>
                                  <a:lnTo>
                                    <a:pt x="17775" y="15677"/>
                                  </a:lnTo>
                                  <a:lnTo>
                                    <a:pt x="17775" y="15329"/>
                                  </a:lnTo>
                                  <a:lnTo>
                                    <a:pt x="18225" y="14981"/>
                                  </a:lnTo>
                                  <a:lnTo>
                                    <a:pt x="18225" y="13935"/>
                                  </a:lnTo>
                                  <a:lnTo>
                                    <a:pt x="18675" y="11845"/>
                                  </a:lnTo>
                                  <a:lnTo>
                                    <a:pt x="18900" y="11497"/>
                                  </a:lnTo>
                                  <a:lnTo>
                                    <a:pt x="19125" y="10800"/>
                                  </a:lnTo>
                                  <a:lnTo>
                                    <a:pt x="19125" y="10452"/>
                                  </a:lnTo>
                                  <a:lnTo>
                                    <a:pt x="21600" y="5923"/>
                                  </a:lnTo>
                                  <a:lnTo>
                                    <a:pt x="21600" y="4877"/>
                                  </a:lnTo>
                                  <a:lnTo>
                                    <a:pt x="21150" y="3832"/>
                                  </a:lnTo>
                                  <a:lnTo>
                                    <a:pt x="20250" y="3135"/>
                                  </a:lnTo>
                                  <a:lnTo>
                                    <a:pt x="18900" y="3135"/>
                                  </a:lnTo>
                                  <a:lnTo>
                                    <a:pt x="18225" y="2787"/>
                                  </a:lnTo>
                                  <a:lnTo>
                                    <a:pt x="17775" y="2787"/>
                                  </a:lnTo>
                                  <a:lnTo>
                                    <a:pt x="17775" y="2439"/>
                                  </a:lnTo>
                                  <a:lnTo>
                                    <a:pt x="16425" y="2439"/>
                                  </a:lnTo>
                                  <a:lnTo>
                                    <a:pt x="14850" y="1742"/>
                                  </a:lnTo>
                                  <a:lnTo>
                                    <a:pt x="13950" y="1394"/>
                                  </a:lnTo>
                                  <a:lnTo>
                                    <a:pt x="13050" y="697"/>
                                  </a:lnTo>
                                  <a:lnTo>
                                    <a:pt x="12375" y="348"/>
                                  </a:lnTo>
                                  <a:lnTo>
                                    <a:pt x="11475" y="348"/>
                                  </a:lnTo>
                                  <a:lnTo>
                                    <a:pt x="10350" y="0"/>
                                  </a:lnTo>
                                  <a:lnTo>
                                    <a:pt x="6300" y="0"/>
                                  </a:lnTo>
                                  <a:lnTo>
                                    <a:pt x="4725" y="348"/>
                                  </a:lnTo>
                                  <a:lnTo>
                                    <a:pt x="3375" y="348"/>
                                  </a:lnTo>
                                  <a:lnTo>
                                    <a:pt x="2025" y="697"/>
                                  </a:lnTo>
                                  <a:lnTo>
                                    <a:pt x="1125" y="1394"/>
                                  </a:lnTo>
                                  <a:lnTo>
                                    <a:pt x="450" y="1394"/>
                                  </a:lnTo>
                                  <a:lnTo>
                                    <a:pt x="450" y="2439"/>
                                  </a:lnTo>
                                  <a:lnTo>
                                    <a:pt x="900" y="2439"/>
                                  </a:lnTo>
                                  <a:lnTo>
                                    <a:pt x="900" y="1742"/>
                                  </a:lnTo>
                                  <a:lnTo>
                                    <a:pt x="1125" y="2439"/>
                                  </a:lnTo>
                                  <a:lnTo>
                                    <a:pt x="1125" y="3832"/>
                                  </a:lnTo>
                                  <a:lnTo>
                                    <a:pt x="900" y="4181"/>
                                  </a:lnTo>
                                  <a:lnTo>
                                    <a:pt x="900" y="4877"/>
                                  </a:lnTo>
                                  <a:lnTo>
                                    <a:pt x="450" y="5574"/>
                                  </a:lnTo>
                                  <a:lnTo>
                                    <a:pt x="450" y="5923"/>
                                  </a:lnTo>
                                  <a:lnTo>
                                    <a:pt x="225" y="6619"/>
                                  </a:lnTo>
                                  <a:lnTo>
                                    <a:pt x="0" y="6968"/>
                                  </a:lnTo>
                                  <a:lnTo>
                                    <a:pt x="5625" y="9058"/>
                                  </a:lnTo>
                                  <a:lnTo>
                                    <a:pt x="6075" y="14981"/>
                                  </a:lnTo>
                                  <a:lnTo>
                                    <a:pt x="11475" y="17071"/>
                                  </a:lnTo>
                                  <a:lnTo>
                                    <a:pt x="13275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79" name="Shape 602"/>
                            <p:cNvSpPr/>
                            <p:nvPr/>
                          </p:nvSpPr>
                          <p:spPr>
                            <a:xfrm>
                              <a:off x="601549" y="879526"/>
                              <a:ext cx="326976" cy="226976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1077" y="1747"/>
                                  </a:moveTo>
                                  <a:lnTo>
                                    <a:pt x="11631" y="2541"/>
                                  </a:lnTo>
                                  <a:lnTo>
                                    <a:pt x="19246" y="3335"/>
                                  </a:lnTo>
                                  <a:lnTo>
                                    <a:pt x="20769" y="5876"/>
                                  </a:lnTo>
                                  <a:lnTo>
                                    <a:pt x="20492" y="6353"/>
                                  </a:lnTo>
                                  <a:lnTo>
                                    <a:pt x="20354" y="6988"/>
                                  </a:lnTo>
                                  <a:lnTo>
                                    <a:pt x="20215" y="7782"/>
                                  </a:lnTo>
                                  <a:lnTo>
                                    <a:pt x="20077" y="8418"/>
                                  </a:lnTo>
                                  <a:lnTo>
                                    <a:pt x="19938" y="8894"/>
                                  </a:lnTo>
                                  <a:lnTo>
                                    <a:pt x="19523" y="9212"/>
                                  </a:lnTo>
                                  <a:lnTo>
                                    <a:pt x="19385" y="9529"/>
                                  </a:lnTo>
                                  <a:lnTo>
                                    <a:pt x="19246" y="9688"/>
                                  </a:lnTo>
                                  <a:lnTo>
                                    <a:pt x="19385" y="10800"/>
                                  </a:lnTo>
                                  <a:lnTo>
                                    <a:pt x="19523" y="11753"/>
                                  </a:lnTo>
                                  <a:lnTo>
                                    <a:pt x="19938" y="12865"/>
                                  </a:lnTo>
                                  <a:lnTo>
                                    <a:pt x="20354" y="13659"/>
                                  </a:lnTo>
                                  <a:lnTo>
                                    <a:pt x="21323" y="15882"/>
                                  </a:lnTo>
                                  <a:lnTo>
                                    <a:pt x="21600" y="16359"/>
                                  </a:lnTo>
                                  <a:lnTo>
                                    <a:pt x="21323" y="16676"/>
                                  </a:lnTo>
                                  <a:lnTo>
                                    <a:pt x="21046" y="17312"/>
                                  </a:lnTo>
                                  <a:lnTo>
                                    <a:pt x="20769" y="18106"/>
                                  </a:lnTo>
                                  <a:lnTo>
                                    <a:pt x="20354" y="18741"/>
                                  </a:lnTo>
                                  <a:lnTo>
                                    <a:pt x="20215" y="19376"/>
                                  </a:lnTo>
                                  <a:lnTo>
                                    <a:pt x="19938" y="20012"/>
                                  </a:lnTo>
                                  <a:lnTo>
                                    <a:pt x="19938" y="20647"/>
                                  </a:lnTo>
                                  <a:lnTo>
                                    <a:pt x="19800" y="21600"/>
                                  </a:lnTo>
                                  <a:lnTo>
                                    <a:pt x="19385" y="21600"/>
                                  </a:lnTo>
                                  <a:lnTo>
                                    <a:pt x="18969" y="21441"/>
                                  </a:lnTo>
                                  <a:lnTo>
                                    <a:pt x="18277" y="21441"/>
                                  </a:lnTo>
                                  <a:lnTo>
                                    <a:pt x="17723" y="21124"/>
                                  </a:lnTo>
                                  <a:lnTo>
                                    <a:pt x="17031" y="21124"/>
                                  </a:lnTo>
                                  <a:lnTo>
                                    <a:pt x="16477" y="20965"/>
                                  </a:lnTo>
                                  <a:lnTo>
                                    <a:pt x="15785" y="20647"/>
                                  </a:lnTo>
                                  <a:lnTo>
                                    <a:pt x="13015" y="20647"/>
                                  </a:lnTo>
                                  <a:lnTo>
                                    <a:pt x="11908" y="20488"/>
                                  </a:lnTo>
                                  <a:lnTo>
                                    <a:pt x="11077" y="20329"/>
                                  </a:lnTo>
                                  <a:lnTo>
                                    <a:pt x="10385" y="20012"/>
                                  </a:lnTo>
                                  <a:lnTo>
                                    <a:pt x="9969" y="19535"/>
                                  </a:lnTo>
                                  <a:lnTo>
                                    <a:pt x="9692" y="19376"/>
                                  </a:lnTo>
                                  <a:lnTo>
                                    <a:pt x="9277" y="18900"/>
                                  </a:lnTo>
                                  <a:lnTo>
                                    <a:pt x="8723" y="18741"/>
                                  </a:lnTo>
                                  <a:lnTo>
                                    <a:pt x="7062" y="17788"/>
                                  </a:lnTo>
                                  <a:lnTo>
                                    <a:pt x="6369" y="17312"/>
                                  </a:lnTo>
                                  <a:lnTo>
                                    <a:pt x="5815" y="16676"/>
                                  </a:lnTo>
                                  <a:lnTo>
                                    <a:pt x="4985" y="16359"/>
                                  </a:lnTo>
                                  <a:lnTo>
                                    <a:pt x="4292" y="15406"/>
                                  </a:lnTo>
                                  <a:lnTo>
                                    <a:pt x="3600" y="14771"/>
                                  </a:lnTo>
                                  <a:lnTo>
                                    <a:pt x="3046" y="14135"/>
                                  </a:lnTo>
                                  <a:lnTo>
                                    <a:pt x="2492" y="11753"/>
                                  </a:lnTo>
                                  <a:lnTo>
                                    <a:pt x="2215" y="9529"/>
                                  </a:lnTo>
                                  <a:lnTo>
                                    <a:pt x="1662" y="7782"/>
                                  </a:lnTo>
                                  <a:lnTo>
                                    <a:pt x="1108" y="6353"/>
                                  </a:lnTo>
                                  <a:lnTo>
                                    <a:pt x="692" y="5082"/>
                                  </a:lnTo>
                                  <a:lnTo>
                                    <a:pt x="277" y="4288"/>
                                  </a:lnTo>
                                  <a:lnTo>
                                    <a:pt x="0" y="3812"/>
                                  </a:lnTo>
                                  <a:lnTo>
                                    <a:pt x="138" y="3494"/>
                                  </a:lnTo>
                                  <a:lnTo>
                                    <a:pt x="277" y="3494"/>
                                  </a:lnTo>
                                  <a:lnTo>
                                    <a:pt x="554" y="3335"/>
                                  </a:lnTo>
                                  <a:lnTo>
                                    <a:pt x="554" y="2859"/>
                                  </a:lnTo>
                                  <a:lnTo>
                                    <a:pt x="1523" y="2541"/>
                                  </a:lnTo>
                                  <a:lnTo>
                                    <a:pt x="2492" y="2065"/>
                                  </a:lnTo>
                                  <a:lnTo>
                                    <a:pt x="3323" y="1588"/>
                                  </a:lnTo>
                                  <a:lnTo>
                                    <a:pt x="4015" y="1112"/>
                                  </a:lnTo>
                                  <a:lnTo>
                                    <a:pt x="4846" y="953"/>
                                  </a:lnTo>
                                  <a:lnTo>
                                    <a:pt x="5815" y="635"/>
                                  </a:lnTo>
                                  <a:lnTo>
                                    <a:pt x="6369" y="476"/>
                                  </a:lnTo>
                                  <a:lnTo>
                                    <a:pt x="7200" y="0"/>
                                  </a:lnTo>
                                  <a:lnTo>
                                    <a:pt x="7338" y="476"/>
                                  </a:lnTo>
                                  <a:lnTo>
                                    <a:pt x="7615" y="953"/>
                                  </a:lnTo>
                                  <a:lnTo>
                                    <a:pt x="7754" y="1112"/>
                                  </a:lnTo>
                                  <a:lnTo>
                                    <a:pt x="8031" y="1588"/>
                                  </a:lnTo>
                                  <a:lnTo>
                                    <a:pt x="8169" y="2065"/>
                                  </a:lnTo>
                                  <a:lnTo>
                                    <a:pt x="8585" y="2224"/>
                                  </a:lnTo>
                                  <a:lnTo>
                                    <a:pt x="8723" y="2541"/>
                                  </a:lnTo>
                                  <a:lnTo>
                                    <a:pt x="10523" y="2541"/>
                                  </a:lnTo>
                                  <a:lnTo>
                                    <a:pt x="11077" y="174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0" name="Shape 603"/>
                            <p:cNvSpPr/>
                            <p:nvPr/>
                          </p:nvSpPr>
                          <p:spPr>
                            <a:xfrm>
                              <a:off x="691677" y="1131535"/>
                              <a:ext cx="217984" cy="95130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0146" y="0"/>
                                  </a:moveTo>
                                  <a:lnTo>
                                    <a:pt x="11631" y="0"/>
                                  </a:lnTo>
                                  <a:lnTo>
                                    <a:pt x="11008" y="379"/>
                                  </a:lnTo>
                                  <a:lnTo>
                                    <a:pt x="10592" y="1516"/>
                                  </a:lnTo>
                                  <a:lnTo>
                                    <a:pt x="9762" y="1895"/>
                                  </a:lnTo>
                                  <a:lnTo>
                                    <a:pt x="9138" y="3032"/>
                                  </a:lnTo>
                                  <a:lnTo>
                                    <a:pt x="8308" y="4168"/>
                                  </a:lnTo>
                                  <a:lnTo>
                                    <a:pt x="7685" y="4547"/>
                                  </a:lnTo>
                                  <a:lnTo>
                                    <a:pt x="7062" y="5684"/>
                                  </a:lnTo>
                                  <a:lnTo>
                                    <a:pt x="6438" y="6063"/>
                                  </a:lnTo>
                                  <a:lnTo>
                                    <a:pt x="5608" y="6063"/>
                                  </a:lnTo>
                                  <a:lnTo>
                                    <a:pt x="5192" y="5684"/>
                                  </a:lnTo>
                                  <a:lnTo>
                                    <a:pt x="4985" y="5684"/>
                                  </a:lnTo>
                                  <a:lnTo>
                                    <a:pt x="4777" y="4547"/>
                                  </a:lnTo>
                                  <a:lnTo>
                                    <a:pt x="4154" y="4547"/>
                                  </a:lnTo>
                                  <a:lnTo>
                                    <a:pt x="4154" y="4168"/>
                                  </a:lnTo>
                                  <a:lnTo>
                                    <a:pt x="3946" y="3411"/>
                                  </a:lnTo>
                                  <a:lnTo>
                                    <a:pt x="3531" y="4547"/>
                                  </a:lnTo>
                                  <a:lnTo>
                                    <a:pt x="3115" y="6442"/>
                                  </a:lnTo>
                                  <a:lnTo>
                                    <a:pt x="2908" y="7579"/>
                                  </a:lnTo>
                                  <a:lnTo>
                                    <a:pt x="2492" y="8716"/>
                                  </a:lnTo>
                                  <a:lnTo>
                                    <a:pt x="1246" y="10989"/>
                                  </a:lnTo>
                                  <a:lnTo>
                                    <a:pt x="0" y="12505"/>
                                  </a:lnTo>
                                  <a:lnTo>
                                    <a:pt x="623" y="14021"/>
                                  </a:lnTo>
                                  <a:lnTo>
                                    <a:pt x="1454" y="15158"/>
                                  </a:lnTo>
                                  <a:lnTo>
                                    <a:pt x="2285" y="17053"/>
                                  </a:lnTo>
                                  <a:lnTo>
                                    <a:pt x="2908" y="18189"/>
                                  </a:lnTo>
                                  <a:lnTo>
                                    <a:pt x="3531" y="18947"/>
                                  </a:lnTo>
                                  <a:lnTo>
                                    <a:pt x="4362" y="20084"/>
                                  </a:lnTo>
                                  <a:lnTo>
                                    <a:pt x="5192" y="20842"/>
                                  </a:lnTo>
                                  <a:lnTo>
                                    <a:pt x="6438" y="21600"/>
                                  </a:lnTo>
                                  <a:lnTo>
                                    <a:pt x="15992" y="21600"/>
                                  </a:lnTo>
                                  <a:lnTo>
                                    <a:pt x="17238" y="18568"/>
                                  </a:lnTo>
                                  <a:lnTo>
                                    <a:pt x="17862" y="15916"/>
                                  </a:lnTo>
                                  <a:lnTo>
                                    <a:pt x="18692" y="14021"/>
                                  </a:lnTo>
                                  <a:lnTo>
                                    <a:pt x="19523" y="11747"/>
                                  </a:lnTo>
                                  <a:lnTo>
                                    <a:pt x="20146" y="9853"/>
                                  </a:lnTo>
                                  <a:lnTo>
                                    <a:pt x="20769" y="7579"/>
                                  </a:lnTo>
                                  <a:lnTo>
                                    <a:pt x="21185" y="5684"/>
                                  </a:lnTo>
                                  <a:lnTo>
                                    <a:pt x="21600" y="2653"/>
                                  </a:lnTo>
                                  <a:lnTo>
                                    <a:pt x="20146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1" name="Shape 604"/>
                            <p:cNvSpPr/>
                            <p:nvPr/>
                          </p:nvSpPr>
                          <p:spPr>
                            <a:xfrm>
                              <a:off x="838396" y="705957"/>
                              <a:ext cx="169776" cy="86786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21600"/>
                                  </a:moveTo>
                                  <a:lnTo>
                                    <a:pt x="21333" y="17446"/>
                                  </a:lnTo>
                                  <a:lnTo>
                                    <a:pt x="21333" y="6646"/>
                                  </a:lnTo>
                                  <a:lnTo>
                                    <a:pt x="21600" y="4985"/>
                                  </a:lnTo>
                                  <a:lnTo>
                                    <a:pt x="21600" y="2908"/>
                                  </a:lnTo>
                                  <a:lnTo>
                                    <a:pt x="20800" y="3323"/>
                                  </a:lnTo>
                                  <a:lnTo>
                                    <a:pt x="20267" y="3323"/>
                                  </a:lnTo>
                                  <a:lnTo>
                                    <a:pt x="19200" y="3738"/>
                                  </a:lnTo>
                                  <a:lnTo>
                                    <a:pt x="14933" y="3738"/>
                                  </a:lnTo>
                                  <a:lnTo>
                                    <a:pt x="14400" y="3323"/>
                                  </a:lnTo>
                                  <a:lnTo>
                                    <a:pt x="13600" y="2908"/>
                                  </a:lnTo>
                                  <a:lnTo>
                                    <a:pt x="12800" y="2077"/>
                                  </a:lnTo>
                                  <a:lnTo>
                                    <a:pt x="12000" y="831"/>
                                  </a:lnTo>
                                  <a:lnTo>
                                    <a:pt x="11200" y="415"/>
                                  </a:lnTo>
                                  <a:lnTo>
                                    <a:pt x="9867" y="0"/>
                                  </a:lnTo>
                                  <a:lnTo>
                                    <a:pt x="3733" y="0"/>
                                  </a:lnTo>
                                  <a:lnTo>
                                    <a:pt x="1600" y="831"/>
                                  </a:lnTo>
                                  <a:lnTo>
                                    <a:pt x="800" y="2908"/>
                                  </a:lnTo>
                                  <a:lnTo>
                                    <a:pt x="267" y="4569"/>
                                  </a:lnTo>
                                  <a:lnTo>
                                    <a:pt x="0" y="7892"/>
                                  </a:lnTo>
                                  <a:lnTo>
                                    <a:pt x="0" y="10800"/>
                                  </a:lnTo>
                                  <a:lnTo>
                                    <a:pt x="267" y="12046"/>
                                  </a:lnTo>
                                  <a:lnTo>
                                    <a:pt x="800" y="12877"/>
                                  </a:lnTo>
                                  <a:lnTo>
                                    <a:pt x="1867" y="14123"/>
                                  </a:lnTo>
                                  <a:lnTo>
                                    <a:pt x="3200" y="14954"/>
                                  </a:lnTo>
                                  <a:lnTo>
                                    <a:pt x="4267" y="15369"/>
                                  </a:lnTo>
                                  <a:lnTo>
                                    <a:pt x="5067" y="15785"/>
                                  </a:lnTo>
                                  <a:lnTo>
                                    <a:pt x="5600" y="17031"/>
                                  </a:lnTo>
                                  <a:lnTo>
                                    <a:pt x="6133" y="17446"/>
                                  </a:lnTo>
                                  <a:lnTo>
                                    <a:pt x="6133" y="19108"/>
                                  </a:lnTo>
                                  <a:lnTo>
                                    <a:pt x="6667" y="19108"/>
                                  </a:lnTo>
                                  <a:lnTo>
                                    <a:pt x="6933" y="18692"/>
                                  </a:lnTo>
                                  <a:lnTo>
                                    <a:pt x="7200" y="17862"/>
                                  </a:lnTo>
                                  <a:lnTo>
                                    <a:pt x="7733" y="17862"/>
                                  </a:lnTo>
                                  <a:lnTo>
                                    <a:pt x="8000" y="17446"/>
                                  </a:lnTo>
                                  <a:lnTo>
                                    <a:pt x="10133" y="17446"/>
                                  </a:lnTo>
                                  <a:lnTo>
                                    <a:pt x="11733" y="17862"/>
                                  </a:lnTo>
                                  <a:lnTo>
                                    <a:pt x="13600" y="18692"/>
                                  </a:lnTo>
                                  <a:lnTo>
                                    <a:pt x="15733" y="19108"/>
                                  </a:lnTo>
                                  <a:lnTo>
                                    <a:pt x="18400" y="20354"/>
                                  </a:lnTo>
                                  <a:lnTo>
                                    <a:pt x="20000" y="20769"/>
                                  </a:lnTo>
                                  <a:lnTo>
                                    <a:pt x="21333" y="21600"/>
                                  </a:lnTo>
                                  <a:lnTo>
                                    <a:pt x="21600" y="2160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2" name="Shape 605"/>
                            <p:cNvSpPr/>
                            <p:nvPr/>
                          </p:nvSpPr>
                          <p:spPr>
                            <a:xfrm>
                              <a:off x="850972" y="1143217"/>
                              <a:ext cx="278768" cy="17523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12754"/>
                                  </a:moveTo>
                                  <a:lnTo>
                                    <a:pt x="21438" y="12960"/>
                                  </a:lnTo>
                                  <a:lnTo>
                                    <a:pt x="21275" y="13371"/>
                                  </a:lnTo>
                                  <a:lnTo>
                                    <a:pt x="20950" y="13577"/>
                                  </a:lnTo>
                                  <a:lnTo>
                                    <a:pt x="20788" y="14194"/>
                                  </a:lnTo>
                                  <a:lnTo>
                                    <a:pt x="20463" y="14400"/>
                                  </a:lnTo>
                                  <a:lnTo>
                                    <a:pt x="20301" y="14811"/>
                                  </a:lnTo>
                                  <a:lnTo>
                                    <a:pt x="19814" y="15017"/>
                                  </a:lnTo>
                                  <a:lnTo>
                                    <a:pt x="19489" y="15017"/>
                                  </a:lnTo>
                                  <a:lnTo>
                                    <a:pt x="19489" y="18103"/>
                                  </a:lnTo>
                                  <a:lnTo>
                                    <a:pt x="19651" y="18720"/>
                                  </a:lnTo>
                                  <a:lnTo>
                                    <a:pt x="19651" y="18926"/>
                                  </a:lnTo>
                                  <a:lnTo>
                                    <a:pt x="19814" y="19543"/>
                                  </a:lnTo>
                                  <a:lnTo>
                                    <a:pt x="19814" y="20160"/>
                                  </a:lnTo>
                                  <a:lnTo>
                                    <a:pt x="19489" y="19749"/>
                                  </a:lnTo>
                                  <a:lnTo>
                                    <a:pt x="18839" y="19749"/>
                                  </a:lnTo>
                                  <a:lnTo>
                                    <a:pt x="17540" y="18926"/>
                                  </a:lnTo>
                                  <a:lnTo>
                                    <a:pt x="16890" y="18720"/>
                                  </a:lnTo>
                                  <a:lnTo>
                                    <a:pt x="16565" y="18309"/>
                                  </a:lnTo>
                                  <a:lnTo>
                                    <a:pt x="15916" y="18309"/>
                                  </a:lnTo>
                                  <a:lnTo>
                                    <a:pt x="14941" y="18720"/>
                                  </a:lnTo>
                                  <a:lnTo>
                                    <a:pt x="14129" y="18926"/>
                                  </a:lnTo>
                                  <a:lnTo>
                                    <a:pt x="12505" y="19749"/>
                                  </a:lnTo>
                                  <a:lnTo>
                                    <a:pt x="11856" y="20366"/>
                                  </a:lnTo>
                                  <a:lnTo>
                                    <a:pt x="10881" y="20983"/>
                                  </a:lnTo>
                                  <a:lnTo>
                                    <a:pt x="9907" y="21189"/>
                                  </a:lnTo>
                                  <a:lnTo>
                                    <a:pt x="8932" y="21600"/>
                                  </a:lnTo>
                                  <a:lnTo>
                                    <a:pt x="4872" y="19543"/>
                                  </a:lnTo>
                                  <a:lnTo>
                                    <a:pt x="4223" y="18309"/>
                                  </a:lnTo>
                                  <a:lnTo>
                                    <a:pt x="3248" y="17280"/>
                                  </a:lnTo>
                                  <a:lnTo>
                                    <a:pt x="2598" y="16457"/>
                                  </a:lnTo>
                                  <a:lnTo>
                                    <a:pt x="1786" y="15223"/>
                                  </a:lnTo>
                                  <a:lnTo>
                                    <a:pt x="974" y="14194"/>
                                  </a:lnTo>
                                  <a:lnTo>
                                    <a:pt x="325" y="12960"/>
                                  </a:lnTo>
                                  <a:lnTo>
                                    <a:pt x="0" y="11931"/>
                                  </a:lnTo>
                                  <a:lnTo>
                                    <a:pt x="0" y="10080"/>
                                  </a:lnTo>
                                  <a:lnTo>
                                    <a:pt x="812" y="8640"/>
                                  </a:lnTo>
                                  <a:lnTo>
                                    <a:pt x="1299" y="7611"/>
                                  </a:lnTo>
                                  <a:lnTo>
                                    <a:pt x="2598" y="5143"/>
                                  </a:lnTo>
                                  <a:lnTo>
                                    <a:pt x="3086" y="3703"/>
                                  </a:lnTo>
                                  <a:lnTo>
                                    <a:pt x="3573" y="2469"/>
                                  </a:lnTo>
                                  <a:lnTo>
                                    <a:pt x="3898" y="1440"/>
                                  </a:lnTo>
                                  <a:lnTo>
                                    <a:pt x="4223" y="0"/>
                                  </a:lnTo>
                                  <a:lnTo>
                                    <a:pt x="6171" y="411"/>
                                  </a:lnTo>
                                  <a:lnTo>
                                    <a:pt x="6983" y="823"/>
                                  </a:lnTo>
                                  <a:lnTo>
                                    <a:pt x="7795" y="1029"/>
                                  </a:lnTo>
                                  <a:lnTo>
                                    <a:pt x="9095" y="1851"/>
                                  </a:lnTo>
                                  <a:lnTo>
                                    <a:pt x="9582" y="1851"/>
                                  </a:lnTo>
                                  <a:lnTo>
                                    <a:pt x="10232" y="2263"/>
                                  </a:lnTo>
                                  <a:lnTo>
                                    <a:pt x="10881" y="1851"/>
                                  </a:lnTo>
                                  <a:lnTo>
                                    <a:pt x="11206" y="1851"/>
                                  </a:lnTo>
                                  <a:lnTo>
                                    <a:pt x="11856" y="1029"/>
                                  </a:lnTo>
                                  <a:lnTo>
                                    <a:pt x="12180" y="823"/>
                                  </a:lnTo>
                                  <a:lnTo>
                                    <a:pt x="12343" y="411"/>
                                  </a:lnTo>
                                  <a:lnTo>
                                    <a:pt x="12668" y="206"/>
                                  </a:lnTo>
                                  <a:lnTo>
                                    <a:pt x="13155" y="0"/>
                                  </a:lnTo>
                                  <a:lnTo>
                                    <a:pt x="13967" y="206"/>
                                  </a:lnTo>
                                  <a:lnTo>
                                    <a:pt x="14454" y="411"/>
                                  </a:lnTo>
                                  <a:lnTo>
                                    <a:pt x="15104" y="1440"/>
                                  </a:lnTo>
                                  <a:lnTo>
                                    <a:pt x="15591" y="1851"/>
                                  </a:lnTo>
                                  <a:lnTo>
                                    <a:pt x="16403" y="4320"/>
                                  </a:lnTo>
                                  <a:lnTo>
                                    <a:pt x="16890" y="6789"/>
                                  </a:lnTo>
                                  <a:lnTo>
                                    <a:pt x="17540" y="9051"/>
                                  </a:lnTo>
                                  <a:lnTo>
                                    <a:pt x="18514" y="11109"/>
                                  </a:lnTo>
                                  <a:lnTo>
                                    <a:pt x="19164" y="11520"/>
                                  </a:lnTo>
                                  <a:lnTo>
                                    <a:pt x="19651" y="12137"/>
                                  </a:lnTo>
                                  <a:lnTo>
                                    <a:pt x="20626" y="12549"/>
                                  </a:lnTo>
                                  <a:lnTo>
                                    <a:pt x="21600" y="12754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3" name="Shape 606"/>
                            <p:cNvSpPr/>
                            <p:nvPr/>
                          </p:nvSpPr>
                          <p:spPr>
                            <a:xfrm>
                              <a:off x="888700" y="837803"/>
                              <a:ext cx="316495" cy="186921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9155" y="579"/>
                                  </a:moveTo>
                                  <a:lnTo>
                                    <a:pt x="11444" y="1157"/>
                                  </a:lnTo>
                                  <a:lnTo>
                                    <a:pt x="12874" y="1157"/>
                                  </a:lnTo>
                                  <a:lnTo>
                                    <a:pt x="13589" y="2893"/>
                                  </a:lnTo>
                                  <a:lnTo>
                                    <a:pt x="15163" y="2121"/>
                                  </a:lnTo>
                                  <a:lnTo>
                                    <a:pt x="16736" y="2893"/>
                                  </a:lnTo>
                                  <a:lnTo>
                                    <a:pt x="17023" y="7136"/>
                                  </a:lnTo>
                                  <a:lnTo>
                                    <a:pt x="20313" y="11571"/>
                                  </a:lnTo>
                                  <a:lnTo>
                                    <a:pt x="21600" y="12343"/>
                                  </a:lnTo>
                                  <a:lnTo>
                                    <a:pt x="20313" y="13886"/>
                                  </a:lnTo>
                                  <a:lnTo>
                                    <a:pt x="18453" y="12921"/>
                                  </a:lnTo>
                                  <a:lnTo>
                                    <a:pt x="18882" y="14657"/>
                                  </a:lnTo>
                                  <a:lnTo>
                                    <a:pt x="19454" y="15814"/>
                                  </a:lnTo>
                                  <a:lnTo>
                                    <a:pt x="19454" y="18321"/>
                                  </a:lnTo>
                                  <a:lnTo>
                                    <a:pt x="17595" y="18321"/>
                                  </a:lnTo>
                                  <a:lnTo>
                                    <a:pt x="17309" y="20250"/>
                                  </a:lnTo>
                                  <a:lnTo>
                                    <a:pt x="17309" y="21600"/>
                                  </a:lnTo>
                                  <a:lnTo>
                                    <a:pt x="15163" y="20829"/>
                                  </a:lnTo>
                                  <a:lnTo>
                                    <a:pt x="12874" y="20250"/>
                                  </a:lnTo>
                                  <a:lnTo>
                                    <a:pt x="10728" y="20250"/>
                                  </a:lnTo>
                                  <a:lnTo>
                                    <a:pt x="8011" y="19286"/>
                                  </a:lnTo>
                                  <a:lnTo>
                                    <a:pt x="4721" y="18900"/>
                                  </a:lnTo>
                                  <a:lnTo>
                                    <a:pt x="2718" y="19671"/>
                                  </a:lnTo>
                                  <a:lnTo>
                                    <a:pt x="858" y="21407"/>
                                  </a:lnTo>
                                  <a:lnTo>
                                    <a:pt x="715" y="20829"/>
                                  </a:lnTo>
                                  <a:lnTo>
                                    <a:pt x="715" y="20250"/>
                                  </a:lnTo>
                                  <a:lnTo>
                                    <a:pt x="572" y="19671"/>
                                  </a:lnTo>
                                  <a:lnTo>
                                    <a:pt x="286" y="19286"/>
                                  </a:lnTo>
                                  <a:lnTo>
                                    <a:pt x="286" y="18707"/>
                                  </a:lnTo>
                                  <a:lnTo>
                                    <a:pt x="0" y="17550"/>
                                  </a:lnTo>
                                  <a:lnTo>
                                    <a:pt x="0" y="16779"/>
                                  </a:lnTo>
                                  <a:lnTo>
                                    <a:pt x="143" y="16586"/>
                                  </a:lnTo>
                                  <a:lnTo>
                                    <a:pt x="286" y="16007"/>
                                  </a:lnTo>
                                  <a:lnTo>
                                    <a:pt x="715" y="15621"/>
                                  </a:lnTo>
                                  <a:lnTo>
                                    <a:pt x="858" y="15043"/>
                                  </a:lnTo>
                                  <a:lnTo>
                                    <a:pt x="1001" y="14271"/>
                                  </a:lnTo>
                                  <a:lnTo>
                                    <a:pt x="1144" y="13307"/>
                                  </a:lnTo>
                                  <a:lnTo>
                                    <a:pt x="1287" y="12536"/>
                                  </a:lnTo>
                                  <a:lnTo>
                                    <a:pt x="1574" y="11957"/>
                                  </a:lnTo>
                                  <a:lnTo>
                                    <a:pt x="1717" y="10414"/>
                                  </a:lnTo>
                                  <a:lnTo>
                                    <a:pt x="1860" y="9836"/>
                                  </a:lnTo>
                                  <a:lnTo>
                                    <a:pt x="2146" y="9257"/>
                                  </a:lnTo>
                                  <a:lnTo>
                                    <a:pt x="2718" y="8871"/>
                                  </a:lnTo>
                                  <a:lnTo>
                                    <a:pt x="3004" y="8486"/>
                                  </a:lnTo>
                                  <a:lnTo>
                                    <a:pt x="3862" y="8486"/>
                                  </a:lnTo>
                                  <a:lnTo>
                                    <a:pt x="3862" y="8100"/>
                                  </a:lnTo>
                                  <a:lnTo>
                                    <a:pt x="4291" y="7521"/>
                                  </a:lnTo>
                                  <a:lnTo>
                                    <a:pt x="4291" y="7136"/>
                                  </a:lnTo>
                                  <a:lnTo>
                                    <a:pt x="4577" y="7136"/>
                                  </a:lnTo>
                                  <a:lnTo>
                                    <a:pt x="4577" y="4821"/>
                                  </a:lnTo>
                                  <a:lnTo>
                                    <a:pt x="5722" y="4821"/>
                                  </a:lnTo>
                                  <a:lnTo>
                                    <a:pt x="5865" y="4629"/>
                                  </a:lnTo>
                                  <a:lnTo>
                                    <a:pt x="5865" y="4243"/>
                                  </a:lnTo>
                                  <a:lnTo>
                                    <a:pt x="6151" y="4243"/>
                                  </a:lnTo>
                                  <a:lnTo>
                                    <a:pt x="6294" y="4050"/>
                                  </a:lnTo>
                                  <a:lnTo>
                                    <a:pt x="6294" y="3857"/>
                                  </a:lnTo>
                                  <a:lnTo>
                                    <a:pt x="6437" y="3471"/>
                                  </a:lnTo>
                                  <a:lnTo>
                                    <a:pt x="6437" y="2893"/>
                                  </a:lnTo>
                                  <a:lnTo>
                                    <a:pt x="9441" y="0"/>
                                  </a:lnTo>
                                  <a:lnTo>
                                    <a:pt x="9155" y="57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4" name="Shape 607"/>
                            <p:cNvSpPr/>
                            <p:nvPr/>
                          </p:nvSpPr>
                          <p:spPr>
                            <a:xfrm>
                              <a:off x="1018651" y="1126528"/>
                              <a:ext cx="127857" cy="10347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354" y="2787"/>
                                  </a:moveTo>
                                  <a:lnTo>
                                    <a:pt x="4957" y="0"/>
                                  </a:lnTo>
                                  <a:lnTo>
                                    <a:pt x="9915" y="2787"/>
                                  </a:lnTo>
                                  <a:lnTo>
                                    <a:pt x="13810" y="4181"/>
                                  </a:lnTo>
                                  <a:lnTo>
                                    <a:pt x="15934" y="9058"/>
                                  </a:lnTo>
                                  <a:lnTo>
                                    <a:pt x="18767" y="13587"/>
                                  </a:lnTo>
                                  <a:lnTo>
                                    <a:pt x="21600" y="17071"/>
                                  </a:lnTo>
                                  <a:lnTo>
                                    <a:pt x="16997" y="18116"/>
                                  </a:lnTo>
                                  <a:lnTo>
                                    <a:pt x="13810" y="18116"/>
                                  </a:lnTo>
                                  <a:lnTo>
                                    <a:pt x="13810" y="21600"/>
                                  </a:lnTo>
                                  <a:lnTo>
                                    <a:pt x="12039" y="21600"/>
                                  </a:lnTo>
                                  <a:lnTo>
                                    <a:pt x="9561" y="16723"/>
                                  </a:lnTo>
                                  <a:lnTo>
                                    <a:pt x="8144" y="13587"/>
                                  </a:lnTo>
                                  <a:lnTo>
                                    <a:pt x="7436" y="10452"/>
                                  </a:lnTo>
                                  <a:lnTo>
                                    <a:pt x="6374" y="8013"/>
                                  </a:lnTo>
                                  <a:lnTo>
                                    <a:pt x="4249" y="6271"/>
                                  </a:lnTo>
                                  <a:lnTo>
                                    <a:pt x="3187" y="4877"/>
                                  </a:lnTo>
                                  <a:lnTo>
                                    <a:pt x="2479" y="4181"/>
                                  </a:lnTo>
                                  <a:lnTo>
                                    <a:pt x="1062" y="3832"/>
                                  </a:lnTo>
                                  <a:lnTo>
                                    <a:pt x="0" y="3484"/>
                                  </a:lnTo>
                                  <a:lnTo>
                                    <a:pt x="354" y="278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5" name="Shape 608"/>
                            <p:cNvSpPr/>
                            <p:nvPr/>
                          </p:nvSpPr>
                          <p:spPr>
                            <a:xfrm>
                              <a:off x="890796" y="984669"/>
                              <a:ext cx="565918" cy="303746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8000" y="16259"/>
                                  </a:moveTo>
                                  <a:lnTo>
                                    <a:pt x="8640" y="16259"/>
                                  </a:lnTo>
                                  <a:lnTo>
                                    <a:pt x="9680" y="15785"/>
                                  </a:lnTo>
                                  <a:lnTo>
                                    <a:pt x="9040" y="14716"/>
                                  </a:lnTo>
                                  <a:lnTo>
                                    <a:pt x="8480" y="13174"/>
                                  </a:lnTo>
                                  <a:lnTo>
                                    <a:pt x="8000" y="11631"/>
                                  </a:lnTo>
                                  <a:lnTo>
                                    <a:pt x="7120" y="11156"/>
                                  </a:lnTo>
                                  <a:lnTo>
                                    <a:pt x="6080" y="10207"/>
                                  </a:lnTo>
                                  <a:lnTo>
                                    <a:pt x="4960" y="11156"/>
                                  </a:lnTo>
                                  <a:lnTo>
                                    <a:pt x="4880" y="11393"/>
                                  </a:lnTo>
                                  <a:lnTo>
                                    <a:pt x="4640" y="11512"/>
                                  </a:lnTo>
                                  <a:lnTo>
                                    <a:pt x="4480" y="11631"/>
                                  </a:lnTo>
                                  <a:lnTo>
                                    <a:pt x="4400" y="11868"/>
                                  </a:lnTo>
                                  <a:lnTo>
                                    <a:pt x="4240" y="11987"/>
                                  </a:lnTo>
                                  <a:lnTo>
                                    <a:pt x="3920" y="12462"/>
                                  </a:lnTo>
                                  <a:lnTo>
                                    <a:pt x="3760" y="12462"/>
                                  </a:lnTo>
                                  <a:lnTo>
                                    <a:pt x="3440" y="12699"/>
                                  </a:lnTo>
                                  <a:lnTo>
                                    <a:pt x="3120" y="12462"/>
                                  </a:lnTo>
                                  <a:lnTo>
                                    <a:pt x="2880" y="12462"/>
                                  </a:lnTo>
                                  <a:lnTo>
                                    <a:pt x="2240" y="11987"/>
                                  </a:lnTo>
                                  <a:lnTo>
                                    <a:pt x="1840" y="11868"/>
                                  </a:lnTo>
                                  <a:lnTo>
                                    <a:pt x="1440" y="11631"/>
                                  </a:lnTo>
                                  <a:lnTo>
                                    <a:pt x="1040" y="11512"/>
                                  </a:lnTo>
                                  <a:lnTo>
                                    <a:pt x="560" y="11393"/>
                                  </a:lnTo>
                                  <a:lnTo>
                                    <a:pt x="0" y="10563"/>
                                  </a:lnTo>
                                  <a:lnTo>
                                    <a:pt x="80" y="10325"/>
                                  </a:lnTo>
                                  <a:lnTo>
                                    <a:pt x="80" y="9969"/>
                                  </a:lnTo>
                                  <a:lnTo>
                                    <a:pt x="240" y="9732"/>
                                  </a:lnTo>
                                  <a:lnTo>
                                    <a:pt x="240" y="8189"/>
                                  </a:lnTo>
                                  <a:lnTo>
                                    <a:pt x="0" y="8189"/>
                                  </a:lnTo>
                                  <a:lnTo>
                                    <a:pt x="240" y="8545"/>
                                  </a:lnTo>
                                  <a:lnTo>
                                    <a:pt x="320" y="7833"/>
                                  </a:lnTo>
                                  <a:lnTo>
                                    <a:pt x="320" y="7358"/>
                                  </a:lnTo>
                                  <a:lnTo>
                                    <a:pt x="480" y="6884"/>
                                  </a:lnTo>
                                  <a:lnTo>
                                    <a:pt x="560" y="6409"/>
                                  </a:lnTo>
                                  <a:lnTo>
                                    <a:pt x="800" y="5934"/>
                                  </a:lnTo>
                                  <a:lnTo>
                                    <a:pt x="1040" y="5222"/>
                                  </a:lnTo>
                                  <a:lnTo>
                                    <a:pt x="1280" y="4747"/>
                                  </a:lnTo>
                                  <a:lnTo>
                                    <a:pt x="1440" y="4510"/>
                                  </a:lnTo>
                                  <a:lnTo>
                                    <a:pt x="1360" y="4273"/>
                                  </a:lnTo>
                                  <a:lnTo>
                                    <a:pt x="1120" y="3916"/>
                                  </a:lnTo>
                                  <a:lnTo>
                                    <a:pt x="960" y="3442"/>
                                  </a:lnTo>
                                  <a:lnTo>
                                    <a:pt x="800" y="3086"/>
                                  </a:lnTo>
                                  <a:lnTo>
                                    <a:pt x="640" y="2848"/>
                                  </a:lnTo>
                                  <a:lnTo>
                                    <a:pt x="560" y="2492"/>
                                  </a:lnTo>
                                  <a:lnTo>
                                    <a:pt x="1440" y="1424"/>
                                  </a:lnTo>
                                  <a:lnTo>
                                    <a:pt x="2560" y="949"/>
                                  </a:lnTo>
                                  <a:lnTo>
                                    <a:pt x="4320" y="1187"/>
                                  </a:lnTo>
                                  <a:lnTo>
                                    <a:pt x="5920" y="1780"/>
                                  </a:lnTo>
                                  <a:lnTo>
                                    <a:pt x="7120" y="1780"/>
                                  </a:lnTo>
                                  <a:lnTo>
                                    <a:pt x="8400" y="2136"/>
                                  </a:lnTo>
                                  <a:lnTo>
                                    <a:pt x="9520" y="2611"/>
                                  </a:lnTo>
                                  <a:lnTo>
                                    <a:pt x="9520" y="1780"/>
                                  </a:lnTo>
                                  <a:lnTo>
                                    <a:pt x="9680" y="593"/>
                                  </a:lnTo>
                                  <a:lnTo>
                                    <a:pt x="11440" y="593"/>
                                  </a:lnTo>
                                  <a:lnTo>
                                    <a:pt x="11920" y="0"/>
                                  </a:lnTo>
                                  <a:lnTo>
                                    <a:pt x="12960" y="0"/>
                                  </a:lnTo>
                                  <a:lnTo>
                                    <a:pt x="13600" y="593"/>
                                  </a:lnTo>
                                  <a:lnTo>
                                    <a:pt x="14160" y="1424"/>
                                  </a:lnTo>
                                  <a:lnTo>
                                    <a:pt x="14000" y="2611"/>
                                  </a:lnTo>
                                  <a:lnTo>
                                    <a:pt x="15120" y="2967"/>
                                  </a:lnTo>
                                  <a:lnTo>
                                    <a:pt x="15680" y="5103"/>
                                  </a:lnTo>
                                  <a:lnTo>
                                    <a:pt x="16480" y="4747"/>
                                  </a:lnTo>
                                  <a:lnTo>
                                    <a:pt x="16960" y="5697"/>
                                  </a:lnTo>
                                  <a:lnTo>
                                    <a:pt x="17760" y="5578"/>
                                  </a:lnTo>
                                  <a:lnTo>
                                    <a:pt x="18640" y="6409"/>
                                  </a:lnTo>
                                  <a:lnTo>
                                    <a:pt x="19680" y="6409"/>
                                  </a:lnTo>
                                  <a:lnTo>
                                    <a:pt x="20720" y="7240"/>
                                  </a:lnTo>
                                  <a:lnTo>
                                    <a:pt x="21600" y="7833"/>
                                  </a:lnTo>
                                  <a:lnTo>
                                    <a:pt x="21440" y="9376"/>
                                  </a:lnTo>
                                  <a:lnTo>
                                    <a:pt x="21440" y="10800"/>
                                  </a:lnTo>
                                  <a:lnTo>
                                    <a:pt x="21600" y="12343"/>
                                  </a:lnTo>
                                  <a:lnTo>
                                    <a:pt x="20960" y="12343"/>
                                  </a:lnTo>
                                  <a:lnTo>
                                    <a:pt x="19920" y="12699"/>
                                  </a:lnTo>
                                  <a:lnTo>
                                    <a:pt x="19680" y="14123"/>
                                  </a:lnTo>
                                  <a:lnTo>
                                    <a:pt x="19200" y="14360"/>
                                  </a:lnTo>
                                  <a:lnTo>
                                    <a:pt x="18640" y="14479"/>
                                  </a:lnTo>
                                  <a:lnTo>
                                    <a:pt x="18080" y="14716"/>
                                  </a:lnTo>
                                  <a:lnTo>
                                    <a:pt x="17600" y="14835"/>
                                  </a:lnTo>
                                  <a:lnTo>
                                    <a:pt x="17040" y="15191"/>
                                  </a:lnTo>
                                  <a:lnTo>
                                    <a:pt x="16640" y="15429"/>
                                  </a:lnTo>
                                  <a:lnTo>
                                    <a:pt x="16240" y="16022"/>
                                  </a:lnTo>
                                  <a:lnTo>
                                    <a:pt x="15920" y="16615"/>
                                  </a:lnTo>
                                  <a:lnTo>
                                    <a:pt x="15920" y="17921"/>
                                  </a:lnTo>
                                  <a:lnTo>
                                    <a:pt x="16000" y="18040"/>
                                  </a:lnTo>
                                  <a:lnTo>
                                    <a:pt x="16080" y="18396"/>
                                  </a:lnTo>
                                  <a:lnTo>
                                    <a:pt x="16240" y="18633"/>
                                  </a:lnTo>
                                  <a:lnTo>
                                    <a:pt x="16400" y="18633"/>
                                  </a:lnTo>
                                  <a:lnTo>
                                    <a:pt x="16480" y="18752"/>
                                  </a:lnTo>
                                  <a:lnTo>
                                    <a:pt x="16720" y="18633"/>
                                  </a:lnTo>
                                  <a:lnTo>
                                    <a:pt x="16960" y="18633"/>
                                  </a:lnTo>
                                  <a:lnTo>
                                    <a:pt x="17200" y="18396"/>
                                  </a:lnTo>
                                  <a:lnTo>
                                    <a:pt x="17680" y="18396"/>
                                  </a:lnTo>
                                  <a:lnTo>
                                    <a:pt x="18000" y="18277"/>
                                  </a:lnTo>
                                  <a:lnTo>
                                    <a:pt x="18240" y="18277"/>
                                  </a:lnTo>
                                  <a:lnTo>
                                    <a:pt x="18480" y="18396"/>
                                  </a:lnTo>
                                  <a:lnTo>
                                    <a:pt x="18240" y="18633"/>
                                  </a:lnTo>
                                  <a:lnTo>
                                    <a:pt x="18080" y="18752"/>
                                  </a:lnTo>
                                  <a:lnTo>
                                    <a:pt x="17920" y="19108"/>
                                  </a:lnTo>
                                  <a:lnTo>
                                    <a:pt x="17760" y="19226"/>
                                  </a:lnTo>
                                  <a:lnTo>
                                    <a:pt x="17680" y="19582"/>
                                  </a:lnTo>
                                  <a:lnTo>
                                    <a:pt x="17520" y="19938"/>
                                  </a:lnTo>
                                  <a:lnTo>
                                    <a:pt x="17440" y="20176"/>
                                  </a:lnTo>
                                  <a:lnTo>
                                    <a:pt x="17280" y="20413"/>
                                  </a:lnTo>
                                  <a:lnTo>
                                    <a:pt x="17120" y="19701"/>
                                  </a:lnTo>
                                  <a:lnTo>
                                    <a:pt x="16720" y="19108"/>
                                  </a:lnTo>
                                  <a:lnTo>
                                    <a:pt x="16560" y="19108"/>
                                  </a:lnTo>
                                  <a:lnTo>
                                    <a:pt x="16480" y="18870"/>
                                  </a:lnTo>
                                  <a:lnTo>
                                    <a:pt x="16400" y="19464"/>
                                  </a:lnTo>
                                  <a:lnTo>
                                    <a:pt x="16240" y="19701"/>
                                  </a:lnTo>
                                  <a:lnTo>
                                    <a:pt x="16000" y="20176"/>
                                  </a:lnTo>
                                  <a:lnTo>
                                    <a:pt x="15680" y="20532"/>
                                  </a:lnTo>
                                  <a:lnTo>
                                    <a:pt x="15520" y="20888"/>
                                  </a:lnTo>
                                  <a:lnTo>
                                    <a:pt x="15360" y="21007"/>
                                  </a:lnTo>
                                  <a:lnTo>
                                    <a:pt x="15120" y="21363"/>
                                  </a:lnTo>
                                  <a:lnTo>
                                    <a:pt x="15040" y="21600"/>
                                  </a:lnTo>
                                  <a:lnTo>
                                    <a:pt x="14720" y="21600"/>
                                  </a:lnTo>
                                  <a:lnTo>
                                    <a:pt x="14480" y="21244"/>
                                  </a:lnTo>
                                  <a:lnTo>
                                    <a:pt x="14320" y="20532"/>
                                  </a:lnTo>
                                  <a:lnTo>
                                    <a:pt x="14160" y="20176"/>
                                  </a:lnTo>
                                  <a:lnTo>
                                    <a:pt x="14160" y="18870"/>
                                  </a:lnTo>
                                  <a:lnTo>
                                    <a:pt x="13680" y="18870"/>
                                  </a:lnTo>
                                  <a:lnTo>
                                    <a:pt x="13360" y="18633"/>
                                  </a:lnTo>
                                  <a:lnTo>
                                    <a:pt x="13120" y="18396"/>
                                  </a:lnTo>
                                  <a:lnTo>
                                    <a:pt x="12960" y="18396"/>
                                  </a:lnTo>
                                  <a:lnTo>
                                    <a:pt x="12720" y="18040"/>
                                  </a:lnTo>
                                  <a:lnTo>
                                    <a:pt x="13520" y="17802"/>
                                  </a:lnTo>
                                  <a:lnTo>
                                    <a:pt x="13840" y="17565"/>
                                  </a:lnTo>
                                  <a:lnTo>
                                    <a:pt x="14080" y="17565"/>
                                  </a:lnTo>
                                  <a:lnTo>
                                    <a:pt x="14480" y="17446"/>
                                  </a:lnTo>
                                  <a:lnTo>
                                    <a:pt x="14720" y="17446"/>
                                  </a:lnTo>
                                  <a:lnTo>
                                    <a:pt x="15040" y="17209"/>
                                  </a:lnTo>
                                  <a:lnTo>
                                    <a:pt x="15360" y="17209"/>
                                  </a:lnTo>
                                  <a:lnTo>
                                    <a:pt x="12560" y="17209"/>
                                  </a:lnTo>
                                  <a:lnTo>
                                    <a:pt x="12400" y="16734"/>
                                  </a:lnTo>
                                  <a:lnTo>
                                    <a:pt x="12080" y="16378"/>
                                  </a:lnTo>
                                  <a:lnTo>
                                    <a:pt x="11840" y="16022"/>
                                  </a:lnTo>
                                  <a:lnTo>
                                    <a:pt x="11520" y="15785"/>
                                  </a:lnTo>
                                  <a:lnTo>
                                    <a:pt x="11120" y="15666"/>
                                  </a:lnTo>
                                  <a:lnTo>
                                    <a:pt x="10880" y="15429"/>
                                  </a:lnTo>
                                  <a:lnTo>
                                    <a:pt x="10560" y="15310"/>
                                  </a:lnTo>
                                  <a:lnTo>
                                    <a:pt x="10400" y="15310"/>
                                  </a:lnTo>
                                  <a:lnTo>
                                    <a:pt x="10320" y="15666"/>
                                  </a:lnTo>
                                  <a:lnTo>
                                    <a:pt x="10080" y="16259"/>
                                  </a:lnTo>
                                  <a:lnTo>
                                    <a:pt x="10000" y="16734"/>
                                  </a:lnTo>
                                  <a:lnTo>
                                    <a:pt x="9920" y="17090"/>
                                  </a:lnTo>
                                  <a:lnTo>
                                    <a:pt x="9680" y="17565"/>
                                  </a:lnTo>
                                  <a:lnTo>
                                    <a:pt x="9360" y="18277"/>
                                  </a:lnTo>
                                  <a:lnTo>
                                    <a:pt x="9200" y="18752"/>
                                  </a:lnTo>
                                  <a:lnTo>
                                    <a:pt x="8960" y="18633"/>
                                  </a:lnTo>
                                  <a:lnTo>
                                    <a:pt x="8480" y="18633"/>
                                  </a:lnTo>
                                  <a:lnTo>
                                    <a:pt x="8320" y="18396"/>
                                  </a:lnTo>
                                  <a:lnTo>
                                    <a:pt x="8080" y="18277"/>
                                  </a:lnTo>
                                  <a:lnTo>
                                    <a:pt x="7920" y="18040"/>
                                  </a:lnTo>
                                  <a:lnTo>
                                    <a:pt x="7840" y="17802"/>
                                  </a:lnTo>
                                  <a:lnTo>
                                    <a:pt x="7600" y="17446"/>
                                  </a:lnTo>
                                  <a:lnTo>
                                    <a:pt x="8000" y="1625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6" name="Shape 609"/>
                            <p:cNvSpPr/>
                            <p:nvPr/>
                          </p:nvSpPr>
                          <p:spPr>
                            <a:xfrm>
                              <a:off x="1496537" y="1315117"/>
                              <a:ext cx="236848" cy="10347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0453" y="12542"/>
                                  </a:moveTo>
                                  <a:lnTo>
                                    <a:pt x="21600" y="21600"/>
                                  </a:lnTo>
                                  <a:lnTo>
                                    <a:pt x="19497" y="19510"/>
                                  </a:lnTo>
                                  <a:lnTo>
                                    <a:pt x="18350" y="18116"/>
                                  </a:lnTo>
                                  <a:lnTo>
                                    <a:pt x="16439" y="19510"/>
                                  </a:lnTo>
                                  <a:lnTo>
                                    <a:pt x="14145" y="19510"/>
                                  </a:lnTo>
                                  <a:lnTo>
                                    <a:pt x="14145" y="19161"/>
                                  </a:lnTo>
                                  <a:lnTo>
                                    <a:pt x="13763" y="19161"/>
                                  </a:lnTo>
                                  <a:lnTo>
                                    <a:pt x="12998" y="17768"/>
                                  </a:lnTo>
                                  <a:lnTo>
                                    <a:pt x="12042" y="17071"/>
                                  </a:lnTo>
                                  <a:lnTo>
                                    <a:pt x="11278" y="16723"/>
                                  </a:lnTo>
                                  <a:lnTo>
                                    <a:pt x="10322" y="15677"/>
                                  </a:lnTo>
                                  <a:lnTo>
                                    <a:pt x="9175" y="15677"/>
                                  </a:lnTo>
                                  <a:lnTo>
                                    <a:pt x="8028" y="15329"/>
                                  </a:lnTo>
                                  <a:lnTo>
                                    <a:pt x="5543" y="15329"/>
                                  </a:lnTo>
                                  <a:lnTo>
                                    <a:pt x="5161" y="12542"/>
                                  </a:lnTo>
                                  <a:lnTo>
                                    <a:pt x="4588" y="10103"/>
                                  </a:lnTo>
                                  <a:lnTo>
                                    <a:pt x="4205" y="7665"/>
                                  </a:lnTo>
                                  <a:lnTo>
                                    <a:pt x="3441" y="5574"/>
                                  </a:lnTo>
                                  <a:lnTo>
                                    <a:pt x="2867" y="3832"/>
                                  </a:lnTo>
                                  <a:lnTo>
                                    <a:pt x="956" y="1045"/>
                                  </a:lnTo>
                                  <a:lnTo>
                                    <a:pt x="0" y="0"/>
                                  </a:lnTo>
                                  <a:lnTo>
                                    <a:pt x="765" y="1045"/>
                                  </a:lnTo>
                                  <a:lnTo>
                                    <a:pt x="3632" y="2439"/>
                                  </a:lnTo>
                                  <a:lnTo>
                                    <a:pt x="6690" y="4181"/>
                                  </a:lnTo>
                                  <a:lnTo>
                                    <a:pt x="8411" y="2439"/>
                                  </a:lnTo>
                                  <a:lnTo>
                                    <a:pt x="10704" y="5574"/>
                                  </a:lnTo>
                                  <a:lnTo>
                                    <a:pt x="12807" y="8013"/>
                                  </a:lnTo>
                                  <a:lnTo>
                                    <a:pt x="14910" y="6619"/>
                                  </a:lnTo>
                                  <a:lnTo>
                                    <a:pt x="17586" y="8013"/>
                                  </a:lnTo>
                                  <a:lnTo>
                                    <a:pt x="19115" y="11497"/>
                                  </a:lnTo>
                                  <a:lnTo>
                                    <a:pt x="20453" y="12542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7" name="Shape 610"/>
                            <p:cNvSpPr/>
                            <p:nvPr/>
                          </p:nvSpPr>
                          <p:spPr>
                            <a:xfrm>
                              <a:off x="1678888" y="1368523"/>
                              <a:ext cx="184449" cy="133516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0" y="5940"/>
                                  </a:moveTo>
                                  <a:lnTo>
                                    <a:pt x="2700" y="9720"/>
                                  </a:lnTo>
                                  <a:lnTo>
                                    <a:pt x="3191" y="12960"/>
                                  </a:lnTo>
                                  <a:lnTo>
                                    <a:pt x="4418" y="15390"/>
                                  </a:lnTo>
                                  <a:lnTo>
                                    <a:pt x="4664" y="18090"/>
                                  </a:lnTo>
                                  <a:lnTo>
                                    <a:pt x="4664" y="18900"/>
                                  </a:lnTo>
                                  <a:lnTo>
                                    <a:pt x="5891" y="19170"/>
                                  </a:lnTo>
                                  <a:lnTo>
                                    <a:pt x="6627" y="19710"/>
                                  </a:lnTo>
                                  <a:lnTo>
                                    <a:pt x="7364" y="20520"/>
                                  </a:lnTo>
                                  <a:lnTo>
                                    <a:pt x="8836" y="21060"/>
                                  </a:lnTo>
                                  <a:lnTo>
                                    <a:pt x="9573" y="21060"/>
                                  </a:lnTo>
                                  <a:lnTo>
                                    <a:pt x="10309" y="21600"/>
                                  </a:lnTo>
                                  <a:lnTo>
                                    <a:pt x="10800" y="21600"/>
                                  </a:lnTo>
                                  <a:lnTo>
                                    <a:pt x="11536" y="21060"/>
                                  </a:lnTo>
                                  <a:lnTo>
                                    <a:pt x="11782" y="20520"/>
                                  </a:lnTo>
                                  <a:lnTo>
                                    <a:pt x="12273" y="19170"/>
                                  </a:lnTo>
                                  <a:lnTo>
                                    <a:pt x="12764" y="17010"/>
                                  </a:lnTo>
                                  <a:lnTo>
                                    <a:pt x="13500" y="15660"/>
                                  </a:lnTo>
                                  <a:lnTo>
                                    <a:pt x="13745" y="14850"/>
                                  </a:lnTo>
                                  <a:lnTo>
                                    <a:pt x="14727" y="14580"/>
                                  </a:lnTo>
                                  <a:lnTo>
                                    <a:pt x="16445" y="14580"/>
                                  </a:lnTo>
                                  <a:lnTo>
                                    <a:pt x="17182" y="14850"/>
                                  </a:lnTo>
                                  <a:lnTo>
                                    <a:pt x="17918" y="15390"/>
                                  </a:lnTo>
                                  <a:lnTo>
                                    <a:pt x="18164" y="15930"/>
                                  </a:lnTo>
                                  <a:lnTo>
                                    <a:pt x="18164" y="17010"/>
                                  </a:lnTo>
                                  <a:lnTo>
                                    <a:pt x="18164" y="15930"/>
                                  </a:lnTo>
                                  <a:lnTo>
                                    <a:pt x="18409" y="15390"/>
                                  </a:lnTo>
                                  <a:lnTo>
                                    <a:pt x="18409" y="14580"/>
                                  </a:lnTo>
                                  <a:lnTo>
                                    <a:pt x="18655" y="13770"/>
                                  </a:lnTo>
                                  <a:lnTo>
                                    <a:pt x="18900" y="13500"/>
                                  </a:lnTo>
                                  <a:lnTo>
                                    <a:pt x="18900" y="12690"/>
                                  </a:lnTo>
                                  <a:lnTo>
                                    <a:pt x="19145" y="12150"/>
                                  </a:lnTo>
                                  <a:lnTo>
                                    <a:pt x="19882" y="12150"/>
                                  </a:lnTo>
                                  <a:lnTo>
                                    <a:pt x="20127" y="11880"/>
                                  </a:lnTo>
                                  <a:lnTo>
                                    <a:pt x="20373" y="11880"/>
                                  </a:lnTo>
                                  <a:lnTo>
                                    <a:pt x="21355" y="10800"/>
                                  </a:lnTo>
                                  <a:lnTo>
                                    <a:pt x="21600" y="10260"/>
                                  </a:lnTo>
                                  <a:lnTo>
                                    <a:pt x="20618" y="9180"/>
                                  </a:lnTo>
                                  <a:lnTo>
                                    <a:pt x="19882" y="7830"/>
                                  </a:lnTo>
                                  <a:lnTo>
                                    <a:pt x="18900" y="7020"/>
                                  </a:lnTo>
                                  <a:lnTo>
                                    <a:pt x="18164" y="6210"/>
                                  </a:lnTo>
                                  <a:lnTo>
                                    <a:pt x="16936" y="5130"/>
                                  </a:lnTo>
                                  <a:lnTo>
                                    <a:pt x="15709" y="4590"/>
                                  </a:lnTo>
                                  <a:lnTo>
                                    <a:pt x="14973" y="4050"/>
                                  </a:lnTo>
                                  <a:lnTo>
                                    <a:pt x="13991" y="3240"/>
                                  </a:lnTo>
                                  <a:lnTo>
                                    <a:pt x="13500" y="3240"/>
                                  </a:lnTo>
                                  <a:lnTo>
                                    <a:pt x="11536" y="7020"/>
                                  </a:lnTo>
                                  <a:lnTo>
                                    <a:pt x="8836" y="4860"/>
                                  </a:lnTo>
                                  <a:lnTo>
                                    <a:pt x="6136" y="2160"/>
                                  </a:lnTo>
                                  <a:lnTo>
                                    <a:pt x="2700" y="0"/>
                                  </a:lnTo>
                                  <a:lnTo>
                                    <a:pt x="4418" y="810"/>
                                  </a:lnTo>
                                  <a:lnTo>
                                    <a:pt x="6136" y="7830"/>
                                  </a:lnTo>
                                  <a:lnTo>
                                    <a:pt x="3191" y="6210"/>
                                  </a:lnTo>
                                  <a:lnTo>
                                    <a:pt x="1718" y="4860"/>
                                  </a:lnTo>
                                  <a:lnTo>
                                    <a:pt x="0" y="594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8" name="Shape 611"/>
                            <p:cNvSpPr/>
                            <p:nvPr/>
                          </p:nvSpPr>
                          <p:spPr>
                            <a:xfrm>
                              <a:off x="1649544" y="1403571"/>
                              <a:ext cx="73361" cy="8177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9257" y="0"/>
                                  </a:moveTo>
                                  <a:lnTo>
                                    <a:pt x="16663" y="6612"/>
                                  </a:lnTo>
                                  <a:lnTo>
                                    <a:pt x="17897" y="11902"/>
                                  </a:lnTo>
                                  <a:lnTo>
                                    <a:pt x="20983" y="15869"/>
                                  </a:lnTo>
                                  <a:lnTo>
                                    <a:pt x="21600" y="20278"/>
                                  </a:lnTo>
                                  <a:lnTo>
                                    <a:pt x="21600" y="21600"/>
                                  </a:lnTo>
                                  <a:lnTo>
                                    <a:pt x="16663" y="19837"/>
                                  </a:lnTo>
                                  <a:lnTo>
                                    <a:pt x="14811" y="19396"/>
                                  </a:lnTo>
                                  <a:lnTo>
                                    <a:pt x="13577" y="18514"/>
                                  </a:lnTo>
                                  <a:lnTo>
                                    <a:pt x="12343" y="17192"/>
                                  </a:lnTo>
                                  <a:lnTo>
                                    <a:pt x="11726" y="16751"/>
                                  </a:lnTo>
                                  <a:lnTo>
                                    <a:pt x="11109" y="15869"/>
                                  </a:lnTo>
                                  <a:lnTo>
                                    <a:pt x="11109" y="14988"/>
                                  </a:lnTo>
                                  <a:lnTo>
                                    <a:pt x="9874" y="14547"/>
                                  </a:lnTo>
                                  <a:lnTo>
                                    <a:pt x="9874" y="13224"/>
                                  </a:lnTo>
                                  <a:lnTo>
                                    <a:pt x="9257" y="12784"/>
                                  </a:lnTo>
                                  <a:lnTo>
                                    <a:pt x="9257" y="11902"/>
                                  </a:lnTo>
                                  <a:lnTo>
                                    <a:pt x="6789" y="12784"/>
                                  </a:lnTo>
                                  <a:lnTo>
                                    <a:pt x="3703" y="11902"/>
                                  </a:lnTo>
                                  <a:lnTo>
                                    <a:pt x="2469" y="11461"/>
                                  </a:lnTo>
                                  <a:lnTo>
                                    <a:pt x="1234" y="9698"/>
                                  </a:lnTo>
                                  <a:lnTo>
                                    <a:pt x="617" y="7494"/>
                                  </a:lnTo>
                                  <a:lnTo>
                                    <a:pt x="617" y="5731"/>
                                  </a:lnTo>
                                  <a:lnTo>
                                    <a:pt x="0" y="3527"/>
                                  </a:lnTo>
                                  <a:lnTo>
                                    <a:pt x="0" y="1763"/>
                                  </a:lnTo>
                                  <a:lnTo>
                                    <a:pt x="7406" y="441"/>
                                  </a:lnTo>
                                  <a:lnTo>
                                    <a:pt x="9257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89" name="Shape 612"/>
                            <p:cNvSpPr/>
                            <p:nvPr/>
                          </p:nvSpPr>
                          <p:spPr>
                            <a:xfrm>
                              <a:off x="2020535" y="1245022"/>
                              <a:ext cx="618318" cy="310422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5083" y="20787"/>
                                  </a:moveTo>
                                  <a:lnTo>
                                    <a:pt x="14498" y="20439"/>
                                  </a:lnTo>
                                  <a:lnTo>
                                    <a:pt x="13692" y="19974"/>
                                  </a:lnTo>
                                  <a:lnTo>
                                    <a:pt x="12740" y="19277"/>
                                  </a:lnTo>
                                  <a:lnTo>
                                    <a:pt x="11496" y="18232"/>
                                  </a:lnTo>
                                  <a:lnTo>
                                    <a:pt x="10910" y="17187"/>
                                  </a:lnTo>
                                  <a:lnTo>
                                    <a:pt x="9592" y="15677"/>
                                  </a:lnTo>
                                  <a:lnTo>
                                    <a:pt x="8786" y="14168"/>
                                  </a:lnTo>
                                  <a:lnTo>
                                    <a:pt x="7835" y="12194"/>
                                  </a:lnTo>
                                  <a:lnTo>
                                    <a:pt x="6956" y="12194"/>
                                  </a:lnTo>
                                  <a:lnTo>
                                    <a:pt x="6004" y="11265"/>
                                  </a:lnTo>
                                  <a:lnTo>
                                    <a:pt x="5711" y="9987"/>
                                  </a:lnTo>
                                  <a:lnTo>
                                    <a:pt x="4979" y="9058"/>
                                  </a:lnTo>
                                  <a:lnTo>
                                    <a:pt x="4174" y="7897"/>
                                  </a:lnTo>
                                  <a:lnTo>
                                    <a:pt x="3441" y="7548"/>
                                  </a:lnTo>
                                  <a:lnTo>
                                    <a:pt x="3002" y="9058"/>
                                  </a:lnTo>
                                  <a:lnTo>
                                    <a:pt x="2197" y="9639"/>
                                  </a:lnTo>
                                  <a:lnTo>
                                    <a:pt x="2343" y="11265"/>
                                  </a:lnTo>
                                  <a:lnTo>
                                    <a:pt x="1391" y="11613"/>
                                  </a:lnTo>
                                  <a:lnTo>
                                    <a:pt x="1098" y="11613"/>
                                  </a:lnTo>
                                  <a:lnTo>
                                    <a:pt x="1098" y="11265"/>
                                  </a:lnTo>
                                  <a:lnTo>
                                    <a:pt x="0" y="1277"/>
                                  </a:lnTo>
                                  <a:lnTo>
                                    <a:pt x="2489" y="0"/>
                                  </a:lnTo>
                                  <a:lnTo>
                                    <a:pt x="4759" y="1626"/>
                                  </a:lnTo>
                                  <a:lnTo>
                                    <a:pt x="7395" y="5574"/>
                                  </a:lnTo>
                                  <a:lnTo>
                                    <a:pt x="9006" y="5226"/>
                                  </a:lnTo>
                                  <a:lnTo>
                                    <a:pt x="10104" y="5574"/>
                                  </a:lnTo>
                                  <a:lnTo>
                                    <a:pt x="10910" y="5226"/>
                                  </a:lnTo>
                                  <a:lnTo>
                                    <a:pt x="11788" y="6387"/>
                                  </a:lnTo>
                                  <a:lnTo>
                                    <a:pt x="12740" y="7897"/>
                                  </a:lnTo>
                                  <a:lnTo>
                                    <a:pt x="13546" y="10452"/>
                                  </a:lnTo>
                                  <a:lnTo>
                                    <a:pt x="14132" y="12194"/>
                                  </a:lnTo>
                                  <a:lnTo>
                                    <a:pt x="15230" y="11613"/>
                                  </a:lnTo>
                                  <a:lnTo>
                                    <a:pt x="16035" y="13006"/>
                                  </a:lnTo>
                                  <a:lnTo>
                                    <a:pt x="16548" y="12194"/>
                                  </a:lnTo>
                                  <a:lnTo>
                                    <a:pt x="17134" y="10800"/>
                                  </a:lnTo>
                                  <a:lnTo>
                                    <a:pt x="17939" y="9987"/>
                                  </a:lnTo>
                                  <a:lnTo>
                                    <a:pt x="18452" y="9058"/>
                                  </a:lnTo>
                                  <a:lnTo>
                                    <a:pt x="19111" y="9290"/>
                                  </a:lnTo>
                                  <a:lnTo>
                                    <a:pt x="18452" y="10452"/>
                                  </a:lnTo>
                                  <a:lnTo>
                                    <a:pt x="18744" y="11613"/>
                                  </a:lnTo>
                                  <a:lnTo>
                                    <a:pt x="19257" y="12194"/>
                                  </a:lnTo>
                                  <a:lnTo>
                                    <a:pt x="19696" y="11265"/>
                                  </a:lnTo>
                                  <a:lnTo>
                                    <a:pt x="20648" y="12194"/>
                                  </a:lnTo>
                                  <a:lnTo>
                                    <a:pt x="21600" y="13006"/>
                                  </a:lnTo>
                                  <a:lnTo>
                                    <a:pt x="20795" y="14516"/>
                                  </a:lnTo>
                                  <a:lnTo>
                                    <a:pt x="20062" y="14865"/>
                                  </a:lnTo>
                                  <a:lnTo>
                                    <a:pt x="19111" y="14516"/>
                                  </a:lnTo>
                                  <a:lnTo>
                                    <a:pt x="18744" y="13006"/>
                                  </a:lnTo>
                                  <a:lnTo>
                                    <a:pt x="18305" y="12542"/>
                                  </a:lnTo>
                                  <a:lnTo>
                                    <a:pt x="17353" y="12774"/>
                                  </a:lnTo>
                                  <a:lnTo>
                                    <a:pt x="17134" y="14052"/>
                                  </a:lnTo>
                                  <a:lnTo>
                                    <a:pt x="16767" y="14865"/>
                                  </a:lnTo>
                                  <a:lnTo>
                                    <a:pt x="16401" y="16026"/>
                                  </a:lnTo>
                                  <a:lnTo>
                                    <a:pt x="15449" y="16374"/>
                                  </a:lnTo>
                                  <a:lnTo>
                                    <a:pt x="15230" y="17071"/>
                                  </a:lnTo>
                                  <a:lnTo>
                                    <a:pt x="16035" y="17884"/>
                                  </a:lnTo>
                                  <a:lnTo>
                                    <a:pt x="16767" y="18697"/>
                                  </a:lnTo>
                                  <a:lnTo>
                                    <a:pt x="16987" y="20090"/>
                                  </a:lnTo>
                                  <a:lnTo>
                                    <a:pt x="16548" y="21600"/>
                                  </a:lnTo>
                                  <a:lnTo>
                                    <a:pt x="16328" y="21600"/>
                                  </a:lnTo>
                                  <a:lnTo>
                                    <a:pt x="16108" y="21368"/>
                                  </a:lnTo>
                                  <a:lnTo>
                                    <a:pt x="15816" y="21368"/>
                                  </a:lnTo>
                                  <a:lnTo>
                                    <a:pt x="15669" y="21252"/>
                                  </a:lnTo>
                                  <a:lnTo>
                                    <a:pt x="15157" y="21252"/>
                                  </a:lnTo>
                                  <a:lnTo>
                                    <a:pt x="15083" y="21135"/>
                                  </a:lnTo>
                                  <a:lnTo>
                                    <a:pt x="14717" y="21135"/>
                                  </a:lnTo>
                                  <a:lnTo>
                                    <a:pt x="15083" y="20787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0" name="Shape 613"/>
                            <p:cNvSpPr/>
                            <p:nvPr/>
                          </p:nvSpPr>
                          <p:spPr>
                            <a:xfrm>
                              <a:off x="1949271" y="1351834"/>
                              <a:ext cx="505135" cy="28538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152" y="14779"/>
                                  </a:moveTo>
                                  <a:lnTo>
                                    <a:pt x="20435" y="14779"/>
                                  </a:lnTo>
                                  <a:lnTo>
                                    <a:pt x="20256" y="14905"/>
                                  </a:lnTo>
                                  <a:lnTo>
                                    <a:pt x="20076" y="14905"/>
                                  </a:lnTo>
                                  <a:lnTo>
                                    <a:pt x="19897" y="15663"/>
                                  </a:lnTo>
                                  <a:lnTo>
                                    <a:pt x="19897" y="16800"/>
                                  </a:lnTo>
                                  <a:lnTo>
                                    <a:pt x="19807" y="17305"/>
                                  </a:lnTo>
                                  <a:lnTo>
                                    <a:pt x="19807" y="18063"/>
                                  </a:lnTo>
                                  <a:lnTo>
                                    <a:pt x="19718" y="18568"/>
                                  </a:lnTo>
                                  <a:lnTo>
                                    <a:pt x="19449" y="18947"/>
                                  </a:lnTo>
                                  <a:lnTo>
                                    <a:pt x="19180" y="19453"/>
                                  </a:lnTo>
                                  <a:lnTo>
                                    <a:pt x="18822" y="19832"/>
                                  </a:lnTo>
                                  <a:lnTo>
                                    <a:pt x="18553" y="20337"/>
                                  </a:lnTo>
                                  <a:lnTo>
                                    <a:pt x="18194" y="20716"/>
                                  </a:lnTo>
                                  <a:lnTo>
                                    <a:pt x="17477" y="21221"/>
                                  </a:lnTo>
                                  <a:lnTo>
                                    <a:pt x="17029" y="21347"/>
                                  </a:lnTo>
                                  <a:lnTo>
                                    <a:pt x="16491" y="21347"/>
                                  </a:lnTo>
                                  <a:lnTo>
                                    <a:pt x="16402" y="21600"/>
                                  </a:lnTo>
                                  <a:lnTo>
                                    <a:pt x="15416" y="21600"/>
                                  </a:lnTo>
                                  <a:lnTo>
                                    <a:pt x="15237" y="21347"/>
                                  </a:lnTo>
                                  <a:lnTo>
                                    <a:pt x="15147" y="20968"/>
                                  </a:lnTo>
                                  <a:lnTo>
                                    <a:pt x="14968" y="20463"/>
                                  </a:lnTo>
                                  <a:lnTo>
                                    <a:pt x="14968" y="19958"/>
                                  </a:lnTo>
                                  <a:lnTo>
                                    <a:pt x="14878" y="19579"/>
                                  </a:lnTo>
                                  <a:lnTo>
                                    <a:pt x="14788" y="19074"/>
                                  </a:lnTo>
                                  <a:lnTo>
                                    <a:pt x="14788" y="18568"/>
                                  </a:lnTo>
                                  <a:lnTo>
                                    <a:pt x="14699" y="18189"/>
                                  </a:lnTo>
                                  <a:lnTo>
                                    <a:pt x="14609" y="17684"/>
                                  </a:lnTo>
                                  <a:lnTo>
                                    <a:pt x="13713" y="17558"/>
                                  </a:lnTo>
                                  <a:lnTo>
                                    <a:pt x="13085" y="17179"/>
                                  </a:lnTo>
                                  <a:lnTo>
                                    <a:pt x="12548" y="16421"/>
                                  </a:lnTo>
                                  <a:lnTo>
                                    <a:pt x="11920" y="15663"/>
                                  </a:lnTo>
                                  <a:lnTo>
                                    <a:pt x="11383" y="14905"/>
                                  </a:lnTo>
                                  <a:lnTo>
                                    <a:pt x="10666" y="14274"/>
                                  </a:lnTo>
                                  <a:lnTo>
                                    <a:pt x="9590" y="13516"/>
                                  </a:lnTo>
                                  <a:lnTo>
                                    <a:pt x="8246" y="13137"/>
                                  </a:lnTo>
                                  <a:lnTo>
                                    <a:pt x="5736" y="13137"/>
                                  </a:lnTo>
                                  <a:lnTo>
                                    <a:pt x="5288" y="13516"/>
                                  </a:lnTo>
                                  <a:lnTo>
                                    <a:pt x="5109" y="13895"/>
                                  </a:lnTo>
                                  <a:lnTo>
                                    <a:pt x="4750" y="14400"/>
                                  </a:lnTo>
                                  <a:lnTo>
                                    <a:pt x="4481" y="14905"/>
                                  </a:lnTo>
                                  <a:lnTo>
                                    <a:pt x="4123" y="15284"/>
                                  </a:lnTo>
                                  <a:lnTo>
                                    <a:pt x="3944" y="15411"/>
                                  </a:lnTo>
                                  <a:lnTo>
                                    <a:pt x="3854" y="15663"/>
                                  </a:lnTo>
                                  <a:lnTo>
                                    <a:pt x="2868" y="15663"/>
                                  </a:lnTo>
                                  <a:lnTo>
                                    <a:pt x="1703" y="12758"/>
                                  </a:lnTo>
                                  <a:lnTo>
                                    <a:pt x="1703" y="9347"/>
                                  </a:lnTo>
                                  <a:lnTo>
                                    <a:pt x="986" y="9347"/>
                                  </a:lnTo>
                                  <a:lnTo>
                                    <a:pt x="986" y="9600"/>
                                  </a:lnTo>
                                  <a:lnTo>
                                    <a:pt x="1076" y="9853"/>
                                  </a:lnTo>
                                  <a:lnTo>
                                    <a:pt x="1076" y="10105"/>
                                  </a:lnTo>
                                  <a:lnTo>
                                    <a:pt x="986" y="10358"/>
                                  </a:lnTo>
                                  <a:lnTo>
                                    <a:pt x="986" y="10737"/>
                                  </a:lnTo>
                                  <a:lnTo>
                                    <a:pt x="807" y="10989"/>
                                  </a:lnTo>
                                  <a:lnTo>
                                    <a:pt x="717" y="11242"/>
                                  </a:lnTo>
                                  <a:lnTo>
                                    <a:pt x="538" y="11621"/>
                                  </a:lnTo>
                                  <a:lnTo>
                                    <a:pt x="717" y="10863"/>
                                  </a:lnTo>
                                  <a:lnTo>
                                    <a:pt x="717" y="10358"/>
                                  </a:lnTo>
                                  <a:lnTo>
                                    <a:pt x="627" y="9979"/>
                                  </a:lnTo>
                                  <a:lnTo>
                                    <a:pt x="627" y="9853"/>
                                  </a:lnTo>
                                  <a:lnTo>
                                    <a:pt x="538" y="9600"/>
                                  </a:lnTo>
                                  <a:lnTo>
                                    <a:pt x="538" y="9095"/>
                                  </a:lnTo>
                                  <a:lnTo>
                                    <a:pt x="627" y="8968"/>
                                  </a:lnTo>
                                  <a:lnTo>
                                    <a:pt x="627" y="8589"/>
                                  </a:lnTo>
                                  <a:lnTo>
                                    <a:pt x="717" y="8463"/>
                                  </a:lnTo>
                                  <a:lnTo>
                                    <a:pt x="807" y="8084"/>
                                  </a:lnTo>
                                  <a:lnTo>
                                    <a:pt x="807" y="7832"/>
                                  </a:lnTo>
                                  <a:lnTo>
                                    <a:pt x="986" y="7705"/>
                                  </a:lnTo>
                                  <a:lnTo>
                                    <a:pt x="986" y="7326"/>
                                  </a:lnTo>
                                  <a:lnTo>
                                    <a:pt x="807" y="7326"/>
                                  </a:lnTo>
                                  <a:lnTo>
                                    <a:pt x="717" y="7200"/>
                                  </a:lnTo>
                                  <a:lnTo>
                                    <a:pt x="627" y="7200"/>
                                  </a:lnTo>
                                  <a:lnTo>
                                    <a:pt x="627" y="6821"/>
                                  </a:lnTo>
                                  <a:lnTo>
                                    <a:pt x="448" y="6821"/>
                                  </a:lnTo>
                                  <a:lnTo>
                                    <a:pt x="269" y="6695"/>
                                  </a:lnTo>
                                  <a:lnTo>
                                    <a:pt x="179" y="6695"/>
                                  </a:lnTo>
                                  <a:lnTo>
                                    <a:pt x="90" y="6442"/>
                                  </a:lnTo>
                                  <a:lnTo>
                                    <a:pt x="0" y="6316"/>
                                  </a:lnTo>
                                  <a:lnTo>
                                    <a:pt x="0" y="5053"/>
                                  </a:lnTo>
                                  <a:lnTo>
                                    <a:pt x="179" y="4800"/>
                                  </a:lnTo>
                                  <a:lnTo>
                                    <a:pt x="538" y="4800"/>
                                  </a:lnTo>
                                  <a:lnTo>
                                    <a:pt x="717" y="4926"/>
                                  </a:lnTo>
                                  <a:lnTo>
                                    <a:pt x="807" y="4926"/>
                                  </a:lnTo>
                                  <a:lnTo>
                                    <a:pt x="986" y="5053"/>
                                  </a:lnTo>
                                  <a:lnTo>
                                    <a:pt x="1076" y="5305"/>
                                  </a:lnTo>
                                  <a:lnTo>
                                    <a:pt x="1255" y="5305"/>
                                  </a:lnTo>
                                  <a:lnTo>
                                    <a:pt x="1524" y="5558"/>
                                  </a:lnTo>
                                  <a:lnTo>
                                    <a:pt x="1703" y="5558"/>
                                  </a:lnTo>
                                  <a:lnTo>
                                    <a:pt x="1703" y="5053"/>
                                  </a:lnTo>
                                  <a:lnTo>
                                    <a:pt x="1882" y="4547"/>
                                  </a:lnTo>
                                  <a:lnTo>
                                    <a:pt x="1972" y="4168"/>
                                  </a:lnTo>
                                  <a:lnTo>
                                    <a:pt x="2151" y="4042"/>
                                  </a:lnTo>
                                  <a:lnTo>
                                    <a:pt x="2241" y="3916"/>
                                  </a:lnTo>
                                  <a:lnTo>
                                    <a:pt x="2241" y="3158"/>
                                  </a:lnTo>
                                  <a:lnTo>
                                    <a:pt x="1793" y="3158"/>
                                  </a:lnTo>
                                  <a:lnTo>
                                    <a:pt x="1613" y="3032"/>
                                  </a:lnTo>
                                  <a:lnTo>
                                    <a:pt x="1344" y="2779"/>
                                  </a:lnTo>
                                  <a:lnTo>
                                    <a:pt x="1165" y="2653"/>
                                  </a:lnTo>
                                  <a:lnTo>
                                    <a:pt x="1076" y="2274"/>
                                  </a:lnTo>
                                  <a:lnTo>
                                    <a:pt x="986" y="1768"/>
                                  </a:lnTo>
                                  <a:lnTo>
                                    <a:pt x="986" y="1263"/>
                                  </a:lnTo>
                                  <a:lnTo>
                                    <a:pt x="2689" y="2653"/>
                                  </a:lnTo>
                                  <a:lnTo>
                                    <a:pt x="3406" y="4042"/>
                                  </a:lnTo>
                                  <a:lnTo>
                                    <a:pt x="4750" y="4421"/>
                                  </a:lnTo>
                                  <a:lnTo>
                                    <a:pt x="6005" y="4042"/>
                                  </a:lnTo>
                                  <a:lnTo>
                                    <a:pt x="5826" y="2274"/>
                                  </a:lnTo>
                                  <a:lnTo>
                                    <a:pt x="6812" y="1642"/>
                                  </a:lnTo>
                                  <a:lnTo>
                                    <a:pt x="7349" y="0"/>
                                  </a:lnTo>
                                  <a:lnTo>
                                    <a:pt x="8246" y="379"/>
                                  </a:lnTo>
                                  <a:lnTo>
                                    <a:pt x="9232" y="1642"/>
                                  </a:lnTo>
                                  <a:lnTo>
                                    <a:pt x="10038" y="2653"/>
                                  </a:lnTo>
                                  <a:lnTo>
                                    <a:pt x="10397" y="4042"/>
                                  </a:lnTo>
                                  <a:lnTo>
                                    <a:pt x="11562" y="5053"/>
                                  </a:lnTo>
                                  <a:lnTo>
                                    <a:pt x="12637" y="5053"/>
                                  </a:lnTo>
                                  <a:lnTo>
                                    <a:pt x="13802" y="7326"/>
                                  </a:lnTo>
                                  <a:lnTo>
                                    <a:pt x="14788" y="8968"/>
                                  </a:lnTo>
                                  <a:lnTo>
                                    <a:pt x="16491" y="10484"/>
                                  </a:lnTo>
                                  <a:lnTo>
                                    <a:pt x="17208" y="11621"/>
                                  </a:lnTo>
                                  <a:lnTo>
                                    <a:pt x="18732" y="12758"/>
                                  </a:lnTo>
                                  <a:lnTo>
                                    <a:pt x="19897" y="13516"/>
                                  </a:lnTo>
                                  <a:lnTo>
                                    <a:pt x="20883" y="14021"/>
                                  </a:lnTo>
                                  <a:lnTo>
                                    <a:pt x="21600" y="14400"/>
                                  </a:lnTo>
                                  <a:lnTo>
                                    <a:pt x="21152" y="1477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1" name="Shape 614"/>
                            <p:cNvSpPr/>
                            <p:nvPr/>
                          </p:nvSpPr>
                          <p:spPr>
                            <a:xfrm>
                              <a:off x="1685176" y="877857"/>
                              <a:ext cx="1293228" cy="55575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6161" y="20822"/>
                                  </a:moveTo>
                                  <a:lnTo>
                                    <a:pt x="5776" y="20627"/>
                                  </a:lnTo>
                                  <a:lnTo>
                                    <a:pt x="5496" y="19914"/>
                                  </a:lnTo>
                                  <a:lnTo>
                                    <a:pt x="4691" y="19200"/>
                                  </a:lnTo>
                                  <a:lnTo>
                                    <a:pt x="4411" y="19200"/>
                                  </a:lnTo>
                                  <a:lnTo>
                                    <a:pt x="4376" y="19395"/>
                                  </a:lnTo>
                                  <a:lnTo>
                                    <a:pt x="4306" y="19459"/>
                                  </a:lnTo>
                                  <a:lnTo>
                                    <a:pt x="4271" y="19459"/>
                                  </a:lnTo>
                                  <a:lnTo>
                                    <a:pt x="4236" y="19524"/>
                                  </a:lnTo>
                                  <a:lnTo>
                                    <a:pt x="4201" y="19654"/>
                                  </a:lnTo>
                                  <a:lnTo>
                                    <a:pt x="4166" y="19849"/>
                                  </a:lnTo>
                                  <a:lnTo>
                                    <a:pt x="4166" y="19978"/>
                                  </a:lnTo>
                                  <a:lnTo>
                                    <a:pt x="4201" y="20173"/>
                                  </a:lnTo>
                                  <a:lnTo>
                                    <a:pt x="4061" y="20108"/>
                                  </a:lnTo>
                                  <a:lnTo>
                                    <a:pt x="3991" y="19719"/>
                                  </a:lnTo>
                                  <a:lnTo>
                                    <a:pt x="3956" y="19459"/>
                                  </a:lnTo>
                                  <a:lnTo>
                                    <a:pt x="3956" y="18292"/>
                                  </a:lnTo>
                                  <a:lnTo>
                                    <a:pt x="3606" y="18292"/>
                                  </a:lnTo>
                                  <a:lnTo>
                                    <a:pt x="3536" y="18162"/>
                                  </a:lnTo>
                                  <a:lnTo>
                                    <a:pt x="3431" y="18162"/>
                                  </a:lnTo>
                                  <a:lnTo>
                                    <a:pt x="3396" y="18032"/>
                                  </a:lnTo>
                                  <a:lnTo>
                                    <a:pt x="3361" y="17838"/>
                                  </a:lnTo>
                                  <a:lnTo>
                                    <a:pt x="3361" y="17578"/>
                                  </a:lnTo>
                                  <a:lnTo>
                                    <a:pt x="3186" y="17578"/>
                                  </a:lnTo>
                                  <a:lnTo>
                                    <a:pt x="3081" y="17384"/>
                                  </a:lnTo>
                                  <a:lnTo>
                                    <a:pt x="2976" y="17124"/>
                                  </a:lnTo>
                                  <a:lnTo>
                                    <a:pt x="2906" y="16735"/>
                                  </a:lnTo>
                                  <a:lnTo>
                                    <a:pt x="2836" y="16476"/>
                                  </a:lnTo>
                                  <a:lnTo>
                                    <a:pt x="2731" y="16151"/>
                                  </a:lnTo>
                                  <a:lnTo>
                                    <a:pt x="2626" y="15957"/>
                                  </a:lnTo>
                                  <a:lnTo>
                                    <a:pt x="2451" y="15892"/>
                                  </a:lnTo>
                                  <a:lnTo>
                                    <a:pt x="2451" y="15049"/>
                                  </a:lnTo>
                                  <a:lnTo>
                                    <a:pt x="2556" y="15049"/>
                                  </a:lnTo>
                                  <a:lnTo>
                                    <a:pt x="2626" y="14984"/>
                                  </a:lnTo>
                                  <a:lnTo>
                                    <a:pt x="2661" y="14854"/>
                                  </a:lnTo>
                                  <a:lnTo>
                                    <a:pt x="2696" y="14854"/>
                                  </a:lnTo>
                                  <a:lnTo>
                                    <a:pt x="2696" y="14595"/>
                                  </a:lnTo>
                                  <a:lnTo>
                                    <a:pt x="2766" y="14530"/>
                                  </a:lnTo>
                                  <a:lnTo>
                                    <a:pt x="2871" y="14335"/>
                                  </a:lnTo>
                                  <a:lnTo>
                                    <a:pt x="2976" y="14270"/>
                                  </a:lnTo>
                                  <a:lnTo>
                                    <a:pt x="3116" y="14141"/>
                                  </a:lnTo>
                                  <a:lnTo>
                                    <a:pt x="3291" y="14076"/>
                                  </a:lnTo>
                                  <a:lnTo>
                                    <a:pt x="3431" y="13946"/>
                                  </a:lnTo>
                                  <a:lnTo>
                                    <a:pt x="3641" y="13946"/>
                                  </a:lnTo>
                                  <a:lnTo>
                                    <a:pt x="3606" y="13686"/>
                                  </a:lnTo>
                                  <a:lnTo>
                                    <a:pt x="3571" y="13492"/>
                                  </a:lnTo>
                                  <a:lnTo>
                                    <a:pt x="3571" y="13362"/>
                                  </a:lnTo>
                                  <a:lnTo>
                                    <a:pt x="3536" y="13168"/>
                                  </a:lnTo>
                                  <a:lnTo>
                                    <a:pt x="3501" y="12908"/>
                                  </a:lnTo>
                                  <a:lnTo>
                                    <a:pt x="3431" y="12714"/>
                                  </a:lnTo>
                                  <a:lnTo>
                                    <a:pt x="3431" y="12195"/>
                                  </a:lnTo>
                                  <a:lnTo>
                                    <a:pt x="3291" y="12195"/>
                                  </a:lnTo>
                                  <a:lnTo>
                                    <a:pt x="3151" y="12065"/>
                                  </a:lnTo>
                                  <a:lnTo>
                                    <a:pt x="3046" y="12000"/>
                                  </a:lnTo>
                                  <a:lnTo>
                                    <a:pt x="2871" y="12000"/>
                                  </a:lnTo>
                                  <a:lnTo>
                                    <a:pt x="2731" y="11870"/>
                                  </a:lnTo>
                                  <a:lnTo>
                                    <a:pt x="2626" y="11805"/>
                                  </a:lnTo>
                                  <a:lnTo>
                                    <a:pt x="2486" y="11741"/>
                                  </a:lnTo>
                                  <a:lnTo>
                                    <a:pt x="2241" y="11741"/>
                                  </a:lnTo>
                                  <a:lnTo>
                                    <a:pt x="2065" y="11805"/>
                                  </a:lnTo>
                                  <a:lnTo>
                                    <a:pt x="1960" y="11870"/>
                                  </a:lnTo>
                                  <a:lnTo>
                                    <a:pt x="1680" y="12259"/>
                                  </a:lnTo>
                                  <a:lnTo>
                                    <a:pt x="1575" y="12519"/>
                                  </a:lnTo>
                                  <a:lnTo>
                                    <a:pt x="1435" y="12714"/>
                                  </a:lnTo>
                                  <a:lnTo>
                                    <a:pt x="1330" y="12973"/>
                                  </a:lnTo>
                                  <a:lnTo>
                                    <a:pt x="1330" y="12778"/>
                                  </a:lnTo>
                                  <a:lnTo>
                                    <a:pt x="1120" y="12714"/>
                                  </a:lnTo>
                                  <a:lnTo>
                                    <a:pt x="1330" y="12195"/>
                                  </a:lnTo>
                                  <a:lnTo>
                                    <a:pt x="910" y="10897"/>
                                  </a:lnTo>
                                  <a:lnTo>
                                    <a:pt x="455" y="10897"/>
                                  </a:lnTo>
                                  <a:lnTo>
                                    <a:pt x="280" y="10249"/>
                                  </a:lnTo>
                                  <a:lnTo>
                                    <a:pt x="70" y="10054"/>
                                  </a:lnTo>
                                  <a:lnTo>
                                    <a:pt x="0" y="9276"/>
                                  </a:lnTo>
                                  <a:lnTo>
                                    <a:pt x="0" y="8303"/>
                                  </a:lnTo>
                                  <a:lnTo>
                                    <a:pt x="140" y="7654"/>
                                  </a:lnTo>
                                  <a:lnTo>
                                    <a:pt x="140" y="7200"/>
                                  </a:lnTo>
                                  <a:lnTo>
                                    <a:pt x="525" y="7459"/>
                                  </a:lnTo>
                                  <a:lnTo>
                                    <a:pt x="910" y="7849"/>
                                  </a:lnTo>
                                  <a:lnTo>
                                    <a:pt x="1120" y="7654"/>
                                  </a:lnTo>
                                  <a:lnTo>
                                    <a:pt x="805" y="6811"/>
                                  </a:lnTo>
                                  <a:lnTo>
                                    <a:pt x="1190" y="6357"/>
                                  </a:lnTo>
                                  <a:lnTo>
                                    <a:pt x="1575" y="5578"/>
                                  </a:lnTo>
                                  <a:lnTo>
                                    <a:pt x="1960" y="5319"/>
                                  </a:lnTo>
                                  <a:lnTo>
                                    <a:pt x="2311" y="5319"/>
                                  </a:lnTo>
                                  <a:lnTo>
                                    <a:pt x="2626" y="5124"/>
                                  </a:lnTo>
                                  <a:lnTo>
                                    <a:pt x="3081" y="5578"/>
                                  </a:lnTo>
                                  <a:lnTo>
                                    <a:pt x="3571" y="6032"/>
                                  </a:lnTo>
                                  <a:lnTo>
                                    <a:pt x="4026" y="6811"/>
                                  </a:lnTo>
                                  <a:lnTo>
                                    <a:pt x="4586" y="6681"/>
                                  </a:lnTo>
                                  <a:lnTo>
                                    <a:pt x="5006" y="6357"/>
                                  </a:lnTo>
                                  <a:lnTo>
                                    <a:pt x="5356" y="6227"/>
                                  </a:lnTo>
                                  <a:lnTo>
                                    <a:pt x="5776" y="6032"/>
                                  </a:lnTo>
                                  <a:lnTo>
                                    <a:pt x="6231" y="6486"/>
                                  </a:lnTo>
                                  <a:lnTo>
                                    <a:pt x="6757" y="6811"/>
                                  </a:lnTo>
                                  <a:lnTo>
                                    <a:pt x="7177" y="6681"/>
                                  </a:lnTo>
                                  <a:lnTo>
                                    <a:pt x="7737" y="6357"/>
                                  </a:lnTo>
                                  <a:lnTo>
                                    <a:pt x="7737" y="5578"/>
                                  </a:lnTo>
                                  <a:lnTo>
                                    <a:pt x="7352" y="5578"/>
                                  </a:lnTo>
                                  <a:lnTo>
                                    <a:pt x="6967" y="5124"/>
                                  </a:lnTo>
                                  <a:lnTo>
                                    <a:pt x="6687" y="4670"/>
                                  </a:lnTo>
                                  <a:lnTo>
                                    <a:pt x="7072" y="4476"/>
                                  </a:lnTo>
                                  <a:lnTo>
                                    <a:pt x="6967" y="3503"/>
                                  </a:lnTo>
                                  <a:lnTo>
                                    <a:pt x="7562" y="3308"/>
                                  </a:lnTo>
                                  <a:lnTo>
                                    <a:pt x="6897" y="2270"/>
                                  </a:lnTo>
                                  <a:lnTo>
                                    <a:pt x="7947" y="1686"/>
                                  </a:lnTo>
                                  <a:lnTo>
                                    <a:pt x="8927" y="1622"/>
                                  </a:lnTo>
                                  <a:lnTo>
                                    <a:pt x="9067" y="908"/>
                                  </a:lnTo>
                                  <a:lnTo>
                                    <a:pt x="9732" y="778"/>
                                  </a:lnTo>
                                  <a:lnTo>
                                    <a:pt x="10362" y="454"/>
                                  </a:lnTo>
                                  <a:lnTo>
                                    <a:pt x="10642" y="0"/>
                                  </a:lnTo>
                                  <a:lnTo>
                                    <a:pt x="11308" y="259"/>
                                  </a:lnTo>
                                  <a:lnTo>
                                    <a:pt x="11763" y="0"/>
                                  </a:lnTo>
                                  <a:lnTo>
                                    <a:pt x="11973" y="454"/>
                                  </a:lnTo>
                                  <a:lnTo>
                                    <a:pt x="12078" y="1622"/>
                                  </a:lnTo>
                                  <a:lnTo>
                                    <a:pt x="12533" y="1686"/>
                                  </a:lnTo>
                                  <a:lnTo>
                                    <a:pt x="12638" y="1232"/>
                                  </a:lnTo>
                                  <a:lnTo>
                                    <a:pt x="12883" y="1686"/>
                                  </a:lnTo>
                                  <a:lnTo>
                                    <a:pt x="13268" y="1881"/>
                                  </a:lnTo>
                                  <a:lnTo>
                                    <a:pt x="13583" y="1686"/>
                                  </a:lnTo>
                                  <a:lnTo>
                                    <a:pt x="13583" y="2724"/>
                                  </a:lnTo>
                                  <a:lnTo>
                                    <a:pt x="13933" y="2530"/>
                                  </a:lnTo>
                                  <a:lnTo>
                                    <a:pt x="14388" y="2076"/>
                                  </a:lnTo>
                                  <a:lnTo>
                                    <a:pt x="14773" y="1427"/>
                                  </a:lnTo>
                                  <a:lnTo>
                                    <a:pt x="15053" y="1103"/>
                                  </a:lnTo>
                                  <a:lnTo>
                                    <a:pt x="15053" y="1881"/>
                                  </a:lnTo>
                                  <a:lnTo>
                                    <a:pt x="15509" y="2400"/>
                                  </a:lnTo>
                                  <a:lnTo>
                                    <a:pt x="15929" y="2854"/>
                                  </a:lnTo>
                                  <a:lnTo>
                                    <a:pt x="16524" y="3892"/>
                                  </a:lnTo>
                                  <a:lnTo>
                                    <a:pt x="17014" y="4930"/>
                                  </a:lnTo>
                                  <a:lnTo>
                                    <a:pt x="17574" y="5838"/>
                                  </a:lnTo>
                                  <a:lnTo>
                                    <a:pt x="17784" y="6681"/>
                                  </a:lnTo>
                                  <a:lnTo>
                                    <a:pt x="17924" y="5838"/>
                                  </a:lnTo>
                                  <a:lnTo>
                                    <a:pt x="18134" y="5838"/>
                                  </a:lnTo>
                                  <a:lnTo>
                                    <a:pt x="18484" y="6357"/>
                                  </a:lnTo>
                                  <a:lnTo>
                                    <a:pt x="18834" y="6681"/>
                                  </a:lnTo>
                                  <a:lnTo>
                                    <a:pt x="19254" y="6681"/>
                                  </a:lnTo>
                                  <a:lnTo>
                                    <a:pt x="19640" y="6227"/>
                                  </a:lnTo>
                                  <a:lnTo>
                                    <a:pt x="20025" y="7005"/>
                                  </a:lnTo>
                                  <a:lnTo>
                                    <a:pt x="20550" y="7654"/>
                                  </a:lnTo>
                                  <a:lnTo>
                                    <a:pt x="21005" y="8303"/>
                                  </a:lnTo>
                                  <a:lnTo>
                                    <a:pt x="21530" y="8432"/>
                                  </a:lnTo>
                                  <a:lnTo>
                                    <a:pt x="21600" y="8627"/>
                                  </a:lnTo>
                                  <a:lnTo>
                                    <a:pt x="21600" y="9081"/>
                                  </a:lnTo>
                                  <a:lnTo>
                                    <a:pt x="21565" y="9341"/>
                                  </a:lnTo>
                                  <a:lnTo>
                                    <a:pt x="21565" y="9535"/>
                                  </a:lnTo>
                                  <a:lnTo>
                                    <a:pt x="21460" y="9730"/>
                                  </a:lnTo>
                                  <a:lnTo>
                                    <a:pt x="21390" y="9924"/>
                                  </a:lnTo>
                                  <a:lnTo>
                                    <a:pt x="21215" y="10054"/>
                                  </a:lnTo>
                                  <a:lnTo>
                                    <a:pt x="21145" y="10054"/>
                                  </a:lnTo>
                                  <a:lnTo>
                                    <a:pt x="21110" y="10184"/>
                                  </a:lnTo>
                                  <a:lnTo>
                                    <a:pt x="21110" y="10378"/>
                                  </a:lnTo>
                                  <a:lnTo>
                                    <a:pt x="21145" y="10638"/>
                                  </a:lnTo>
                                  <a:lnTo>
                                    <a:pt x="21215" y="10962"/>
                                  </a:lnTo>
                                  <a:lnTo>
                                    <a:pt x="21355" y="11351"/>
                                  </a:lnTo>
                                  <a:lnTo>
                                    <a:pt x="21355" y="11805"/>
                                  </a:lnTo>
                                  <a:lnTo>
                                    <a:pt x="21320" y="11870"/>
                                  </a:lnTo>
                                  <a:lnTo>
                                    <a:pt x="21285" y="12000"/>
                                  </a:lnTo>
                                  <a:lnTo>
                                    <a:pt x="20725" y="12000"/>
                                  </a:lnTo>
                                  <a:lnTo>
                                    <a:pt x="20655" y="11870"/>
                                  </a:lnTo>
                                  <a:lnTo>
                                    <a:pt x="20515" y="11805"/>
                                  </a:lnTo>
                                  <a:lnTo>
                                    <a:pt x="20445" y="11805"/>
                                  </a:lnTo>
                                  <a:lnTo>
                                    <a:pt x="20305" y="11741"/>
                                  </a:lnTo>
                                  <a:lnTo>
                                    <a:pt x="20200" y="11546"/>
                                  </a:lnTo>
                                  <a:lnTo>
                                    <a:pt x="20130" y="11805"/>
                                  </a:lnTo>
                                  <a:lnTo>
                                    <a:pt x="20130" y="12259"/>
                                  </a:lnTo>
                                  <a:lnTo>
                                    <a:pt x="20200" y="12714"/>
                                  </a:lnTo>
                                  <a:lnTo>
                                    <a:pt x="20270" y="13622"/>
                                  </a:lnTo>
                                  <a:lnTo>
                                    <a:pt x="20270" y="14400"/>
                                  </a:lnTo>
                                  <a:lnTo>
                                    <a:pt x="20130" y="14530"/>
                                  </a:lnTo>
                                  <a:lnTo>
                                    <a:pt x="19570" y="14530"/>
                                  </a:lnTo>
                                  <a:lnTo>
                                    <a:pt x="19394" y="14595"/>
                                  </a:lnTo>
                                  <a:lnTo>
                                    <a:pt x="19219" y="14789"/>
                                  </a:lnTo>
                                  <a:lnTo>
                                    <a:pt x="19149" y="14854"/>
                                  </a:lnTo>
                                  <a:lnTo>
                                    <a:pt x="19114" y="14984"/>
                                  </a:lnTo>
                                  <a:lnTo>
                                    <a:pt x="19044" y="15049"/>
                                  </a:lnTo>
                                  <a:lnTo>
                                    <a:pt x="19044" y="15243"/>
                                  </a:lnTo>
                                  <a:lnTo>
                                    <a:pt x="19254" y="15438"/>
                                  </a:lnTo>
                                  <a:lnTo>
                                    <a:pt x="19429" y="15568"/>
                                  </a:lnTo>
                                  <a:lnTo>
                                    <a:pt x="19535" y="15892"/>
                                  </a:lnTo>
                                  <a:lnTo>
                                    <a:pt x="19605" y="16670"/>
                                  </a:lnTo>
                                  <a:lnTo>
                                    <a:pt x="19640" y="16930"/>
                                  </a:lnTo>
                                  <a:lnTo>
                                    <a:pt x="19675" y="17124"/>
                                  </a:lnTo>
                                  <a:lnTo>
                                    <a:pt x="19815" y="17319"/>
                                  </a:lnTo>
                                  <a:lnTo>
                                    <a:pt x="19815" y="18746"/>
                                  </a:lnTo>
                                  <a:lnTo>
                                    <a:pt x="19780" y="18811"/>
                                  </a:lnTo>
                                  <a:lnTo>
                                    <a:pt x="19780" y="19070"/>
                                  </a:lnTo>
                                  <a:lnTo>
                                    <a:pt x="19710" y="19200"/>
                                  </a:lnTo>
                                  <a:lnTo>
                                    <a:pt x="19570" y="19070"/>
                                  </a:lnTo>
                                  <a:lnTo>
                                    <a:pt x="18764" y="18551"/>
                                  </a:lnTo>
                                  <a:lnTo>
                                    <a:pt x="18029" y="18551"/>
                                  </a:lnTo>
                                  <a:lnTo>
                                    <a:pt x="17364" y="18292"/>
                                  </a:lnTo>
                                  <a:lnTo>
                                    <a:pt x="16594" y="18292"/>
                                  </a:lnTo>
                                  <a:lnTo>
                                    <a:pt x="16034" y="17903"/>
                                  </a:lnTo>
                                  <a:lnTo>
                                    <a:pt x="15894" y="19070"/>
                                  </a:lnTo>
                                  <a:lnTo>
                                    <a:pt x="15194" y="18551"/>
                                  </a:lnTo>
                                  <a:lnTo>
                                    <a:pt x="14773" y="18292"/>
                                  </a:lnTo>
                                  <a:lnTo>
                                    <a:pt x="14458" y="19070"/>
                                  </a:lnTo>
                                  <a:lnTo>
                                    <a:pt x="14388" y="19395"/>
                                  </a:lnTo>
                                  <a:lnTo>
                                    <a:pt x="14143" y="19914"/>
                                  </a:lnTo>
                                  <a:lnTo>
                                    <a:pt x="13758" y="20368"/>
                                  </a:lnTo>
                                  <a:lnTo>
                                    <a:pt x="13478" y="21146"/>
                                  </a:lnTo>
                                  <a:lnTo>
                                    <a:pt x="13268" y="21600"/>
                                  </a:lnTo>
                                  <a:lnTo>
                                    <a:pt x="12883" y="20822"/>
                                  </a:lnTo>
                                  <a:lnTo>
                                    <a:pt x="12358" y="21146"/>
                                  </a:lnTo>
                                  <a:lnTo>
                                    <a:pt x="12078" y="20173"/>
                                  </a:lnTo>
                                  <a:lnTo>
                                    <a:pt x="11693" y="18746"/>
                                  </a:lnTo>
                                  <a:lnTo>
                                    <a:pt x="11238" y="17903"/>
                                  </a:lnTo>
                                  <a:lnTo>
                                    <a:pt x="10818" y="17319"/>
                                  </a:lnTo>
                                  <a:lnTo>
                                    <a:pt x="10432" y="17449"/>
                                  </a:lnTo>
                                  <a:lnTo>
                                    <a:pt x="9907" y="17319"/>
                                  </a:lnTo>
                                  <a:lnTo>
                                    <a:pt x="9137" y="17449"/>
                                  </a:lnTo>
                                  <a:lnTo>
                                    <a:pt x="7912" y="15243"/>
                                  </a:lnTo>
                                  <a:lnTo>
                                    <a:pt x="6827" y="14335"/>
                                  </a:lnTo>
                                  <a:lnTo>
                                    <a:pt x="5636" y="15049"/>
                                  </a:lnTo>
                                  <a:lnTo>
                                    <a:pt x="6161" y="20822"/>
                                  </a:lnTo>
                                  <a:lnTo>
                                    <a:pt x="6301" y="20822"/>
                                  </a:lnTo>
                                  <a:lnTo>
                                    <a:pt x="6161" y="20822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2" name="Shape 615"/>
                            <p:cNvSpPr/>
                            <p:nvPr/>
                          </p:nvSpPr>
                          <p:spPr>
                            <a:xfrm>
                              <a:off x="614125" y="1184941"/>
                              <a:ext cx="98513" cy="58413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7406"/>
                                  </a:moveTo>
                                  <a:lnTo>
                                    <a:pt x="19302" y="9257"/>
                                  </a:lnTo>
                                  <a:lnTo>
                                    <a:pt x="17923" y="11726"/>
                                  </a:lnTo>
                                  <a:lnTo>
                                    <a:pt x="17004" y="14194"/>
                                  </a:lnTo>
                                  <a:lnTo>
                                    <a:pt x="12868" y="19749"/>
                                  </a:lnTo>
                                  <a:lnTo>
                                    <a:pt x="10111" y="20983"/>
                                  </a:lnTo>
                                  <a:lnTo>
                                    <a:pt x="6434" y="21600"/>
                                  </a:lnTo>
                                  <a:lnTo>
                                    <a:pt x="0" y="19749"/>
                                  </a:lnTo>
                                  <a:lnTo>
                                    <a:pt x="0" y="7406"/>
                                  </a:lnTo>
                                  <a:lnTo>
                                    <a:pt x="6434" y="7406"/>
                                  </a:lnTo>
                                  <a:lnTo>
                                    <a:pt x="8272" y="6171"/>
                                  </a:lnTo>
                                  <a:lnTo>
                                    <a:pt x="9651" y="6171"/>
                                  </a:lnTo>
                                  <a:lnTo>
                                    <a:pt x="11030" y="4937"/>
                                  </a:lnTo>
                                  <a:lnTo>
                                    <a:pt x="12409" y="4320"/>
                                  </a:lnTo>
                                  <a:lnTo>
                                    <a:pt x="13787" y="3086"/>
                                  </a:lnTo>
                                  <a:lnTo>
                                    <a:pt x="15166" y="2469"/>
                                  </a:lnTo>
                                  <a:lnTo>
                                    <a:pt x="17004" y="1851"/>
                                  </a:lnTo>
                                  <a:lnTo>
                                    <a:pt x="18383" y="0"/>
                                  </a:lnTo>
                                  <a:lnTo>
                                    <a:pt x="18843" y="617"/>
                                  </a:lnTo>
                                  <a:lnTo>
                                    <a:pt x="19302" y="1851"/>
                                  </a:lnTo>
                                  <a:lnTo>
                                    <a:pt x="20221" y="2469"/>
                                  </a:lnTo>
                                  <a:lnTo>
                                    <a:pt x="20681" y="3086"/>
                                  </a:lnTo>
                                  <a:lnTo>
                                    <a:pt x="21140" y="3086"/>
                                  </a:lnTo>
                                  <a:lnTo>
                                    <a:pt x="21140" y="4320"/>
                                  </a:lnTo>
                                  <a:lnTo>
                                    <a:pt x="21600" y="4937"/>
                                  </a:lnTo>
                                  <a:lnTo>
                                    <a:pt x="21600" y="740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3" name="Shape 616"/>
                            <p:cNvSpPr/>
                            <p:nvPr/>
                          </p:nvSpPr>
                          <p:spPr>
                            <a:xfrm>
                              <a:off x="609933" y="1198292"/>
                              <a:ext cx="188640" cy="15020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21600" y="6960"/>
                                  </a:moveTo>
                                  <a:lnTo>
                                    <a:pt x="18960" y="9360"/>
                                  </a:lnTo>
                                  <a:lnTo>
                                    <a:pt x="12960" y="7200"/>
                                  </a:lnTo>
                                  <a:lnTo>
                                    <a:pt x="12480" y="7680"/>
                                  </a:lnTo>
                                  <a:lnTo>
                                    <a:pt x="12240" y="7680"/>
                                  </a:lnTo>
                                  <a:lnTo>
                                    <a:pt x="11520" y="7920"/>
                                  </a:lnTo>
                                  <a:lnTo>
                                    <a:pt x="10800" y="7920"/>
                                  </a:lnTo>
                                  <a:lnTo>
                                    <a:pt x="10080" y="7680"/>
                                  </a:lnTo>
                                  <a:lnTo>
                                    <a:pt x="9840" y="7680"/>
                                  </a:lnTo>
                                  <a:lnTo>
                                    <a:pt x="9600" y="7200"/>
                                  </a:lnTo>
                                  <a:lnTo>
                                    <a:pt x="9600" y="9360"/>
                                  </a:lnTo>
                                  <a:lnTo>
                                    <a:pt x="10080" y="11040"/>
                                  </a:lnTo>
                                  <a:lnTo>
                                    <a:pt x="11040" y="12720"/>
                                  </a:lnTo>
                                  <a:lnTo>
                                    <a:pt x="11760" y="13920"/>
                                  </a:lnTo>
                                  <a:lnTo>
                                    <a:pt x="12720" y="15360"/>
                                  </a:lnTo>
                                  <a:lnTo>
                                    <a:pt x="13680" y="16560"/>
                                  </a:lnTo>
                                  <a:lnTo>
                                    <a:pt x="14400" y="18000"/>
                                  </a:lnTo>
                                  <a:lnTo>
                                    <a:pt x="15120" y="19680"/>
                                  </a:lnTo>
                                  <a:lnTo>
                                    <a:pt x="15600" y="21600"/>
                                  </a:lnTo>
                                  <a:lnTo>
                                    <a:pt x="14400" y="21600"/>
                                  </a:lnTo>
                                  <a:lnTo>
                                    <a:pt x="13920" y="21120"/>
                                  </a:lnTo>
                                  <a:lnTo>
                                    <a:pt x="12240" y="21120"/>
                                  </a:lnTo>
                                  <a:lnTo>
                                    <a:pt x="11520" y="20880"/>
                                  </a:lnTo>
                                  <a:lnTo>
                                    <a:pt x="11040" y="20880"/>
                                  </a:lnTo>
                                  <a:lnTo>
                                    <a:pt x="10320" y="20160"/>
                                  </a:lnTo>
                                  <a:lnTo>
                                    <a:pt x="10080" y="19680"/>
                                  </a:lnTo>
                                  <a:lnTo>
                                    <a:pt x="9840" y="18960"/>
                                  </a:lnTo>
                                  <a:lnTo>
                                    <a:pt x="9360" y="18000"/>
                                  </a:lnTo>
                                  <a:lnTo>
                                    <a:pt x="9360" y="17520"/>
                                  </a:lnTo>
                                  <a:lnTo>
                                    <a:pt x="9120" y="17280"/>
                                  </a:lnTo>
                                  <a:lnTo>
                                    <a:pt x="8160" y="15600"/>
                                  </a:lnTo>
                                  <a:lnTo>
                                    <a:pt x="7200" y="14400"/>
                                  </a:lnTo>
                                  <a:lnTo>
                                    <a:pt x="6480" y="12960"/>
                                  </a:lnTo>
                                  <a:lnTo>
                                    <a:pt x="5520" y="11520"/>
                                  </a:lnTo>
                                  <a:lnTo>
                                    <a:pt x="4320" y="10560"/>
                                  </a:lnTo>
                                  <a:lnTo>
                                    <a:pt x="3360" y="9600"/>
                                  </a:lnTo>
                                  <a:lnTo>
                                    <a:pt x="2160" y="8880"/>
                                  </a:lnTo>
                                  <a:lnTo>
                                    <a:pt x="960" y="8640"/>
                                  </a:lnTo>
                                  <a:lnTo>
                                    <a:pt x="720" y="8400"/>
                                  </a:lnTo>
                                  <a:lnTo>
                                    <a:pt x="720" y="7920"/>
                                  </a:lnTo>
                                  <a:lnTo>
                                    <a:pt x="480" y="7680"/>
                                  </a:lnTo>
                                  <a:lnTo>
                                    <a:pt x="240" y="6960"/>
                                  </a:lnTo>
                                  <a:lnTo>
                                    <a:pt x="240" y="6000"/>
                                  </a:lnTo>
                                  <a:lnTo>
                                    <a:pt x="0" y="5520"/>
                                  </a:lnTo>
                                  <a:lnTo>
                                    <a:pt x="0" y="4800"/>
                                  </a:lnTo>
                                  <a:lnTo>
                                    <a:pt x="3120" y="5520"/>
                                  </a:lnTo>
                                  <a:lnTo>
                                    <a:pt x="5520" y="5520"/>
                                  </a:lnTo>
                                  <a:lnTo>
                                    <a:pt x="6960" y="4800"/>
                                  </a:lnTo>
                                  <a:lnTo>
                                    <a:pt x="8160" y="4080"/>
                                  </a:lnTo>
                                  <a:lnTo>
                                    <a:pt x="9120" y="3120"/>
                                  </a:lnTo>
                                  <a:lnTo>
                                    <a:pt x="10320" y="720"/>
                                  </a:lnTo>
                                  <a:lnTo>
                                    <a:pt x="11520" y="0"/>
                                  </a:lnTo>
                                  <a:lnTo>
                                    <a:pt x="12480" y="720"/>
                                  </a:lnTo>
                                  <a:lnTo>
                                    <a:pt x="12960" y="1440"/>
                                  </a:lnTo>
                                  <a:lnTo>
                                    <a:pt x="13920" y="1920"/>
                                  </a:lnTo>
                                  <a:lnTo>
                                    <a:pt x="14640" y="2400"/>
                                  </a:lnTo>
                                  <a:lnTo>
                                    <a:pt x="15360" y="3120"/>
                                  </a:lnTo>
                                  <a:lnTo>
                                    <a:pt x="16320" y="3360"/>
                                  </a:lnTo>
                                  <a:lnTo>
                                    <a:pt x="17280" y="3360"/>
                                  </a:lnTo>
                                  <a:lnTo>
                                    <a:pt x="17760" y="3600"/>
                                  </a:lnTo>
                                  <a:lnTo>
                                    <a:pt x="20400" y="3600"/>
                                  </a:lnTo>
                                  <a:lnTo>
                                    <a:pt x="20880" y="4320"/>
                                  </a:lnTo>
                                  <a:lnTo>
                                    <a:pt x="20880" y="4800"/>
                                  </a:lnTo>
                                  <a:lnTo>
                                    <a:pt x="21360" y="5040"/>
                                  </a:lnTo>
                                  <a:lnTo>
                                    <a:pt x="21600" y="5040"/>
                                  </a:lnTo>
                                  <a:lnTo>
                                    <a:pt x="21600" y="696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4" name="Shape 617"/>
                            <p:cNvSpPr/>
                            <p:nvPr/>
                          </p:nvSpPr>
                          <p:spPr>
                            <a:xfrm>
                              <a:off x="691677" y="1246691"/>
                              <a:ext cx="115280" cy="113488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0211" y="19376"/>
                                  </a:moveTo>
                                  <a:lnTo>
                                    <a:pt x="9425" y="16835"/>
                                  </a:lnTo>
                                  <a:lnTo>
                                    <a:pt x="8247" y="14294"/>
                                  </a:lnTo>
                                  <a:lnTo>
                                    <a:pt x="7069" y="12388"/>
                                  </a:lnTo>
                                  <a:lnTo>
                                    <a:pt x="5105" y="11118"/>
                                  </a:lnTo>
                                  <a:lnTo>
                                    <a:pt x="3535" y="9212"/>
                                  </a:lnTo>
                                  <a:lnTo>
                                    <a:pt x="2356" y="7624"/>
                                  </a:lnTo>
                                  <a:lnTo>
                                    <a:pt x="785" y="5082"/>
                                  </a:lnTo>
                                  <a:lnTo>
                                    <a:pt x="0" y="2859"/>
                                  </a:lnTo>
                                  <a:lnTo>
                                    <a:pt x="0" y="0"/>
                                  </a:lnTo>
                                  <a:lnTo>
                                    <a:pt x="393" y="635"/>
                                  </a:lnTo>
                                  <a:lnTo>
                                    <a:pt x="785" y="635"/>
                                  </a:lnTo>
                                  <a:lnTo>
                                    <a:pt x="1964" y="953"/>
                                  </a:lnTo>
                                  <a:lnTo>
                                    <a:pt x="3142" y="953"/>
                                  </a:lnTo>
                                  <a:lnTo>
                                    <a:pt x="4320" y="635"/>
                                  </a:lnTo>
                                  <a:lnTo>
                                    <a:pt x="4713" y="635"/>
                                  </a:lnTo>
                                  <a:lnTo>
                                    <a:pt x="5891" y="0"/>
                                  </a:lnTo>
                                  <a:lnTo>
                                    <a:pt x="16495" y="1906"/>
                                  </a:lnTo>
                                  <a:lnTo>
                                    <a:pt x="21600" y="11435"/>
                                  </a:lnTo>
                                  <a:lnTo>
                                    <a:pt x="20815" y="13341"/>
                                  </a:lnTo>
                                  <a:lnTo>
                                    <a:pt x="20029" y="14294"/>
                                  </a:lnTo>
                                  <a:lnTo>
                                    <a:pt x="18851" y="15565"/>
                                  </a:lnTo>
                                  <a:lnTo>
                                    <a:pt x="18458" y="16835"/>
                                  </a:lnTo>
                                  <a:lnTo>
                                    <a:pt x="17673" y="18106"/>
                                  </a:lnTo>
                                  <a:lnTo>
                                    <a:pt x="16495" y="18741"/>
                                  </a:lnTo>
                                  <a:lnTo>
                                    <a:pt x="15709" y="20329"/>
                                  </a:lnTo>
                                  <a:lnTo>
                                    <a:pt x="15316" y="21600"/>
                                  </a:lnTo>
                                  <a:lnTo>
                                    <a:pt x="10211" y="19376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5" name="Shape 618"/>
                            <p:cNvSpPr/>
                            <p:nvPr/>
                          </p:nvSpPr>
                          <p:spPr>
                            <a:xfrm>
                              <a:off x="771324" y="1219988"/>
                              <a:ext cx="165585" cy="186922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3008" y="2893"/>
                                  </a:moveTo>
                                  <a:lnTo>
                                    <a:pt x="3008" y="1543"/>
                                  </a:lnTo>
                                  <a:lnTo>
                                    <a:pt x="2734" y="1543"/>
                                  </a:lnTo>
                                  <a:lnTo>
                                    <a:pt x="2187" y="1350"/>
                                  </a:lnTo>
                                  <a:lnTo>
                                    <a:pt x="2187" y="964"/>
                                  </a:lnTo>
                                  <a:lnTo>
                                    <a:pt x="1641" y="386"/>
                                  </a:lnTo>
                                  <a:lnTo>
                                    <a:pt x="2734" y="193"/>
                                  </a:lnTo>
                                  <a:lnTo>
                                    <a:pt x="3281" y="193"/>
                                  </a:lnTo>
                                  <a:lnTo>
                                    <a:pt x="3828" y="0"/>
                                  </a:lnTo>
                                  <a:lnTo>
                                    <a:pt x="7656" y="0"/>
                                  </a:lnTo>
                                  <a:lnTo>
                                    <a:pt x="10663" y="386"/>
                                  </a:lnTo>
                                  <a:lnTo>
                                    <a:pt x="11210" y="1736"/>
                                  </a:lnTo>
                                  <a:lnTo>
                                    <a:pt x="12030" y="2893"/>
                                  </a:lnTo>
                                  <a:lnTo>
                                    <a:pt x="13397" y="4050"/>
                                  </a:lnTo>
                                  <a:lnTo>
                                    <a:pt x="14218" y="4436"/>
                                  </a:lnTo>
                                  <a:lnTo>
                                    <a:pt x="15585" y="5207"/>
                                  </a:lnTo>
                                  <a:lnTo>
                                    <a:pt x="17225" y="6364"/>
                                  </a:lnTo>
                                  <a:lnTo>
                                    <a:pt x="18046" y="7329"/>
                                  </a:lnTo>
                                  <a:lnTo>
                                    <a:pt x="18866" y="8679"/>
                                  </a:lnTo>
                                  <a:lnTo>
                                    <a:pt x="19686" y="8679"/>
                                  </a:lnTo>
                                  <a:lnTo>
                                    <a:pt x="19413" y="9257"/>
                                  </a:lnTo>
                                  <a:lnTo>
                                    <a:pt x="19413" y="9450"/>
                                  </a:lnTo>
                                  <a:lnTo>
                                    <a:pt x="19686" y="10029"/>
                                  </a:lnTo>
                                  <a:lnTo>
                                    <a:pt x="19959" y="10414"/>
                                  </a:lnTo>
                                  <a:lnTo>
                                    <a:pt x="20506" y="10607"/>
                                  </a:lnTo>
                                  <a:lnTo>
                                    <a:pt x="21053" y="11186"/>
                                  </a:lnTo>
                                  <a:lnTo>
                                    <a:pt x="21327" y="11764"/>
                                  </a:lnTo>
                                  <a:lnTo>
                                    <a:pt x="21600" y="12536"/>
                                  </a:lnTo>
                                  <a:lnTo>
                                    <a:pt x="21327" y="13114"/>
                                  </a:lnTo>
                                  <a:lnTo>
                                    <a:pt x="20780" y="13886"/>
                                  </a:lnTo>
                                  <a:lnTo>
                                    <a:pt x="20506" y="14079"/>
                                  </a:lnTo>
                                  <a:lnTo>
                                    <a:pt x="19959" y="14271"/>
                                  </a:lnTo>
                                  <a:lnTo>
                                    <a:pt x="19686" y="14657"/>
                                  </a:lnTo>
                                  <a:lnTo>
                                    <a:pt x="19413" y="14850"/>
                                  </a:lnTo>
                                  <a:lnTo>
                                    <a:pt x="19139" y="14850"/>
                                  </a:lnTo>
                                  <a:lnTo>
                                    <a:pt x="16952" y="16007"/>
                                  </a:lnTo>
                                  <a:lnTo>
                                    <a:pt x="15585" y="16779"/>
                                  </a:lnTo>
                                  <a:lnTo>
                                    <a:pt x="14491" y="17164"/>
                                  </a:lnTo>
                                  <a:lnTo>
                                    <a:pt x="12304" y="18321"/>
                                  </a:lnTo>
                                  <a:lnTo>
                                    <a:pt x="10937" y="18900"/>
                                  </a:lnTo>
                                  <a:lnTo>
                                    <a:pt x="9843" y="19671"/>
                                  </a:lnTo>
                                  <a:lnTo>
                                    <a:pt x="9023" y="18900"/>
                                  </a:lnTo>
                                  <a:lnTo>
                                    <a:pt x="8749" y="18321"/>
                                  </a:lnTo>
                                  <a:lnTo>
                                    <a:pt x="8476" y="17550"/>
                                  </a:lnTo>
                                  <a:lnTo>
                                    <a:pt x="8203" y="17164"/>
                                  </a:lnTo>
                                  <a:lnTo>
                                    <a:pt x="7382" y="16779"/>
                                  </a:lnTo>
                                  <a:lnTo>
                                    <a:pt x="6835" y="16007"/>
                                  </a:lnTo>
                                  <a:lnTo>
                                    <a:pt x="5742" y="16007"/>
                                  </a:lnTo>
                                  <a:lnTo>
                                    <a:pt x="4922" y="16393"/>
                                  </a:lnTo>
                                  <a:lnTo>
                                    <a:pt x="4648" y="16971"/>
                                  </a:lnTo>
                                  <a:lnTo>
                                    <a:pt x="4648" y="19093"/>
                                  </a:lnTo>
                                  <a:lnTo>
                                    <a:pt x="4101" y="20250"/>
                                  </a:lnTo>
                                  <a:lnTo>
                                    <a:pt x="3554" y="21600"/>
                                  </a:lnTo>
                                  <a:lnTo>
                                    <a:pt x="3281" y="20443"/>
                                  </a:lnTo>
                                  <a:lnTo>
                                    <a:pt x="3008" y="19671"/>
                                  </a:lnTo>
                                  <a:lnTo>
                                    <a:pt x="3008" y="18900"/>
                                  </a:lnTo>
                                  <a:lnTo>
                                    <a:pt x="2734" y="18129"/>
                                  </a:lnTo>
                                  <a:lnTo>
                                    <a:pt x="2187" y="17550"/>
                                  </a:lnTo>
                                  <a:lnTo>
                                    <a:pt x="1914" y="16779"/>
                                  </a:lnTo>
                                  <a:lnTo>
                                    <a:pt x="1094" y="16007"/>
                                  </a:lnTo>
                                  <a:lnTo>
                                    <a:pt x="0" y="15429"/>
                                  </a:lnTo>
                                  <a:lnTo>
                                    <a:pt x="273" y="14657"/>
                                  </a:lnTo>
                                  <a:lnTo>
                                    <a:pt x="547" y="14079"/>
                                  </a:lnTo>
                                  <a:lnTo>
                                    <a:pt x="1367" y="13307"/>
                                  </a:lnTo>
                                  <a:lnTo>
                                    <a:pt x="1914" y="12729"/>
                                  </a:lnTo>
                                  <a:lnTo>
                                    <a:pt x="2187" y="12150"/>
                                  </a:lnTo>
                                  <a:lnTo>
                                    <a:pt x="3008" y="11764"/>
                                  </a:lnTo>
                                  <a:lnTo>
                                    <a:pt x="3554" y="10800"/>
                                  </a:lnTo>
                                  <a:lnTo>
                                    <a:pt x="4101" y="10029"/>
                                  </a:lnTo>
                                  <a:lnTo>
                                    <a:pt x="547" y="4243"/>
                                  </a:lnTo>
                                  <a:lnTo>
                                    <a:pt x="3008" y="2893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6" name="Shape 619"/>
                            <p:cNvSpPr/>
                            <p:nvPr/>
                          </p:nvSpPr>
                          <p:spPr>
                            <a:xfrm>
                              <a:off x="844684" y="1346827"/>
                              <a:ext cx="104800" cy="80110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4688" y="0"/>
                                  </a:moveTo>
                                  <a:lnTo>
                                    <a:pt x="14688" y="1800"/>
                                  </a:lnTo>
                                  <a:lnTo>
                                    <a:pt x="15120" y="3150"/>
                                  </a:lnTo>
                                  <a:lnTo>
                                    <a:pt x="15120" y="4500"/>
                                  </a:lnTo>
                                  <a:lnTo>
                                    <a:pt x="15552" y="6300"/>
                                  </a:lnTo>
                                  <a:lnTo>
                                    <a:pt x="16416" y="6750"/>
                                  </a:lnTo>
                                  <a:lnTo>
                                    <a:pt x="18576" y="6750"/>
                                  </a:lnTo>
                                  <a:lnTo>
                                    <a:pt x="19872" y="6300"/>
                                  </a:lnTo>
                                  <a:lnTo>
                                    <a:pt x="20304" y="7650"/>
                                  </a:lnTo>
                                  <a:lnTo>
                                    <a:pt x="20304" y="8100"/>
                                  </a:lnTo>
                                  <a:lnTo>
                                    <a:pt x="20736" y="9450"/>
                                  </a:lnTo>
                                  <a:lnTo>
                                    <a:pt x="20736" y="9900"/>
                                  </a:lnTo>
                                  <a:lnTo>
                                    <a:pt x="21168" y="11250"/>
                                  </a:lnTo>
                                  <a:lnTo>
                                    <a:pt x="21168" y="11700"/>
                                  </a:lnTo>
                                  <a:lnTo>
                                    <a:pt x="21600" y="12600"/>
                                  </a:lnTo>
                                  <a:lnTo>
                                    <a:pt x="21600" y="13050"/>
                                  </a:lnTo>
                                  <a:lnTo>
                                    <a:pt x="20304" y="14400"/>
                                  </a:lnTo>
                                  <a:lnTo>
                                    <a:pt x="18144" y="15750"/>
                                  </a:lnTo>
                                  <a:lnTo>
                                    <a:pt x="16416" y="17100"/>
                                  </a:lnTo>
                                  <a:lnTo>
                                    <a:pt x="14256" y="18450"/>
                                  </a:lnTo>
                                  <a:lnTo>
                                    <a:pt x="12528" y="19800"/>
                                  </a:lnTo>
                                  <a:lnTo>
                                    <a:pt x="10368" y="20250"/>
                                  </a:lnTo>
                                  <a:lnTo>
                                    <a:pt x="8640" y="21150"/>
                                  </a:lnTo>
                                  <a:lnTo>
                                    <a:pt x="6480" y="21600"/>
                                  </a:lnTo>
                                  <a:lnTo>
                                    <a:pt x="4752" y="20250"/>
                                  </a:lnTo>
                                  <a:lnTo>
                                    <a:pt x="4320" y="18450"/>
                                  </a:lnTo>
                                  <a:lnTo>
                                    <a:pt x="3456" y="17100"/>
                                  </a:lnTo>
                                  <a:lnTo>
                                    <a:pt x="2160" y="15750"/>
                                  </a:lnTo>
                                  <a:lnTo>
                                    <a:pt x="1728" y="13950"/>
                                  </a:lnTo>
                                  <a:lnTo>
                                    <a:pt x="864" y="12600"/>
                                  </a:lnTo>
                                  <a:lnTo>
                                    <a:pt x="0" y="9900"/>
                                  </a:lnTo>
                                  <a:lnTo>
                                    <a:pt x="0" y="9450"/>
                                  </a:lnTo>
                                  <a:lnTo>
                                    <a:pt x="1296" y="8550"/>
                                  </a:lnTo>
                                  <a:lnTo>
                                    <a:pt x="3024" y="7650"/>
                                  </a:lnTo>
                                  <a:lnTo>
                                    <a:pt x="4752" y="6300"/>
                                  </a:lnTo>
                                  <a:lnTo>
                                    <a:pt x="7776" y="4050"/>
                                  </a:lnTo>
                                  <a:lnTo>
                                    <a:pt x="9936" y="2700"/>
                                  </a:lnTo>
                                  <a:lnTo>
                                    <a:pt x="12528" y="1350"/>
                                  </a:lnTo>
                                  <a:lnTo>
                                    <a:pt x="14688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7" name="Shape 620"/>
                            <p:cNvSpPr/>
                            <p:nvPr/>
                          </p:nvSpPr>
                          <p:spPr>
                            <a:xfrm>
                              <a:off x="964155" y="2114535"/>
                              <a:ext cx="612031" cy="76937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6422" y="609"/>
                                  </a:moveTo>
                                  <a:lnTo>
                                    <a:pt x="16496" y="515"/>
                                  </a:lnTo>
                                  <a:lnTo>
                                    <a:pt x="16644" y="469"/>
                                  </a:lnTo>
                                  <a:lnTo>
                                    <a:pt x="16940" y="187"/>
                                  </a:lnTo>
                                  <a:lnTo>
                                    <a:pt x="17088" y="141"/>
                                  </a:lnTo>
                                  <a:lnTo>
                                    <a:pt x="17236" y="47"/>
                                  </a:lnTo>
                                  <a:lnTo>
                                    <a:pt x="17236" y="0"/>
                                  </a:lnTo>
                                  <a:lnTo>
                                    <a:pt x="17384" y="187"/>
                                  </a:lnTo>
                                  <a:lnTo>
                                    <a:pt x="17458" y="375"/>
                                  </a:lnTo>
                                  <a:lnTo>
                                    <a:pt x="17679" y="469"/>
                                  </a:lnTo>
                                  <a:lnTo>
                                    <a:pt x="17753" y="515"/>
                                  </a:lnTo>
                                  <a:lnTo>
                                    <a:pt x="17827" y="609"/>
                                  </a:lnTo>
                                  <a:lnTo>
                                    <a:pt x="18419" y="609"/>
                                  </a:lnTo>
                                  <a:lnTo>
                                    <a:pt x="18419" y="703"/>
                                  </a:lnTo>
                                  <a:lnTo>
                                    <a:pt x="18493" y="797"/>
                                  </a:lnTo>
                                  <a:lnTo>
                                    <a:pt x="18493" y="937"/>
                                  </a:lnTo>
                                  <a:lnTo>
                                    <a:pt x="18641" y="984"/>
                                  </a:lnTo>
                                  <a:lnTo>
                                    <a:pt x="18715" y="1031"/>
                                  </a:lnTo>
                                  <a:lnTo>
                                    <a:pt x="18789" y="1125"/>
                                  </a:lnTo>
                                  <a:lnTo>
                                    <a:pt x="18863" y="1265"/>
                                  </a:lnTo>
                                  <a:lnTo>
                                    <a:pt x="18937" y="1452"/>
                                  </a:lnTo>
                                  <a:lnTo>
                                    <a:pt x="18937" y="1593"/>
                                  </a:lnTo>
                                  <a:lnTo>
                                    <a:pt x="19085" y="1687"/>
                                  </a:lnTo>
                                  <a:lnTo>
                                    <a:pt x="19159" y="1827"/>
                                  </a:lnTo>
                                  <a:lnTo>
                                    <a:pt x="19233" y="2015"/>
                                  </a:lnTo>
                                  <a:lnTo>
                                    <a:pt x="19233" y="3280"/>
                                  </a:lnTo>
                                  <a:lnTo>
                                    <a:pt x="19381" y="4030"/>
                                  </a:lnTo>
                                  <a:lnTo>
                                    <a:pt x="19677" y="4451"/>
                                  </a:lnTo>
                                  <a:lnTo>
                                    <a:pt x="20121" y="4826"/>
                                  </a:lnTo>
                                  <a:lnTo>
                                    <a:pt x="20712" y="5154"/>
                                  </a:lnTo>
                                  <a:lnTo>
                                    <a:pt x="21600" y="5623"/>
                                  </a:lnTo>
                                  <a:lnTo>
                                    <a:pt x="21230" y="5810"/>
                                  </a:lnTo>
                                  <a:lnTo>
                                    <a:pt x="20934" y="5997"/>
                                  </a:lnTo>
                                  <a:lnTo>
                                    <a:pt x="19825" y="6981"/>
                                  </a:lnTo>
                                  <a:lnTo>
                                    <a:pt x="19603" y="7356"/>
                                  </a:lnTo>
                                  <a:lnTo>
                                    <a:pt x="19381" y="7778"/>
                                  </a:lnTo>
                                  <a:lnTo>
                                    <a:pt x="19381" y="8153"/>
                                  </a:lnTo>
                                  <a:lnTo>
                                    <a:pt x="18937" y="11339"/>
                                  </a:lnTo>
                                  <a:lnTo>
                                    <a:pt x="18715" y="11526"/>
                                  </a:lnTo>
                                  <a:lnTo>
                                    <a:pt x="18493" y="11667"/>
                                  </a:lnTo>
                                  <a:lnTo>
                                    <a:pt x="18271" y="11854"/>
                                  </a:lnTo>
                                  <a:lnTo>
                                    <a:pt x="18049" y="11995"/>
                                  </a:lnTo>
                                  <a:lnTo>
                                    <a:pt x="17827" y="12182"/>
                                  </a:lnTo>
                                  <a:lnTo>
                                    <a:pt x="17679" y="12463"/>
                                  </a:lnTo>
                                  <a:lnTo>
                                    <a:pt x="17532" y="12791"/>
                                  </a:lnTo>
                                  <a:lnTo>
                                    <a:pt x="17532" y="13166"/>
                                  </a:lnTo>
                                  <a:lnTo>
                                    <a:pt x="17458" y="13166"/>
                                  </a:lnTo>
                                  <a:lnTo>
                                    <a:pt x="17384" y="13260"/>
                                  </a:lnTo>
                                  <a:lnTo>
                                    <a:pt x="17088" y="13447"/>
                                  </a:lnTo>
                                  <a:lnTo>
                                    <a:pt x="16940" y="13775"/>
                                  </a:lnTo>
                                  <a:lnTo>
                                    <a:pt x="16644" y="14291"/>
                                  </a:lnTo>
                                  <a:lnTo>
                                    <a:pt x="16570" y="14993"/>
                                  </a:lnTo>
                                  <a:lnTo>
                                    <a:pt x="16422" y="16024"/>
                                  </a:lnTo>
                                  <a:lnTo>
                                    <a:pt x="15904" y="16024"/>
                                  </a:lnTo>
                                  <a:lnTo>
                                    <a:pt x="15534" y="16165"/>
                                  </a:lnTo>
                                  <a:lnTo>
                                    <a:pt x="15312" y="16399"/>
                                  </a:lnTo>
                                  <a:lnTo>
                                    <a:pt x="15164" y="16680"/>
                                  </a:lnTo>
                                  <a:lnTo>
                                    <a:pt x="15090" y="16868"/>
                                  </a:lnTo>
                                  <a:lnTo>
                                    <a:pt x="15164" y="17055"/>
                                  </a:lnTo>
                                  <a:lnTo>
                                    <a:pt x="15386" y="17149"/>
                                  </a:lnTo>
                                  <a:lnTo>
                                    <a:pt x="15904" y="17149"/>
                                  </a:lnTo>
                                  <a:lnTo>
                                    <a:pt x="16052" y="17289"/>
                                  </a:lnTo>
                                  <a:lnTo>
                                    <a:pt x="16348" y="17383"/>
                                  </a:lnTo>
                                  <a:lnTo>
                                    <a:pt x="16792" y="17664"/>
                                  </a:lnTo>
                                  <a:lnTo>
                                    <a:pt x="16940" y="17805"/>
                                  </a:lnTo>
                                  <a:lnTo>
                                    <a:pt x="17088" y="17898"/>
                                  </a:lnTo>
                                  <a:lnTo>
                                    <a:pt x="17236" y="18180"/>
                                  </a:lnTo>
                                  <a:lnTo>
                                    <a:pt x="17310" y="18367"/>
                                  </a:lnTo>
                                  <a:lnTo>
                                    <a:pt x="17310" y="18554"/>
                                  </a:lnTo>
                                  <a:lnTo>
                                    <a:pt x="17384" y="18789"/>
                                  </a:lnTo>
                                  <a:lnTo>
                                    <a:pt x="17532" y="18976"/>
                                  </a:lnTo>
                                  <a:lnTo>
                                    <a:pt x="17753" y="19164"/>
                                  </a:lnTo>
                                  <a:lnTo>
                                    <a:pt x="17901" y="19304"/>
                                  </a:lnTo>
                                  <a:lnTo>
                                    <a:pt x="18197" y="19445"/>
                                  </a:lnTo>
                                  <a:lnTo>
                                    <a:pt x="18419" y="19492"/>
                                  </a:lnTo>
                                  <a:lnTo>
                                    <a:pt x="18641" y="19632"/>
                                  </a:lnTo>
                                  <a:lnTo>
                                    <a:pt x="18715" y="19773"/>
                                  </a:lnTo>
                                  <a:lnTo>
                                    <a:pt x="18715" y="19960"/>
                                  </a:lnTo>
                                  <a:lnTo>
                                    <a:pt x="18641" y="20007"/>
                                  </a:lnTo>
                                  <a:lnTo>
                                    <a:pt x="18493" y="20148"/>
                                  </a:lnTo>
                                  <a:lnTo>
                                    <a:pt x="18419" y="20288"/>
                                  </a:lnTo>
                                  <a:lnTo>
                                    <a:pt x="18345" y="20522"/>
                                  </a:lnTo>
                                  <a:lnTo>
                                    <a:pt x="16422" y="20522"/>
                                  </a:lnTo>
                                  <a:lnTo>
                                    <a:pt x="16422" y="20991"/>
                                  </a:lnTo>
                                  <a:lnTo>
                                    <a:pt x="16348" y="21038"/>
                                  </a:lnTo>
                                  <a:lnTo>
                                    <a:pt x="15904" y="21178"/>
                                  </a:lnTo>
                                  <a:lnTo>
                                    <a:pt x="15756" y="21319"/>
                                  </a:lnTo>
                                  <a:lnTo>
                                    <a:pt x="15460" y="21366"/>
                                  </a:lnTo>
                                  <a:lnTo>
                                    <a:pt x="15164" y="21459"/>
                                  </a:lnTo>
                                  <a:lnTo>
                                    <a:pt x="14647" y="21459"/>
                                  </a:lnTo>
                                  <a:lnTo>
                                    <a:pt x="14425" y="21506"/>
                                  </a:lnTo>
                                  <a:lnTo>
                                    <a:pt x="14129" y="21506"/>
                                  </a:lnTo>
                                  <a:lnTo>
                                    <a:pt x="13759" y="21600"/>
                                  </a:lnTo>
                                  <a:lnTo>
                                    <a:pt x="12205" y="21600"/>
                                  </a:lnTo>
                                  <a:lnTo>
                                    <a:pt x="12132" y="21459"/>
                                  </a:lnTo>
                                  <a:lnTo>
                                    <a:pt x="11910" y="21319"/>
                                  </a:lnTo>
                                  <a:lnTo>
                                    <a:pt x="11762" y="21178"/>
                                  </a:lnTo>
                                  <a:lnTo>
                                    <a:pt x="11466" y="20991"/>
                                  </a:lnTo>
                                  <a:lnTo>
                                    <a:pt x="11318" y="20850"/>
                                  </a:lnTo>
                                  <a:lnTo>
                                    <a:pt x="11022" y="20710"/>
                                  </a:lnTo>
                                  <a:lnTo>
                                    <a:pt x="10800" y="20663"/>
                                  </a:lnTo>
                                  <a:lnTo>
                                    <a:pt x="10504" y="20616"/>
                                  </a:lnTo>
                                  <a:lnTo>
                                    <a:pt x="9986" y="20663"/>
                                  </a:lnTo>
                                  <a:lnTo>
                                    <a:pt x="8063" y="20663"/>
                                  </a:lnTo>
                                  <a:lnTo>
                                    <a:pt x="7693" y="20616"/>
                                  </a:lnTo>
                                  <a:lnTo>
                                    <a:pt x="7471" y="20522"/>
                                  </a:lnTo>
                                  <a:lnTo>
                                    <a:pt x="7175" y="20475"/>
                                  </a:lnTo>
                                  <a:lnTo>
                                    <a:pt x="6953" y="20335"/>
                                  </a:lnTo>
                                  <a:lnTo>
                                    <a:pt x="6805" y="20194"/>
                                  </a:lnTo>
                                  <a:lnTo>
                                    <a:pt x="6732" y="20007"/>
                                  </a:lnTo>
                                  <a:lnTo>
                                    <a:pt x="6732" y="19773"/>
                                  </a:lnTo>
                                  <a:lnTo>
                                    <a:pt x="6805" y="19492"/>
                                  </a:lnTo>
                                  <a:lnTo>
                                    <a:pt x="6510" y="19117"/>
                                  </a:lnTo>
                                  <a:lnTo>
                                    <a:pt x="6140" y="18789"/>
                                  </a:lnTo>
                                  <a:lnTo>
                                    <a:pt x="5696" y="18508"/>
                                  </a:lnTo>
                                  <a:lnTo>
                                    <a:pt x="5252" y="18180"/>
                                  </a:lnTo>
                                  <a:lnTo>
                                    <a:pt x="4882" y="17898"/>
                                  </a:lnTo>
                                  <a:lnTo>
                                    <a:pt x="4660" y="17617"/>
                                  </a:lnTo>
                                  <a:lnTo>
                                    <a:pt x="4438" y="17196"/>
                                  </a:lnTo>
                                  <a:lnTo>
                                    <a:pt x="4364" y="16727"/>
                                  </a:lnTo>
                                  <a:lnTo>
                                    <a:pt x="3921" y="16727"/>
                                  </a:lnTo>
                                  <a:lnTo>
                                    <a:pt x="3477" y="16633"/>
                                  </a:lnTo>
                                  <a:lnTo>
                                    <a:pt x="3255" y="16399"/>
                                  </a:lnTo>
                                  <a:lnTo>
                                    <a:pt x="3033" y="16118"/>
                                  </a:lnTo>
                                  <a:lnTo>
                                    <a:pt x="2885" y="15837"/>
                                  </a:lnTo>
                                  <a:lnTo>
                                    <a:pt x="2811" y="15462"/>
                                  </a:lnTo>
                                  <a:lnTo>
                                    <a:pt x="2737" y="15134"/>
                                  </a:lnTo>
                                  <a:lnTo>
                                    <a:pt x="2515" y="14759"/>
                                  </a:lnTo>
                                  <a:lnTo>
                                    <a:pt x="2441" y="14525"/>
                                  </a:lnTo>
                                  <a:lnTo>
                                    <a:pt x="2293" y="14338"/>
                                  </a:lnTo>
                                  <a:lnTo>
                                    <a:pt x="2145" y="14291"/>
                                  </a:lnTo>
                                  <a:lnTo>
                                    <a:pt x="1997" y="14150"/>
                                  </a:lnTo>
                                  <a:lnTo>
                                    <a:pt x="1849" y="14103"/>
                                  </a:lnTo>
                                  <a:lnTo>
                                    <a:pt x="1627" y="13963"/>
                                  </a:lnTo>
                                  <a:lnTo>
                                    <a:pt x="1479" y="13822"/>
                                  </a:lnTo>
                                  <a:lnTo>
                                    <a:pt x="1405" y="13682"/>
                                  </a:lnTo>
                                  <a:lnTo>
                                    <a:pt x="1184" y="13354"/>
                                  </a:lnTo>
                                  <a:lnTo>
                                    <a:pt x="1110" y="13026"/>
                                  </a:lnTo>
                                  <a:lnTo>
                                    <a:pt x="962" y="12698"/>
                                  </a:lnTo>
                                  <a:lnTo>
                                    <a:pt x="888" y="12370"/>
                                  </a:lnTo>
                                  <a:lnTo>
                                    <a:pt x="666" y="12042"/>
                                  </a:lnTo>
                                  <a:lnTo>
                                    <a:pt x="518" y="11807"/>
                                  </a:lnTo>
                                  <a:lnTo>
                                    <a:pt x="222" y="11526"/>
                                  </a:lnTo>
                                  <a:lnTo>
                                    <a:pt x="0" y="11339"/>
                                  </a:lnTo>
                                  <a:lnTo>
                                    <a:pt x="444" y="10777"/>
                                  </a:lnTo>
                                  <a:lnTo>
                                    <a:pt x="518" y="10636"/>
                                  </a:lnTo>
                                  <a:lnTo>
                                    <a:pt x="518" y="10167"/>
                                  </a:lnTo>
                                  <a:lnTo>
                                    <a:pt x="592" y="9886"/>
                                  </a:lnTo>
                                  <a:lnTo>
                                    <a:pt x="592" y="9699"/>
                                  </a:lnTo>
                                  <a:lnTo>
                                    <a:pt x="740" y="9371"/>
                                  </a:lnTo>
                                  <a:lnTo>
                                    <a:pt x="962" y="9137"/>
                                  </a:lnTo>
                                  <a:lnTo>
                                    <a:pt x="1184" y="8949"/>
                                  </a:lnTo>
                                  <a:lnTo>
                                    <a:pt x="2071" y="8387"/>
                                  </a:lnTo>
                                  <a:lnTo>
                                    <a:pt x="2441" y="8293"/>
                                  </a:lnTo>
                                  <a:lnTo>
                                    <a:pt x="2737" y="8153"/>
                                  </a:lnTo>
                                  <a:lnTo>
                                    <a:pt x="2737" y="3327"/>
                                  </a:lnTo>
                                  <a:lnTo>
                                    <a:pt x="3033" y="3327"/>
                                  </a:lnTo>
                                  <a:lnTo>
                                    <a:pt x="3403" y="3280"/>
                                  </a:lnTo>
                                  <a:lnTo>
                                    <a:pt x="3551" y="3186"/>
                                  </a:lnTo>
                                  <a:lnTo>
                                    <a:pt x="3699" y="2999"/>
                                  </a:lnTo>
                                  <a:lnTo>
                                    <a:pt x="3773" y="2811"/>
                                  </a:lnTo>
                                  <a:lnTo>
                                    <a:pt x="3773" y="1171"/>
                                  </a:lnTo>
                                  <a:lnTo>
                                    <a:pt x="15164" y="1452"/>
                                  </a:lnTo>
                                  <a:lnTo>
                                    <a:pt x="15460" y="1452"/>
                                  </a:lnTo>
                                  <a:lnTo>
                                    <a:pt x="15608" y="1359"/>
                                  </a:lnTo>
                                  <a:lnTo>
                                    <a:pt x="15830" y="1265"/>
                                  </a:lnTo>
                                  <a:lnTo>
                                    <a:pt x="15978" y="1031"/>
                                  </a:lnTo>
                                  <a:lnTo>
                                    <a:pt x="16052" y="937"/>
                                  </a:lnTo>
                                  <a:lnTo>
                                    <a:pt x="16348" y="797"/>
                                  </a:lnTo>
                                  <a:lnTo>
                                    <a:pt x="16422" y="656"/>
                                  </a:lnTo>
                                  <a:lnTo>
                                    <a:pt x="16422" y="609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8" name="Shape 621"/>
                            <p:cNvSpPr/>
                            <p:nvPr/>
                          </p:nvSpPr>
                          <p:spPr>
                            <a:xfrm>
                              <a:off x="1697752" y="2523424"/>
                              <a:ext cx="58689" cy="65089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16971" y="0"/>
                                  </a:moveTo>
                                  <a:lnTo>
                                    <a:pt x="3086" y="0"/>
                                  </a:lnTo>
                                  <a:lnTo>
                                    <a:pt x="1543" y="3323"/>
                                  </a:lnTo>
                                  <a:lnTo>
                                    <a:pt x="771" y="6092"/>
                                  </a:lnTo>
                                  <a:lnTo>
                                    <a:pt x="771" y="12185"/>
                                  </a:lnTo>
                                  <a:lnTo>
                                    <a:pt x="0" y="14400"/>
                                  </a:lnTo>
                                  <a:lnTo>
                                    <a:pt x="0" y="16615"/>
                                  </a:lnTo>
                                  <a:lnTo>
                                    <a:pt x="771" y="18831"/>
                                  </a:lnTo>
                                  <a:lnTo>
                                    <a:pt x="1543" y="20492"/>
                                  </a:lnTo>
                                  <a:lnTo>
                                    <a:pt x="3086" y="21600"/>
                                  </a:lnTo>
                                  <a:lnTo>
                                    <a:pt x="11571" y="21600"/>
                                  </a:lnTo>
                                  <a:lnTo>
                                    <a:pt x="12343" y="20492"/>
                                  </a:lnTo>
                                  <a:lnTo>
                                    <a:pt x="21600" y="14400"/>
                                  </a:lnTo>
                                  <a:lnTo>
                                    <a:pt x="1697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sp>
                          <p:nvSpPr>
                            <p:cNvPr id="99" name="Shape 622"/>
                            <p:cNvSpPr/>
                            <p:nvPr/>
                          </p:nvSpPr>
                          <p:spPr>
                            <a:xfrm>
                              <a:off x="1391738" y="2408267"/>
                              <a:ext cx="549150" cy="478985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4452" y="903"/>
                                  </a:moveTo>
                                  <a:lnTo>
                                    <a:pt x="4534" y="1054"/>
                                  </a:lnTo>
                                  <a:lnTo>
                                    <a:pt x="4534" y="1129"/>
                                  </a:lnTo>
                                  <a:lnTo>
                                    <a:pt x="4617" y="1129"/>
                                  </a:lnTo>
                                  <a:lnTo>
                                    <a:pt x="4617" y="1204"/>
                                  </a:lnTo>
                                  <a:lnTo>
                                    <a:pt x="4864" y="1204"/>
                                  </a:lnTo>
                                  <a:lnTo>
                                    <a:pt x="5029" y="1129"/>
                                  </a:lnTo>
                                  <a:lnTo>
                                    <a:pt x="5111" y="1054"/>
                                  </a:lnTo>
                                  <a:lnTo>
                                    <a:pt x="5194" y="903"/>
                                  </a:lnTo>
                                  <a:lnTo>
                                    <a:pt x="5441" y="828"/>
                                  </a:lnTo>
                                  <a:lnTo>
                                    <a:pt x="5606" y="677"/>
                                  </a:lnTo>
                                  <a:lnTo>
                                    <a:pt x="5689" y="677"/>
                                  </a:lnTo>
                                  <a:lnTo>
                                    <a:pt x="5936" y="602"/>
                                  </a:lnTo>
                                  <a:lnTo>
                                    <a:pt x="6018" y="527"/>
                                  </a:lnTo>
                                  <a:lnTo>
                                    <a:pt x="6266" y="0"/>
                                  </a:lnTo>
                                  <a:lnTo>
                                    <a:pt x="6431" y="75"/>
                                  </a:lnTo>
                                  <a:lnTo>
                                    <a:pt x="6513" y="75"/>
                                  </a:lnTo>
                                  <a:lnTo>
                                    <a:pt x="6595" y="151"/>
                                  </a:lnTo>
                                  <a:lnTo>
                                    <a:pt x="6678" y="301"/>
                                  </a:lnTo>
                                  <a:lnTo>
                                    <a:pt x="6925" y="376"/>
                                  </a:lnTo>
                                  <a:lnTo>
                                    <a:pt x="7008" y="527"/>
                                  </a:lnTo>
                                  <a:lnTo>
                                    <a:pt x="7090" y="602"/>
                                  </a:lnTo>
                                  <a:lnTo>
                                    <a:pt x="7255" y="602"/>
                                  </a:lnTo>
                                  <a:lnTo>
                                    <a:pt x="7502" y="677"/>
                                  </a:lnTo>
                                  <a:lnTo>
                                    <a:pt x="7750" y="828"/>
                                  </a:lnTo>
                                  <a:lnTo>
                                    <a:pt x="7997" y="903"/>
                                  </a:lnTo>
                                  <a:lnTo>
                                    <a:pt x="8162" y="1054"/>
                                  </a:lnTo>
                                  <a:lnTo>
                                    <a:pt x="8327" y="1129"/>
                                  </a:lnTo>
                                  <a:lnTo>
                                    <a:pt x="8492" y="1129"/>
                                  </a:lnTo>
                                  <a:lnTo>
                                    <a:pt x="8574" y="1204"/>
                                  </a:lnTo>
                                  <a:lnTo>
                                    <a:pt x="8656" y="1355"/>
                                  </a:lnTo>
                                  <a:lnTo>
                                    <a:pt x="8821" y="1430"/>
                                  </a:lnTo>
                                  <a:lnTo>
                                    <a:pt x="9069" y="1656"/>
                                  </a:lnTo>
                                  <a:lnTo>
                                    <a:pt x="9234" y="1731"/>
                                  </a:lnTo>
                                  <a:lnTo>
                                    <a:pt x="9398" y="1957"/>
                                  </a:lnTo>
                                  <a:lnTo>
                                    <a:pt x="9563" y="2107"/>
                                  </a:lnTo>
                                  <a:lnTo>
                                    <a:pt x="9728" y="2107"/>
                                  </a:lnTo>
                                  <a:lnTo>
                                    <a:pt x="9893" y="2258"/>
                                  </a:lnTo>
                                  <a:lnTo>
                                    <a:pt x="10140" y="2408"/>
                                  </a:lnTo>
                                  <a:lnTo>
                                    <a:pt x="10223" y="2484"/>
                                  </a:lnTo>
                                  <a:lnTo>
                                    <a:pt x="10305" y="2484"/>
                                  </a:lnTo>
                                  <a:lnTo>
                                    <a:pt x="10305" y="2559"/>
                                  </a:lnTo>
                                  <a:lnTo>
                                    <a:pt x="10388" y="2559"/>
                                  </a:lnTo>
                                  <a:lnTo>
                                    <a:pt x="10388" y="2709"/>
                                  </a:lnTo>
                                  <a:lnTo>
                                    <a:pt x="10553" y="2785"/>
                                  </a:lnTo>
                                  <a:lnTo>
                                    <a:pt x="10635" y="2785"/>
                                  </a:lnTo>
                                  <a:lnTo>
                                    <a:pt x="10718" y="2935"/>
                                  </a:lnTo>
                                  <a:lnTo>
                                    <a:pt x="10800" y="2935"/>
                                  </a:lnTo>
                                  <a:lnTo>
                                    <a:pt x="10882" y="3010"/>
                                  </a:lnTo>
                                  <a:lnTo>
                                    <a:pt x="10882" y="3086"/>
                                  </a:lnTo>
                                  <a:lnTo>
                                    <a:pt x="11047" y="3086"/>
                                  </a:lnTo>
                                  <a:lnTo>
                                    <a:pt x="11047" y="3236"/>
                                  </a:lnTo>
                                  <a:lnTo>
                                    <a:pt x="11130" y="3236"/>
                                  </a:lnTo>
                                  <a:lnTo>
                                    <a:pt x="11130" y="3311"/>
                                  </a:lnTo>
                                  <a:lnTo>
                                    <a:pt x="11212" y="3462"/>
                                  </a:lnTo>
                                  <a:lnTo>
                                    <a:pt x="11212" y="3537"/>
                                  </a:lnTo>
                                  <a:lnTo>
                                    <a:pt x="11295" y="3613"/>
                                  </a:lnTo>
                                  <a:lnTo>
                                    <a:pt x="11295" y="4139"/>
                                  </a:lnTo>
                                  <a:lnTo>
                                    <a:pt x="11377" y="4290"/>
                                  </a:lnTo>
                                  <a:lnTo>
                                    <a:pt x="11460" y="4365"/>
                                  </a:lnTo>
                                  <a:lnTo>
                                    <a:pt x="11707" y="4516"/>
                                  </a:lnTo>
                                  <a:lnTo>
                                    <a:pt x="11954" y="4591"/>
                                  </a:lnTo>
                                  <a:lnTo>
                                    <a:pt x="12202" y="4817"/>
                                  </a:lnTo>
                                  <a:lnTo>
                                    <a:pt x="12449" y="4892"/>
                                  </a:lnTo>
                                  <a:lnTo>
                                    <a:pt x="12779" y="5193"/>
                                  </a:lnTo>
                                  <a:lnTo>
                                    <a:pt x="12861" y="5193"/>
                                  </a:lnTo>
                                  <a:lnTo>
                                    <a:pt x="12861" y="5118"/>
                                  </a:lnTo>
                                  <a:lnTo>
                                    <a:pt x="12614" y="5193"/>
                                  </a:lnTo>
                                  <a:lnTo>
                                    <a:pt x="12366" y="5494"/>
                                  </a:lnTo>
                                  <a:lnTo>
                                    <a:pt x="12284" y="5720"/>
                                  </a:lnTo>
                                  <a:lnTo>
                                    <a:pt x="12202" y="6021"/>
                                  </a:lnTo>
                                  <a:lnTo>
                                    <a:pt x="12202" y="6623"/>
                                  </a:lnTo>
                                  <a:lnTo>
                                    <a:pt x="12119" y="6999"/>
                                  </a:lnTo>
                                  <a:lnTo>
                                    <a:pt x="12119" y="7150"/>
                                  </a:lnTo>
                                  <a:lnTo>
                                    <a:pt x="12202" y="7601"/>
                                  </a:lnTo>
                                  <a:lnTo>
                                    <a:pt x="12284" y="7827"/>
                                  </a:lnTo>
                                  <a:lnTo>
                                    <a:pt x="12449" y="7902"/>
                                  </a:lnTo>
                                  <a:lnTo>
                                    <a:pt x="12696" y="8053"/>
                                  </a:lnTo>
                                  <a:lnTo>
                                    <a:pt x="12861" y="8053"/>
                                  </a:lnTo>
                                  <a:lnTo>
                                    <a:pt x="13108" y="7902"/>
                                  </a:lnTo>
                                  <a:lnTo>
                                    <a:pt x="13273" y="7827"/>
                                  </a:lnTo>
                                  <a:lnTo>
                                    <a:pt x="13356" y="7827"/>
                                  </a:lnTo>
                                  <a:lnTo>
                                    <a:pt x="13521" y="8655"/>
                                  </a:lnTo>
                                  <a:lnTo>
                                    <a:pt x="13933" y="9408"/>
                                  </a:lnTo>
                                  <a:lnTo>
                                    <a:pt x="14427" y="10085"/>
                                  </a:lnTo>
                                  <a:lnTo>
                                    <a:pt x="15417" y="11139"/>
                                  </a:lnTo>
                                  <a:lnTo>
                                    <a:pt x="15911" y="11515"/>
                                  </a:lnTo>
                                  <a:lnTo>
                                    <a:pt x="16406" y="11816"/>
                                  </a:lnTo>
                                  <a:lnTo>
                                    <a:pt x="16571" y="11891"/>
                                  </a:lnTo>
                                  <a:lnTo>
                                    <a:pt x="17313" y="12192"/>
                                  </a:lnTo>
                                  <a:lnTo>
                                    <a:pt x="17890" y="12418"/>
                                  </a:lnTo>
                                  <a:lnTo>
                                    <a:pt x="18385" y="12493"/>
                                  </a:lnTo>
                                  <a:lnTo>
                                    <a:pt x="18879" y="12719"/>
                                  </a:lnTo>
                                  <a:lnTo>
                                    <a:pt x="20034" y="13020"/>
                                  </a:lnTo>
                                  <a:lnTo>
                                    <a:pt x="20693" y="13246"/>
                                  </a:lnTo>
                                  <a:lnTo>
                                    <a:pt x="21600" y="13397"/>
                                  </a:lnTo>
                                  <a:lnTo>
                                    <a:pt x="21188" y="13923"/>
                                  </a:lnTo>
                                  <a:lnTo>
                                    <a:pt x="20693" y="14300"/>
                                  </a:lnTo>
                                  <a:lnTo>
                                    <a:pt x="20198" y="14826"/>
                                  </a:lnTo>
                                  <a:lnTo>
                                    <a:pt x="19127" y="15805"/>
                                  </a:lnTo>
                                  <a:lnTo>
                                    <a:pt x="18715" y="16407"/>
                                  </a:lnTo>
                                  <a:lnTo>
                                    <a:pt x="18385" y="16783"/>
                                  </a:lnTo>
                                  <a:lnTo>
                                    <a:pt x="18137" y="17235"/>
                                  </a:lnTo>
                                  <a:lnTo>
                                    <a:pt x="18055" y="17987"/>
                                  </a:lnTo>
                                  <a:lnTo>
                                    <a:pt x="17890" y="18364"/>
                                  </a:lnTo>
                                  <a:lnTo>
                                    <a:pt x="17560" y="18665"/>
                                  </a:lnTo>
                                  <a:lnTo>
                                    <a:pt x="17148" y="18815"/>
                                  </a:lnTo>
                                  <a:lnTo>
                                    <a:pt x="16489" y="18815"/>
                                  </a:lnTo>
                                  <a:lnTo>
                                    <a:pt x="15911" y="18891"/>
                                  </a:lnTo>
                                  <a:lnTo>
                                    <a:pt x="15499" y="18966"/>
                                  </a:lnTo>
                                  <a:lnTo>
                                    <a:pt x="15334" y="18966"/>
                                  </a:lnTo>
                                  <a:lnTo>
                                    <a:pt x="15169" y="19192"/>
                                  </a:lnTo>
                                  <a:lnTo>
                                    <a:pt x="14922" y="19417"/>
                                  </a:lnTo>
                                  <a:lnTo>
                                    <a:pt x="14840" y="19643"/>
                                  </a:lnTo>
                                  <a:lnTo>
                                    <a:pt x="14675" y="19718"/>
                                  </a:lnTo>
                                  <a:lnTo>
                                    <a:pt x="14345" y="20020"/>
                                  </a:lnTo>
                                  <a:lnTo>
                                    <a:pt x="14263" y="20020"/>
                                  </a:lnTo>
                                  <a:lnTo>
                                    <a:pt x="14015" y="20170"/>
                                  </a:lnTo>
                                  <a:lnTo>
                                    <a:pt x="13768" y="20245"/>
                                  </a:lnTo>
                                  <a:lnTo>
                                    <a:pt x="13685" y="20245"/>
                                  </a:lnTo>
                                  <a:lnTo>
                                    <a:pt x="13438" y="20396"/>
                                  </a:lnTo>
                                  <a:lnTo>
                                    <a:pt x="13356" y="20471"/>
                                  </a:lnTo>
                                  <a:lnTo>
                                    <a:pt x="13191" y="20546"/>
                                  </a:lnTo>
                                  <a:lnTo>
                                    <a:pt x="13108" y="20697"/>
                                  </a:lnTo>
                                  <a:lnTo>
                                    <a:pt x="12861" y="20772"/>
                                  </a:lnTo>
                                  <a:lnTo>
                                    <a:pt x="12366" y="20772"/>
                                  </a:lnTo>
                                  <a:lnTo>
                                    <a:pt x="12202" y="20697"/>
                                  </a:lnTo>
                                  <a:lnTo>
                                    <a:pt x="12119" y="20546"/>
                                  </a:lnTo>
                                  <a:lnTo>
                                    <a:pt x="11872" y="20471"/>
                                  </a:lnTo>
                                  <a:lnTo>
                                    <a:pt x="11789" y="20396"/>
                                  </a:lnTo>
                                  <a:lnTo>
                                    <a:pt x="11460" y="20245"/>
                                  </a:lnTo>
                                  <a:lnTo>
                                    <a:pt x="11212" y="20245"/>
                                  </a:lnTo>
                                  <a:lnTo>
                                    <a:pt x="10718" y="20471"/>
                                  </a:lnTo>
                                  <a:lnTo>
                                    <a:pt x="10553" y="20697"/>
                                  </a:lnTo>
                                  <a:lnTo>
                                    <a:pt x="10305" y="20923"/>
                                  </a:lnTo>
                                  <a:lnTo>
                                    <a:pt x="10223" y="21224"/>
                                  </a:lnTo>
                                  <a:lnTo>
                                    <a:pt x="10058" y="21449"/>
                                  </a:lnTo>
                                  <a:lnTo>
                                    <a:pt x="9728" y="21525"/>
                                  </a:lnTo>
                                  <a:lnTo>
                                    <a:pt x="9316" y="21600"/>
                                  </a:lnTo>
                                  <a:lnTo>
                                    <a:pt x="8739" y="21525"/>
                                  </a:lnTo>
                                  <a:lnTo>
                                    <a:pt x="8244" y="21449"/>
                                  </a:lnTo>
                                  <a:lnTo>
                                    <a:pt x="7832" y="21073"/>
                                  </a:lnTo>
                                  <a:lnTo>
                                    <a:pt x="7502" y="20923"/>
                                  </a:lnTo>
                                  <a:lnTo>
                                    <a:pt x="7090" y="20546"/>
                                  </a:lnTo>
                                  <a:lnTo>
                                    <a:pt x="6678" y="20396"/>
                                  </a:lnTo>
                                  <a:lnTo>
                                    <a:pt x="6266" y="20020"/>
                                  </a:lnTo>
                                  <a:lnTo>
                                    <a:pt x="5771" y="19869"/>
                                  </a:lnTo>
                                  <a:lnTo>
                                    <a:pt x="4947" y="19869"/>
                                  </a:lnTo>
                                  <a:lnTo>
                                    <a:pt x="4534" y="19718"/>
                                  </a:lnTo>
                                  <a:lnTo>
                                    <a:pt x="3957" y="19718"/>
                                  </a:lnTo>
                                  <a:lnTo>
                                    <a:pt x="3792" y="19643"/>
                                  </a:lnTo>
                                  <a:lnTo>
                                    <a:pt x="3545" y="19493"/>
                                  </a:lnTo>
                                  <a:lnTo>
                                    <a:pt x="3627" y="19192"/>
                                  </a:lnTo>
                                  <a:lnTo>
                                    <a:pt x="3792" y="18966"/>
                                  </a:lnTo>
                                  <a:lnTo>
                                    <a:pt x="3875" y="18891"/>
                                  </a:lnTo>
                                  <a:lnTo>
                                    <a:pt x="3875" y="18665"/>
                                  </a:lnTo>
                                  <a:lnTo>
                                    <a:pt x="3792" y="18514"/>
                                  </a:lnTo>
                                  <a:lnTo>
                                    <a:pt x="3627" y="18289"/>
                                  </a:lnTo>
                                  <a:lnTo>
                                    <a:pt x="3545" y="18063"/>
                                  </a:lnTo>
                                  <a:lnTo>
                                    <a:pt x="3298" y="17987"/>
                                  </a:lnTo>
                                  <a:lnTo>
                                    <a:pt x="2968" y="17762"/>
                                  </a:lnTo>
                                  <a:lnTo>
                                    <a:pt x="2803" y="17536"/>
                                  </a:lnTo>
                                  <a:lnTo>
                                    <a:pt x="2556" y="17235"/>
                                  </a:lnTo>
                                  <a:lnTo>
                                    <a:pt x="2391" y="16934"/>
                                  </a:lnTo>
                                  <a:lnTo>
                                    <a:pt x="2308" y="16557"/>
                                  </a:lnTo>
                                  <a:lnTo>
                                    <a:pt x="2308" y="16256"/>
                                  </a:lnTo>
                                  <a:lnTo>
                                    <a:pt x="2226" y="15880"/>
                                  </a:lnTo>
                                  <a:lnTo>
                                    <a:pt x="2061" y="15429"/>
                                  </a:lnTo>
                                  <a:lnTo>
                                    <a:pt x="1896" y="15128"/>
                                  </a:lnTo>
                                  <a:lnTo>
                                    <a:pt x="1566" y="14826"/>
                                  </a:lnTo>
                                  <a:lnTo>
                                    <a:pt x="1402" y="14601"/>
                                  </a:lnTo>
                                  <a:lnTo>
                                    <a:pt x="1237" y="14525"/>
                                  </a:lnTo>
                                  <a:lnTo>
                                    <a:pt x="1072" y="14300"/>
                                  </a:lnTo>
                                  <a:lnTo>
                                    <a:pt x="907" y="14224"/>
                                  </a:lnTo>
                                  <a:lnTo>
                                    <a:pt x="412" y="14224"/>
                                  </a:lnTo>
                                  <a:lnTo>
                                    <a:pt x="330" y="14074"/>
                                  </a:lnTo>
                                  <a:lnTo>
                                    <a:pt x="165" y="13999"/>
                                  </a:lnTo>
                                  <a:lnTo>
                                    <a:pt x="0" y="13698"/>
                                  </a:lnTo>
                                  <a:lnTo>
                                    <a:pt x="0" y="13246"/>
                                  </a:lnTo>
                                  <a:lnTo>
                                    <a:pt x="247" y="12945"/>
                                  </a:lnTo>
                                  <a:lnTo>
                                    <a:pt x="495" y="12493"/>
                                  </a:lnTo>
                                  <a:lnTo>
                                    <a:pt x="907" y="12343"/>
                                  </a:lnTo>
                                  <a:lnTo>
                                    <a:pt x="1319" y="12343"/>
                                  </a:lnTo>
                                  <a:lnTo>
                                    <a:pt x="1484" y="10612"/>
                                  </a:lnTo>
                                  <a:lnTo>
                                    <a:pt x="1814" y="9483"/>
                                  </a:lnTo>
                                  <a:lnTo>
                                    <a:pt x="1979" y="8730"/>
                                  </a:lnTo>
                                  <a:lnTo>
                                    <a:pt x="2226" y="8203"/>
                                  </a:lnTo>
                                  <a:lnTo>
                                    <a:pt x="2391" y="7902"/>
                                  </a:lnTo>
                                  <a:lnTo>
                                    <a:pt x="2556" y="7827"/>
                                  </a:lnTo>
                                  <a:lnTo>
                                    <a:pt x="2721" y="7827"/>
                                  </a:lnTo>
                                  <a:lnTo>
                                    <a:pt x="2803" y="7075"/>
                                  </a:lnTo>
                                  <a:lnTo>
                                    <a:pt x="2885" y="6548"/>
                                  </a:lnTo>
                                  <a:lnTo>
                                    <a:pt x="3050" y="6096"/>
                                  </a:lnTo>
                                  <a:lnTo>
                                    <a:pt x="3298" y="5795"/>
                                  </a:lnTo>
                                  <a:lnTo>
                                    <a:pt x="3545" y="5645"/>
                                  </a:lnTo>
                                  <a:lnTo>
                                    <a:pt x="3875" y="5193"/>
                                  </a:lnTo>
                                  <a:lnTo>
                                    <a:pt x="4040" y="5043"/>
                                  </a:lnTo>
                                  <a:lnTo>
                                    <a:pt x="4369" y="4666"/>
                                  </a:lnTo>
                                  <a:lnTo>
                                    <a:pt x="4452" y="903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grpSp>
                          <p:nvGrpSpPr>
                            <p:cNvPr id="100" name="Group 626"/>
                            <p:cNvGrpSpPr/>
                            <p:nvPr/>
                          </p:nvGrpSpPr>
                          <p:grpSpPr>
                            <a:xfrm>
                              <a:off x="490461" y="380516"/>
                              <a:ext cx="339552" cy="495673"/>
                              <a:chOff x="0" y="0"/>
                              <a:chExt cx="339550" cy="495672"/>
                            </a:xfrm>
                          </p:grpSpPr>
                          <p:sp>
                            <p:nvSpPr>
                              <p:cNvPr id="138" name="Shape 623"/>
                              <p:cNvSpPr/>
                              <p:nvPr/>
                            </p:nvSpPr>
                            <p:spPr>
                              <a:xfrm>
                                <a:off x="161391" y="413894"/>
                                <a:ext cx="16769" cy="46732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21600"/>
                                    </a:moveTo>
                                    <a:lnTo>
                                      <a:pt x="0" y="11571"/>
                                    </a:lnTo>
                                    <a:lnTo>
                                      <a:pt x="2700" y="9257"/>
                                    </a:lnTo>
                                    <a:lnTo>
                                      <a:pt x="2700" y="1543"/>
                                    </a:lnTo>
                                    <a:lnTo>
                                      <a:pt x="0" y="0"/>
                                    </a:lnTo>
                                    <a:lnTo>
                                      <a:pt x="21600" y="0"/>
                                    </a:lnTo>
                                    <a:lnTo>
                                      <a:pt x="21600" y="6171"/>
                                    </a:lnTo>
                                    <a:lnTo>
                                      <a:pt x="18900" y="7714"/>
                                    </a:lnTo>
                                    <a:lnTo>
                                      <a:pt x="18900" y="9257"/>
                                    </a:lnTo>
                                    <a:lnTo>
                                      <a:pt x="10800" y="11571"/>
                                    </a:lnTo>
                                    <a:lnTo>
                                      <a:pt x="10800" y="13114"/>
                                    </a:lnTo>
                                    <a:lnTo>
                                      <a:pt x="8100" y="15429"/>
                                    </a:lnTo>
                                    <a:lnTo>
                                      <a:pt x="2700" y="18514"/>
                                    </a:lnTo>
                                    <a:lnTo>
                                      <a:pt x="0" y="216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39" name="Shape 624"/>
                              <p:cNvSpPr/>
                              <p:nvPr/>
                            </p:nvSpPr>
                            <p:spPr>
                              <a:xfrm>
                                <a:off x="201215" y="387192"/>
                                <a:ext cx="39824" cy="38386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16904"/>
                                    </a:moveTo>
                                    <a:lnTo>
                                      <a:pt x="0" y="14087"/>
                                    </a:lnTo>
                                    <a:lnTo>
                                      <a:pt x="1137" y="13148"/>
                                    </a:lnTo>
                                    <a:lnTo>
                                      <a:pt x="3411" y="7513"/>
                                    </a:lnTo>
                                    <a:lnTo>
                                      <a:pt x="6821" y="6574"/>
                                    </a:lnTo>
                                    <a:lnTo>
                                      <a:pt x="9095" y="2817"/>
                                    </a:lnTo>
                                    <a:lnTo>
                                      <a:pt x="10232" y="1878"/>
                                    </a:lnTo>
                                    <a:lnTo>
                                      <a:pt x="13642" y="0"/>
                                    </a:lnTo>
                                    <a:lnTo>
                                      <a:pt x="13642" y="1878"/>
                                    </a:lnTo>
                                    <a:lnTo>
                                      <a:pt x="14779" y="2817"/>
                                    </a:lnTo>
                                    <a:lnTo>
                                      <a:pt x="17053" y="3757"/>
                                    </a:lnTo>
                                    <a:lnTo>
                                      <a:pt x="18189" y="3757"/>
                                    </a:lnTo>
                                    <a:lnTo>
                                      <a:pt x="19326" y="6574"/>
                                    </a:lnTo>
                                    <a:lnTo>
                                      <a:pt x="21600" y="7513"/>
                                    </a:lnTo>
                                    <a:lnTo>
                                      <a:pt x="21600" y="10330"/>
                                    </a:lnTo>
                                    <a:lnTo>
                                      <a:pt x="19326" y="13148"/>
                                    </a:lnTo>
                                    <a:lnTo>
                                      <a:pt x="18189" y="16904"/>
                                    </a:lnTo>
                                    <a:lnTo>
                                      <a:pt x="14779" y="18783"/>
                                    </a:lnTo>
                                    <a:lnTo>
                                      <a:pt x="11368" y="21600"/>
                                    </a:lnTo>
                                    <a:lnTo>
                                      <a:pt x="9095" y="21600"/>
                                    </a:lnTo>
                                    <a:lnTo>
                                      <a:pt x="3411" y="20661"/>
                                    </a:lnTo>
                                    <a:lnTo>
                                      <a:pt x="0" y="16904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40" name="Shape 625"/>
                              <p:cNvSpPr/>
                              <p:nvPr/>
                            </p:nvSpPr>
                            <p:spPr>
                              <a:xfrm>
                                <a:off x="-1" y="-1"/>
                                <a:ext cx="339552" cy="495674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21600" y="5527"/>
                                    </a:moveTo>
                                    <a:lnTo>
                                      <a:pt x="17467" y="5527"/>
                                    </a:lnTo>
                                    <a:lnTo>
                                      <a:pt x="17467" y="5600"/>
                                    </a:lnTo>
                                    <a:lnTo>
                                      <a:pt x="17333" y="5745"/>
                                    </a:lnTo>
                                    <a:lnTo>
                                      <a:pt x="16667" y="6109"/>
                                    </a:lnTo>
                                    <a:lnTo>
                                      <a:pt x="16667" y="6255"/>
                                    </a:lnTo>
                                    <a:lnTo>
                                      <a:pt x="16533" y="6327"/>
                                    </a:lnTo>
                                    <a:lnTo>
                                      <a:pt x="16533" y="6618"/>
                                    </a:lnTo>
                                    <a:lnTo>
                                      <a:pt x="16667" y="6764"/>
                                    </a:lnTo>
                                    <a:lnTo>
                                      <a:pt x="16667" y="6836"/>
                                    </a:lnTo>
                                    <a:lnTo>
                                      <a:pt x="16800" y="6909"/>
                                    </a:lnTo>
                                    <a:lnTo>
                                      <a:pt x="16800" y="7055"/>
                                    </a:lnTo>
                                    <a:lnTo>
                                      <a:pt x="17067" y="7127"/>
                                    </a:lnTo>
                                    <a:lnTo>
                                      <a:pt x="16400" y="7564"/>
                                    </a:lnTo>
                                    <a:lnTo>
                                      <a:pt x="15600" y="7855"/>
                                    </a:lnTo>
                                    <a:lnTo>
                                      <a:pt x="14933" y="8073"/>
                                    </a:lnTo>
                                    <a:lnTo>
                                      <a:pt x="14400" y="8364"/>
                                    </a:lnTo>
                                    <a:lnTo>
                                      <a:pt x="13733" y="8582"/>
                                    </a:lnTo>
                                    <a:lnTo>
                                      <a:pt x="13067" y="8727"/>
                                    </a:lnTo>
                                    <a:lnTo>
                                      <a:pt x="12667" y="9091"/>
                                    </a:lnTo>
                                    <a:lnTo>
                                      <a:pt x="12000" y="9382"/>
                                    </a:lnTo>
                                    <a:lnTo>
                                      <a:pt x="11600" y="9455"/>
                                    </a:lnTo>
                                    <a:lnTo>
                                      <a:pt x="11200" y="9600"/>
                                    </a:lnTo>
                                    <a:lnTo>
                                      <a:pt x="10667" y="9745"/>
                                    </a:lnTo>
                                    <a:lnTo>
                                      <a:pt x="10267" y="9964"/>
                                    </a:lnTo>
                                    <a:lnTo>
                                      <a:pt x="9733" y="10182"/>
                                    </a:lnTo>
                                    <a:lnTo>
                                      <a:pt x="9600" y="10400"/>
                                    </a:lnTo>
                                    <a:lnTo>
                                      <a:pt x="9600" y="10618"/>
                                    </a:lnTo>
                                    <a:lnTo>
                                      <a:pt x="10133" y="10764"/>
                                    </a:lnTo>
                                    <a:lnTo>
                                      <a:pt x="10133" y="11491"/>
                                    </a:lnTo>
                                    <a:lnTo>
                                      <a:pt x="9867" y="11709"/>
                                    </a:lnTo>
                                    <a:lnTo>
                                      <a:pt x="9867" y="11927"/>
                                    </a:lnTo>
                                    <a:lnTo>
                                      <a:pt x="9733" y="12000"/>
                                    </a:lnTo>
                                    <a:lnTo>
                                      <a:pt x="9733" y="12218"/>
                                    </a:lnTo>
                                    <a:lnTo>
                                      <a:pt x="9600" y="12291"/>
                                    </a:lnTo>
                                    <a:lnTo>
                                      <a:pt x="9600" y="12509"/>
                                    </a:lnTo>
                                    <a:lnTo>
                                      <a:pt x="9733" y="12582"/>
                                    </a:lnTo>
                                    <a:lnTo>
                                      <a:pt x="10267" y="12945"/>
                                    </a:lnTo>
                                    <a:lnTo>
                                      <a:pt x="10667" y="13236"/>
                                    </a:lnTo>
                                    <a:lnTo>
                                      <a:pt x="11333" y="13309"/>
                                    </a:lnTo>
                                    <a:lnTo>
                                      <a:pt x="12133" y="13527"/>
                                    </a:lnTo>
                                    <a:lnTo>
                                      <a:pt x="12800" y="13600"/>
                                    </a:lnTo>
                                    <a:lnTo>
                                      <a:pt x="13600" y="14036"/>
                                    </a:lnTo>
                                    <a:lnTo>
                                      <a:pt x="13733" y="14400"/>
                                    </a:lnTo>
                                    <a:lnTo>
                                      <a:pt x="13733" y="14618"/>
                                    </a:lnTo>
                                    <a:lnTo>
                                      <a:pt x="13600" y="14764"/>
                                    </a:lnTo>
                                    <a:lnTo>
                                      <a:pt x="13600" y="14836"/>
                                    </a:lnTo>
                                    <a:lnTo>
                                      <a:pt x="13733" y="14909"/>
                                    </a:lnTo>
                                    <a:lnTo>
                                      <a:pt x="13200" y="14909"/>
                                    </a:lnTo>
                                    <a:lnTo>
                                      <a:pt x="12800" y="15055"/>
                                    </a:lnTo>
                                    <a:lnTo>
                                      <a:pt x="12267" y="15127"/>
                                    </a:lnTo>
                                    <a:lnTo>
                                      <a:pt x="11467" y="15418"/>
                                    </a:lnTo>
                                    <a:lnTo>
                                      <a:pt x="11200" y="15564"/>
                                    </a:lnTo>
                                    <a:lnTo>
                                      <a:pt x="11067" y="15782"/>
                                    </a:lnTo>
                                    <a:lnTo>
                                      <a:pt x="10800" y="15855"/>
                                    </a:lnTo>
                                    <a:lnTo>
                                      <a:pt x="10800" y="16436"/>
                                    </a:lnTo>
                                    <a:lnTo>
                                      <a:pt x="10400" y="17964"/>
                                    </a:lnTo>
                                    <a:lnTo>
                                      <a:pt x="10133" y="18473"/>
                                    </a:lnTo>
                                    <a:lnTo>
                                      <a:pt x="9867" y="19055"/>
                                    </a:lnTo>
                                    <a:lnTo>
                                      <a:pt x="9733" y="19709"/>
                                    </a:lnTo>
                                    <a:lnTo>
                                      <a:pt x="9733" y="20291"/>
                                    </a:lnTo>
                                    <a:lnTo>
                                      <a:pt x="9067" y="20291"/>
                                    </a:lnTo>
                                    <a:lnTo>
                                      <a:pt x="8267" y="20364"/>
                                    </a:lnTo>
                                    <a:lnTo>
                                      <a:pt x="7733" y="20364"/>
                                    </a:lnTo>
                                    <a:lnTo>
                                      <a:pt x="7067" y="20509"/>
                                    </a:lnTo>
                                    <a:lnTo>
                                      <a:pt x="6533" y="20655"/>
                                    </a:lnTo>
                                    <a:lnTo>
                                      <a:pt x="6267" y="20873"/>
                                    </a:lnTo>
                                    <a:lnTo>
                                      <a:pt x="6133" y="21091"/>
                                    </a:lnTo>
                                    <a:lnTo>
                                      <a:pt x="6267" y="21382"/>
                                    </a:lnTo>
                                    <a:lnTo>
                                      <a:pt x="6000" y="21382"/>
                                    </a:lnTo>
                                    <a:lnTo>
                                      <a:pt x="5600" y="21527"/>
                                    </a:lnTo>
                                    <a:lnTo>
                                      <a:pt x="4667" y="21527"/>
                                    </a:lnTo>
                                    <a:lnTo>
                                      <a:pt x="4533" y="21600"/>
                                    </a:lnTo>
                                    <a:lnTo>
                                      <a:pt x="4267" y="21600"/>
                                    </a:lnTo>
                                    <a:lnTo>
                                      <a:pt x="3733" y="21382"/>
                                    </a:lnTo>
                                    <a:lnTo>
                                      <a:pt x="3333" y="21018"/>
                                    </a:lnTo>
                                    <a:lnTo>
                                      <a:pt x="2667" y="20364"/>
                                    </a:lnTo>
                                    <a:lnTo>
                                      <a:pt x="2133" y="19709"/>
                                    </a:lnTo>
                                    <a:lnTo>
                                      <a:pt x="1333" y="18255"/>
                                    </a:lnTo>
                                    <a:lnTo>
                                      <a:pt x="1200" y="17527"/>
                                    </a:lnTo>
                                    <a:lnTo>
                                      <a:pt x="1067" y="17018"/>
                                    </a:lnTo>
                                    <a:lnTo>
                                      <a:pt x="933" y="16945"/>
                                    </a:lnTo>
                                    <a:lnTo>
                                      <a:pt x="667" y="16873"/>
                                    </a:lnTo>
                                    <a:lnTo>
                                      <a:pt x="533" y="16727"/>
                                    </a:lnTo>
                                    <a:lnTo>
                                      <a:pt x="400" y="16655"/>
                                    </a:lnTo>
                                    <a:lnTo>
                                      <a:pt x="267" y="16509"/>
                                    </a:lnTo>
                                    <a:lnTo>
                                      <a:pt x="133" y="16436"/>
                                    </a:lnTo>
                                    <a:lnTo>
                                      <a:pt x="133" y="16145"/>
                                    </a:lnTo>
                                    <a:lnTo>
                                      <a:pt x="0" y="16073"/>
                                    </a:lnTo>
                                    <a:lnTo>
                                      <a:pt x="133" y="15927"/>
                                    </a:lnTo>
                                    <a:lnTo>
                                      <a:pt x="400" y="15927"/>
                                    </a:lnTo>
                                    <a:lnTo>
                                      <a:pt x="533" y="15855"/>
                                    </a:lnTo>
                                    <a:lnTo>
                                      <a:pt x="1333" y="15855"/>
                                    </a:lnTo>
                                    <a:lnTo>
                                      <a:pt x="1333" y="15564"/>
                                    </a:lnTo>
                                    <a:lnTo>
                                      <a:pt x="1467" y="15273"/>
                                    </a:lnTo>
                                    <a:lnTo>
                                      <a:pt x="1467" y="15055"/>
                                    </a:lnTo>
                                    <a:lnTo>
                                      <a:pt x="1733" y="14764"/>
                                    </a:lnTo>
                                    <a:lnTo>
                                      <a:pt x="2000" y="14545"/>
                                    </a:lnTo>
                                    <a:lnTo>
                                      <a:pt x="2133" y="14327"/>
                                    </a:lnTo>
                                    <a:lnTo>
                                      <a:pt x="2533" y="14255"/>
                                    </a:lnTo>
                                    <a:lnTo>
                                      <a:pt x="2800" y="14036"/>
                                    </a:lnTo>
                                    <a:lnTo>
                                      <a:pt x="2533" y="13745"/>
                                    </a:lnTo>
                                    <a:lnTo>
                                      <a:pt x="2533" y="13455"/>
                                    </a:lnTo>
                                    <a:lnTo>
                                      <a:pt x="2267" y="13236"/>
                                    </a:lnTo>
                                    <a:lnTo>
                                      <a:pt x="2533" y="13018"/>
                                    </a:lnTo>
                                    <a:lnTo>
                                      <a:pt x="2533" y="12800"/>
                                    </a:lnTo>
                                    <a:lnTo>
                                      <a:pt x="2800" y="12218"/>
                                    </a:lnTo>
                                    <a:lnTo>
                                      <a:pt x="2800" y="11709"/>
                                    </a:lnTo>
                                    <a:lnTo>
                                      <a:pt x="2267" y="11564"/>
                                    </a:lnTo>
                                    <a:lnTo>
                                      <a:pt x="2000" y="11418"/>
                                    </a:lnTo>
                                    <a:lnTo>
                                      <a:pt x="1733" y="11055"/>
                                    </a:lnTo>
                                    <a:lnTo>
                                      <a:pt x="1467" y="10764"/>
                                    </a:lnTo>
                                    <a:lnTo>
                                      <a:pt x="1333" y="10400"/>
                                    </a:lnTo>
                                    <a:lnTo>
                                      <a:pt x="1333" y="9455"/>
                                    </a:lnTo>
                                    <a:lnTo>
                                      <a:pt x="2133" y="7636"/>
                                    </a:lnTo>
                                    <a:lnTo>
                                      <a:pt x="4267" y="7636"/>
                                    </a:lnTo>
                                    <a:lnTo>
                                      <a:pt x="4400" y="6909"/>
                                    </a:lnTo>
                                    <a:lnTo>
                                      <a:pt x="4667" y="6327"/>
                                    </a:lnTo>
                                    <a:lnTo>
                                      <a:pt x="5733" y="5164"/>
                                    </a:lnTo>
                                    <a:lnTo>
                                      <a:pt x="6400" y="4727"/>
                                    </a:lnTo>
                                    <a:lnTo>
                                      <a:pt x="6933" y="4364"/>
                                    </a:lnTo>
                                    <a:lnTo>
                                      <a:pt x="7333" y="3927"/>
                                    </a:lnTo>
                                    <a:lnTo>
                                      <a:pt x="7733" y="3418"/>
                                    </a:lnTo>
                                    <a:lnTo>
                                      <a:pt x="8000" y="3127"/>
                                    </a:lnTo>
                                    <a:lnTo>
                                      <a:pt x="8267" y="2691"/>
                                    </a:lnTo>
                                    <a:lnTo>
                                      <a:pt x="8667" y="2327"/>
                                    </a:lnTo>
                                    <a:lnTo>
                                      <a:pt x="8933" y="1964"/>
                                    </a:lnTo>
                                    <a:lnTo>
                                      <a:pt x="9333" y="1673"/>
                                    </a:lnTo>
                                    <a:lnTo>
                                      <a:pt x="9467" y="1382"/>
                                    </a:lnTo>
                                    <a:lnTo>
                                      <a:pt x="9733" y="1164"/>
                                    </a:lnTo>
                                    <a:lnTo>
                                      <a:pt x="10133" y="1091"/>
                                    </a:lnTo>
                                    <a:lnTo>
                                      <a:pt x="10800" y="1018"/>
                                    </a:lnTo>
                                    <a:lnTo>
                                      <a:pt x="11600" y="873"/>
                                    </a:lnTo>
                                    <a:lnTo>
                                      <a:pt x="12400" y="800"/>
                                    </a:lnTo>
                                    <a:lnTo>
                                      <a:pt x="13200" y="655"/>
                                    </a:lnTo>
                                    <a:lnTo>
                                      <a:pt x="14000" y="582"/>
                                    </a:lnTo>
                                    <a:lnTo>
                                      <a:pt x="14667" y="364"/>
                                    </a:lnTo>
                                    <a:lnTo>
                                      <a:pt x="15333" y="291"/>
                                    </a:lnTo>
                                    <a:lnTo>
                                      <a:pt x="16000" y="0"/>
                                    </a:lnTo>
                                    <a:lnTo>
                                      <a:pt x="16400" y="145"/>
                                    </a:lnTo>
                                    <a:lnTo>
                                      <a:pt x="17067" y="509"/>
                                    </a:lnTo>
                                    <a:lnTo>
                                      <a:pt x="17200" y="655"/>
                                    </a:lnTo>
                                    <a:lnTo>
                                      <a:pt x="17467" y="800"/>
                                    </a:lnTo>
                                    <a:lnTo>
                                      <a:pt x="18000" y="1018"/>
                                    </a:lnTo>
                                    <a:lnTo>
                                      <a:pt x="18400" y="1091"/>
                                    </a:lnTo>
                                    <a:lnTo>
                                      <a:pt x="18933" y="1091"/>
                                    </a:lnTo>
                                    <a:lnTo>
                                      <a:pt x="19467" y="1527"/>
                                    </a:lnTo>
                                    <a:lnTo>
                                      <a:pt x="19733" y="1964"/>
                                    </a:lnTo>
                                    <a:lnTo>
                                      <a:pt x="20533" y="2836"/>
                                    </a:lnTo>
                                    <a:lnTo>
                                      <a:pt x="20933" y="3345"/>
                                    </a:lnTo>
                                    <a:lnTo>
                                      <a:pt x="21333" y="3927"/>
                                    </a:lnTo>
                                    <a:lnTo>
                                      <a:pt x="21467" y="4655"/>
                                    </a:lnTo>
                                    <a:lnTo>
                                      <a:pt x="21600" y="5527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</p:grpSp>
                        <p:grpSp>
                          <p:nvGrpSpPr>
                            <p:cNvPr id="101" name="Group 631"/>
                            <p:cNvGrpSpPr/>
                            <p:nvPr/>
                          </p:nvGrpSpPr>
                          <p:grpSpPr>
                            <a:xfrm>
                              <a:off x="838396" y="1386881"/>
                              <a:ext cx="281974" cy="273706"/>
                              <a:chOff x="0" y="0"/>
                              <a:chExt cx="281972" cy="273704"/>
                            </a:xfrm>
                          </p:grpSpPr>
                          <p:sp>
                            <p:nvSpPr>
                              <p:cNvPr id="134" name="Shape 627"/>
                              <p:cNvSpPr/>
                              <p:nvPr/>
                            </p:nvSpPr>
                            <p:spPr>
                              <a:xfrm>
                                <a:off x="232655" y="193087"/>
                                <a:ext cx="16768" cy="1270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21600"/>
                                    </a:moveTo>
                                    <a:lnTo>
                                      <a:pt x="2700" y="8640"/>
                                    </a:lnTo>
                                    <a:lnTo>
                                      <a:pt x="5400" y="8640"/>
                                    </a:lnTo>
                                    <a:lnTo>
                                      <a:pt x="10800" y="0"/>
                                    </a:lnTo>
                                    <a:lnTo>
                                      <a:pt x="21600" y="0"/>
                                    </a:lnTo>
                                    <a:lnTo>
                                      <a:pt x="18900" y="8640"/>
                                    </a:lnTo>
                                    <a:lnTo>
                                      <a:pt x="5400" y="8640"/>
                                    </a:lnTo>
                                    <a:lnTo>
                                      <a:pt x="2700" y="21600"/>
                                    </a:lnTo>
                                    <a:lnTo>
                                      <a:pt x="0" y="216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35" name="Shape 628"/>
                              <p:cNvSpPr/>
                              <p:nvPr/>
                            </p:nvSpPr>
                            <p:spPr>
                              <a:xfrm>
                                <a:off x="269272" y="211954"/>
                                <a:ext cx="12701" cy="20028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21600"/>
                                    </a:moveTo>
                                    <a:lnTo>
                                      <a:pt x="0" y="0"/>
                                    </a:lnTo>
                                    <a:lnTo>
                                      <a:pt x="21600" y="10800"/>
                                    </a:lnTo>
                                    <a:lnTo>
                                      <a:pt x="0" y="216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36" name="Shape 629"/>
                              <p:cNvSpPr/>
                              <p:nvPr/>
                            </p:nvSpPr>
                            <p:spPr>
                              <a:xfrm>
                                <a:off x="0" y="0"/>
                                <a:ext cx="213792" cy="215293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21600" y="4019"/>
                                    </a:moveTo>
                                    <a:lnTo>
                                      <a:pt x="16306" y="2344"/>
                                    </a:lnTo>
                                    <a:lnTo>
                                      <a:pt x="15035" y="2512"/>
                                    </a:lnTo>
                                    <a:lnTo>
                                      <a:pt x="14400" y="2847"/>
                                    </a:lnTo>
                                    <a:lnTo>
                                      <a:pt x="13553" y="3181"/>
                                    </a:lnTo>
                                    <a:lnTo>
                                      <a:pt x="12918" y="3516"/>
                                    </a:lnTo>
                                    <a:lnTo>
                                      <a:pt x="12282" y="4019"/>
                                    </a:lnTo>
                                    <a:lnTo>
                                      <a:pt x="12071" y="4688"/>
                                    </a:lnTo>
                                    <a:lnTo>
                                      <a:pt x="12071" y="5191"/>
                                    </a:lnTo>
                                    <a:lnTo>
                                      <a:pt x="12282" y="6028"/>
                                    </a:lnTo>
                                    <a:lnTo>
                                      <a:pt x="12071" y="6195"/>
                                    </a:lnTo>
                                    <a:lnTo>
                                      <a:pt x="11859" y="6530"/>
                                    </a:lnTo>
                                    <a:lnTo>
                                      <a:pt x="11647" y="6698"/>
                                    </a:lnTo>
                                    <a:lnTo>
                                      <a:pt x="10588" y="6698"/>
                                    </a:lnTo>
                                    <a:lnTo>
                                      <a:pt x="10588" y="6530"/>
                                    </a:lnTo>
                                    <a:lnTo>
                                      <a:pt x="10376" y="6530"/>
                                    </a:lnTo>
                                    <a:lnTo>
                                      <a:pt x="10376" y="6195"/>
                                    </a:lnTo>
                                    <a:lnTo>
                                      <a:pt x="9741" y="5693"/>
                                    </a:lnTo>
                                    <a:lnTo>
                                      <a:pt x="9318" y="5693"/>
                                    </a:lnTo>
                                    <a:lnTo>
                                      <a:pt x="9106" y="5526"/>
                                    </a:lnTo>
                                    <a:lnTo>
                                      <a:pt x="8894" y="5191"/>
                                    </a:lnTo>
                                    <a:lnTo>
                                      <a:pt x="8471" y="5191"/>
                                    </a:lnTo>
                                    <a:lnTo>
                                      <a:pt x="8259" y="4856"/>
                                    </a:lnTo>
                                    <a:lnTo>
                                      <a:pt x="8259" y="6028"/>
                                    </a:lnTo>
                                    <a:lnTo>
                                      <a:pt x="8471" y="6195"/>
                                    </a:lnTo>
                                    <a:lnTo>
                                      <a:pt x="8471" y="6698"/>
                                    </a:lnTo>
                                    <a:lnTo>
                                      <a:pt x="9106" y="7200"/>
                                    </a:lnTo>
                                    <a:lnTo>
                                      <a:pt x="9318" y="7702"/>
                                    </a:lnTo>
                                    <a:lnTo>
                                      <a:pt x="9741" y="8037"/>
                                    </a:lnTo>
                                    <a:lnTo>
                                      <a:pt x="10165" y="8540"/>
                                    </a:lnTo>
                                    <a:lnTo>
                                      <a:pt x="10376" y="8874"/>
                                    </a:lnTo>
                                    <a:lnTo>
                                      <a:pt x="10588" y="8874"/>
                                    </a:lnTo>
                                    <a:lnTo>
                                      <a:pt x="10588" y="16577"/>
                                    </a:lnTo>
                                    <a:lnTo>
                                      <a:pt x="10376" y="17079"/>
                                    </a:lnTo>
                                    <a:lnTo>
                                      <a:pt x="9741" y="17414"/>
                                    </a:lnTo>
                                    <a:lnTo>
                                      <a:pt x="9318" y="17414"/>
                                    </a:lnTo>
                                    <a:lnTo>
                                      <a:pt x="10165" y="18084"/>
                                    </a:lnTo>
                                    <a:lnTo>
                                      <a:pt x="10376" y="18084"/>
                                    </a:lnTo>
                                    <a:lnTo>
                                      <a:pt x="10588" y="18251"/>
                                    </a:lnTo>
                                    <a:lnTo>
                                      <a:pt x="10800" y="18586"/>
                                    </a:lnTo>
                                    <a:lnTo>
                                      <a:pt x="11012" y="18586"/>
                                    </a:lnTo>
                                    <a:lnTo>
                                      <a:pt x="11012" y="18753"/>
                                    </a:lnTo>
                                    <a:lnTo>
                                      <a:pt x="10800" y="18921"/>
                                    </a:lnTo>
                                    <a:lnTo>
                                      <a:pt x="10800" y="19256"/>
                                    </a:lnTo>
                                    <a:lnTo>
                                      <a:pt x="10588" y="19423"/>
                                    </a:lnTo>
                                    <a:lnTo>
                                      <a:pt x="10376" y="19423"/>
                                    </a:lnTo>
                                    <a:lnTo>
                                      <a:pt x="10165" y="19758"/>
                                    </a:lnTo>
                                    <a:lnTo>
                                      <a:pt x="9741" y="19423"/>
                                    </a:lnTo>
                                    <a:lnTo>
                                      <a:pt x="8894" y="20093"/>
                                    </a:lnTo>
                                    <a:lnTo>
                                      <a:pt x="8894" y="20428"/>
                                    </a:lnTo>
                                    <a:lnTo>
                                      <a:pt x="8471" y="20595"/>
                                    </a:lnTo>
                                    <a:lnTo>
                                      <a:pt x="8471" y="20930"/>
                                    </a:lnTo>
                                    <a:lnTo>
                                      <a:pt x="8259" y="21265"/>
                                    </a:lnTo>
                                    <a:lnTo>
                                      <a:pt x="8259" y="21600"/>
                                    </a:lnTo>
                                    <a:lnTo>
                                      <a:pt x="8259" y="21098"/>
                                    </a:lnTo>
                                    <a:lnTo>
                                      <a:pt x="8047" y="20595"/>
                                    </a:lnTo>
                                    <a:lnTo>
                                      <a:pt x="8047" y="19256"/>
                                    </a:lnTo>
                                    <a:lnTo>
                                      <a:pt x="8259" y="18921"/>
                                    </a:lnTo>
                                    <a:lnTo>
                                      <a:pt x="8259" y="18586"/>
                                    </a:lnTo>
                                    <a:lnTo>
                                      <a:pt x="7835" y="18753"/>
                                    </a:lnTo>
                                    <a:lnTo>
                                      <a:pt x="7200" y="18921"/>
                                    </a:lnTo>
                                    <a:lnTo>
                                      <a:pt x="6776" y="18921"/>
                                    </a:lnTo>
                                    <a:lnTo>
                                      <a:pt x="6565" y="19256"/>
                                    </a:lnTo>
                                    <a:lnTo>
                                      <a:pt x="6141" y="19256"/>
                                    </a:lnTo>
                                    <a:lnTo>
                                      <a:pt x="5718" y="19423"/>
                                    </a:lnTo>
                                    <a:lnTo>
                                      <a:pt x="5082" y="19423"/>
                                    </a:lnTo>
                                    <a:lnTo>
                                      <a:pt x="4871" y="18753"/>
                                    </a:lnTo>
                                    <a:lnTo>
                                      <a:pt x="4871" y="17414"/>
                                    </a:lnTo>
                                    <a:lnTo>
                                      <a:pt x="4659" y="16912"/>
                                    </a:lnTo>
                                    <a:lnTo>
                                      <a:pt x="4659" y="15572"/>
                                    </a:lnTo>
                                    <a:lnTo>
                                      <a:pt x="4871" y="14902"/>
                                    </a:lnTo>
                                    <a:lnTo>
                                      <a:pt x="5082" y="14400"/>
                                    </a:lnTo>
                                    <a:lnTo>
                                      <a:pt x="3600" y="14233"/>
                                    </a:lnTo>
                                    <a:lnTo>
                                      <a:pt x="2329" y="13730"/>
                                    </a:lnTo>
                                    <a:lnTo>
                                      <a:pt x="1482" y="13228"/>
                                    </a:lnTo>
                                    <a:lnTo>
                                      <a:pt x="1059" y="12223"/>
                                    </a:lnTo>
                                    <a:lnTo>
                                      <a:pt x="635" y="11553"/>
                                    </a:lnTo>
                                    <a:lnTo>
                                      <a:pt x="212" y="10716"/>
                                    </a:lnTo>
                                    <a:lnTo>
                                      <a:pt x="212" y="9712"/>
                                    </a:lnTo>
                                    <a:lnTo>
                                      <a:pt x="0" y="8874"/>
                                    </a:lnTo>
                                    <a:lnTo>
                                      <a:pt x="847" y="8372"/>
                                    </a:lnTo>
                                    <a:lnTo>
                                      <a:pt x="1271" y="7870"/>
                                    </a:lnTo>
                                    <a:lnTo>
                                      <a:pt x="1694" y="7200"/>
                                    </a:lnTo>
                                    <a:lnTo>
                                      <a:pt x="2329" y="6698"/>
                                    </a:lnTo>
                                    <a:lnTo>
                                      <a:pt x="2753" y="6028"/>
                                    </a:lnTo>
                                    <a:lnTo>
                                      <a:pt x="2965" y="5191"/>
                                    </a:lnTo>
                                    <a:lnTo>
                                      <a:pt x="3388" y="4353"/>
                                    </a:lnTo>
                                    <a:lnTo>
                                      <a:pt x="3600" y="3684"/>
                                    </a:lnTo>
                                    <a:lnTo>
                                      <a:pt x="4871" y="3516"/>
                                    </a:lnTo>
                                    <a:lnTo>
                                      <a:pt x="6141" y="3516"/>
                                    </a:lnTo>
                                    <a:lnTo>
                                      <a:pt x="6776" y="3181"/>
                                    </a:lnTo>
                                    <a:lnTo>
                                      <a:pt x="7835" y="2847"/>
                                    </a:lnTo>
                                    <a:lnTo>
                                      <a:pt x="8471" y="2512"/>
                                    </a:lnTo>
                                    <a:lnTo>
                                      <a:pt x="9318" y="2009"/>
                                    </a:lnTo>
                                    <a:lnTo>
                                      <a:pt x="10376" y="1674"/>
                                    </a:lnTo>
                                    <a:lnTo>
                                      <a:pt x="11012" y="1172"/>
                                    </a:lnTo>
                                    <a:lnTo>
                                      <a:pt x="11435" y="1005"/>
                                    </a:lnTo>
                                    <a:lnTo>
                                      <a:pt x="12282" y="1005"/>
                                    </a:lnTo>
                                    <a:lnTo>
                                      <a:pt x="12494" y="670"/>
                                    </a:lnTo>
                                    <a:lnTo>
                                      <a:pt x="15459" y="670"/>
                                    </a:lnTo>
                                    <a:lnTo>
                                      <a:pt x="15882" y="1005"/>
                                    </a:lnTo>
                                    <a:lnTo>
                                      <a:pt x="17153" y="1340"/>
                                    </a:lnTo>
                                    <a:lnTo>
                                      <a:pt x="17576" y="1674"/>
                                    </a:lnTo>
                                    <a:lnTo>
                                      <a:pt x="18000" y="1842"/>
                                    </a:lnTo>
                                    <a:lnTo>
                                      <a:pt x="19906" y="1842"/>
                                    </a:lnTo>
                                    <a:lnTo>
                                      <a:pt x="20118" y="1674"/>
                                    </a:lnTo>
                                    <a:lnTo>
                                      <a:pt x="20329" y="1172"/>
                                    </a:lnTo>
                                    <a:lnTo>
                                      <a:pt x="20541" y="1005"/>
                                    </a:lnTo>
                                    <a:lnTo>
                                      <a:pt x="20965" y="502"/>
                                    </a:lnTo>
                                    <a:lnTo>
                                      <a:pt x="21176" y="167"/>
                                    </a:lnTo>
                                    <a:lnTo>
                                      <a:pt x="21176" y="0"/>
                                    </a:lnTo>
                                    <a:lnTo>
                                      <a:pt x="21388" y="502"/>
                                    </a:lnTo>
                                    <a:lnTo>
                                      <a:pt x="21388" y="1172"/>
                                    </a:lnTo>
                                    <a:lnTo>
                                      <a:pt x="21600" y="1842"/>
                                    </a:lnTo>
                                    <a:lnTo>
                                      <a:pt x="21600" y="4019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37" name="Shape 630"/>
                              <p:cNvSpPr/>
                              <p:nvPr/>
                            </p:nvSpPr>
                            <p:spPr>
                              <a:xfrm>
                                <a:off x="125759" y="236988"/>
                                <a:ext cx="98513" cy="36717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0"/>
                                    </a:moveTo>
                                    <a:lnTo>
                                      <a:pt x="3217" y="0"/>
                                    </a:lnTo>
                                    <a:lnTo>
                                      <a:pt x="6894" y="982"/>
                                    </a:lnTo>
                                    <a:lnTo>
                                      <a:pt x="9651" y="2945"/>
                                    </a:lnTo>
                                    <a:lnTo>
                                      <a:pt x="12409" y="2945"/>
                                    </a:lnTo>
                                    <a:lnTo>
                                      <a:pt x="14706" y="3927"/>
                                    </a:lnTo>
                                    <a:lnTo>
                                      <a:pt x="17004" y="3927"/>
                                    </a:lnTo>
                                    <a:lnTo>
                                      <a:pt x="19302" y="2945"/>
                                    </a:lnTo>
                                    <a:lnTo>
                                      <a:pt x="21600" y="0"/>
                                    </a:lnTo>
                                    <a:lnTo>
                                      <a:pt x="21600" y="10800"/>
                                    </a:lnTo>
                                    <a:lnTo>
                                      <a:pt x="20681" y="13745"/>
                                    </a:lnTo>
                                    <a:lnTo>
                                      <a:pt x="19302" y="14727"/>
                                    </a:lnTo>
                                    <a:lnTo>
                                      <a:pt x="17923" y="18655"/>
                                    </a:lnTo>
                                    <a:lnTo>
                                      <a:pt x="16545" y="19636"/>
                                    </a:lnTo>
                                    <a:lnTo>
                                      <a:pt x="15166" y="19636"/>
                                    </a:lnTo>
                                    <a:lnTo>
                                      <a:pt x="13787" y="21600"/>
                                    </a:lnTo>
                                    <a:lnTo>
                                      <a:pt x="10111" y="21600"/>
                                    </a:lnTo>
                                    <a:lnTo>
                                      <a:pt x="8732" y="19636"/>
                                    </a:lnTo>
                                    <a:lnTo>
                                      <a:pt x="7353" y="18655"/>
                                    </a:lnTo>
                                    <a:lnTo>
                                      <a:pt x="5974" y="16691"/>
                                    </a:lnTo>
                                    <a:lnTo>
                                      <a:pt x="1379" y="11782"/>
                                    </a:lnTo>
                                    <a:lnTo>
                                      <a:pt x="0" y="10800"/>
                                    </a:lnTo>
                                    <a:lnTo>
                                      <a:pt x="0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</p:grpSp>
                        <p:sp>
                          <p:nvSpPr>
                            <p:cNvPr id="102" name="Shape 632"/>
                            <p:cNvSpPr/>
                            <p:nvPr/>
                          </p:nvSpPr>
                          <p:spPr>
                            <a:xfrm>
                              <a:off x="760844" y="867844"/>
                              <a:ext cx="77553" cy="41724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8173" y="0"/>
                                  </a:moveTo>
                                  <a:lnTo>
                                    <a:pt x="21600" y="6048"/>
                                  </a:lnTo>
                                  <a:lnTo>
                                    <a:pt x="19849" y="21600"/>
                                  </a:lnTo>
                                  <a:lnTo>
                                    <a:pt x="4086" y="21600"/>
                                  </a:lnTo>
                                  <a:lnTo>
                                    <a:pt x="0" y="17280"/>
                                  </a:lnTo>
                                  <a:lnTo>
                                    <a:pt x="584" y="14688"/>
                                  </a:lnTo>
                                  <a:lnTo>
                                    <a:pt x="4086" y="6912"/>
                                  </a:lnTo>
                                  <a:lnTo>
                                    <a:pt x="7005" y="2592"/>
                                  </a:lnTo>
                                  <a:lnTo>
                                    <a:pt x="8173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  <p:grpSp>
                          <p:nvGrpSpPr>
                            <p:cNvPr id="103" name="Group 662"/>
                            <p:cNvGrpSpPr/>
                            <p:nvPr/>
                          </p:nvGrpSpPr>
                          <p:grpSpPr>
                            <a:xfrm>
                              <a:off x="928524" y="0"/>
                              <a:ext cx="4535725" cy="1413585"/>
                              <a:chOff x="0" y="0"/>
                              <a:chExt cx="4535723" cy="1413584"/>
                            </a:xfrm>
                          </p:grpSpPr>
                          <p:sp>
                            <p:nvSpPr>
                              <p:cNvPr id="105" name="Shape 633"/>
                              <p:cNvSpPr/>
                              <p:nvPr/>
                            </p:nvSpPr>
                            <p:spPr>
                              <a:xfrm>
                                <a:off x="3470960" y="859499"/>
                                <a:ext cx="20961" cy="23366"/>
                              </a:xfrm>
                              <a:prstGeom prst="rect">
                                <a:avLst/>
                              </a:pr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06" name="Shape 634"/>
                              <p:cNvSpPr/>
                              <p:nvPr/>
                            </p:nvSpPr>
                            <p:spPr>
                              <a:xfrm>
                                <a:off x="232654" y="21696"/>
                                <a:ext cx="165585" cy="3171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2187" y="19326"/>
                                    </a:moveTo>
                                    <a:lnTo>
                                      <a:pt x="3281" y="18189"/>
                                    </a:lnTo>
                                    <a:lnTo>
                                      <a:pt x="4375" y="18189"/>
                                    </a:lnTo>
                                    <a:lnTo>
                                      <a:pt x="5195" y="17053"/>
                                    </a:lnTo>
                                    <a:lnTo>
                                      <a:pt x="6015" y="17053"/>
                                    </a:lnTo>
                                    <a:lnTo>
                                      <a:pt x="6835" y="13642"/>
                                    </a:lnTo>
                                    <a:lnTo>
                                      <a:pt x="7109" y="13642"/>
                                    </a:lnTo>
                                    <a:lnTo>
                                      <a:pt x="7656" y="17053"/>
                                    </a:lnTo>
                                    <a:lnTo>
                                      <a:pt x="7656" y="21600"/>
                                    </a:lnTo>
                                    <a:lnTo>
                                      <a:pt x="13671" y="21600"/>
                                    </a:lnTo>
                                    <a:lnTo>
                                      <a:pt x="13944" y="19326"/>
                                    </a:lnTo>
                                    <a:lnTo>
                                      <a:pt x="14491" y="17053"/>
                                    </a:lnTo>
                                    <a:lnTo>
                                      <a:pt x="15585" y="13642"/>
                                    </a:lnTo>
                                    <a:lnTo>
                                      <a:pt x="16678" y="12505"/>
                                    </a:lnTo>
                                    <a:lnTo>
                                      <a:pt x="18046" y="10232"/>
                                    </a:lnTo>
                                    <a:lnTo>
                                      <a:pt x="20780" y="7958"/>
                                    </a:lnTo>
                                    <a:lnTo>
                                      <a:pt x="21600" y="4547"/>
                                    </a:lnTo>
                                    <a:lnTo>
                                      <a:pt x="19959" y="4547"/>
                                    </a:lnTo>
                                    <a:lnTo>
                                      <a:pt x="18592" y="7958"/>
                                    </a:lnTo>
                                    <a:lnTo>
                                      <a:pt x="14491" y="7958"/>
                                    </a:lnTo>
                                    <a:lnTo>
                                      <a:pt x="14218" y="4547"/>
                                    </a:lnTo>
                                    <a:lnTo>
                                      <a:pt x="13944" y="7958"/>
                                    </a:lnTo>
                                    <a:lnTo>
                                      <a:pt x="13124" y="9095"/>
                                    </a:lnTo>
                                    <a:lnTo>
                                      <a:pt x="12851" y="9095"/>
                                    </a:lnTo>
                                    <a:lnTo>
                                      <a:pt x="12577" y="7958"/>
                                    </a:lnTo>
                                    <a:lnTo>
                                      <a:pt x="12030" y="4547"/>
                                    </a:lnTo>
                                    <a:lnTo>
                                      <a:pt x="11484" y="3411"/>
                                    </a:lnTo>
                                    <a:lnTo>
                                      <a:pt x="11210" y="1137"/>
                                    </a:lnTo>
                                    <a:lnTo>
                                      <a:pt x="10663" y="0"/>
                                    </a:lnTo>
                                    <a:lnTo>
                                      <a:pt x="10390" y="0"/>
                                    </a:lnTo>
                                    <a:lnTo>
                                      <a:pt x="9570" y="1137"/>
                                    </a:lnTo>
                                    <a:lnTo>
                                      <a:pt x="7929" y="1137"/>
                                    </a:lnTo>
                                    <a:lnTo>
                                      <a:pt x="7382" y="3411"/>
                                    </a:lnTo>
                                    <a:lnTo>
                                      <a:pt x="5195" y="3411"/>
                                    </a:lnTo>
                                    <a:lnTo>
                                      <a:pt x="4922" y="4547"/>
                                    </a:lnTo>
                                    <a:lnTo>
                                      <a:pt x="4375" y="9095"/>
                                    </a:lnTo>
                                    <a:lnTo>
                                      <a:pt x="3828" y="10232"/>
                                    </a:lnTo>
                                    <a:lnTo>
                                      <a:pt x="3281" y="10232"/>
                                    </a:lnTo>
                                    <a:lnTo>
                                      <a:pt x="2187" y="12505"/>
                                    </a:lnTo>
                                    <a:lnTo>
                                      <a:pt x="0" y="12505"/>
                                    </a:lnTo>
                                    <a:lnTo>
                                      <a:pt x="273" y="13642"/>
                                    </a:lnTo>
                                    <a:lnTo>
                                      <a:pt x="547" y="13642"/>
                                    </a:lnTo>
                                    <a:lnTo>
                                      <a:pt x="820" y="17053"/>
                                    </a:lnTo>
                                    <a:lnTo>
                                      <a:pt x="1094" y="17053"/>
                                    </a:lnTo>
                                    <a:lnTo>
                                      <a:pt x="1641" y="18189"/>
                                    </a:lnTo>
                                    <a:lnTo>
                                      <a:pt x="1914" y="18189"/>
                                    </a:lnTo>
                                    <a:lnTo>
                                      <a:pt x="2187" y="19326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07" name="Shape 635"/>
                              <p:cNvSpPr/>
                              <p:nvPr/>
                            </p:nvSpPr>
                            <p:spPr>
                              <a:xfrm>
                                <a:off x="442254" y="-1"/>
                                <a:ext cx="102704" cy="41725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4547" y="0"/>
                                    </a:moveTo>
                                    <a:lnTo>
                                      <a:pt x="18073" y="0"/>
                                    </a:lnTo>
                                    <a:lnTo>
                                      <a:pt x="18955" y="1728"/>
                                    </a:lnTo>
                                    <a:lnTo>
                                      <a:pt x="20718" y="1728"/>
                                    </a:lnTo>
                                    <a:lnTo>
                                      <a:pt x="21600" y="2592"/>
                                    </a:lnTo>
                                    <a:lnTo>
                                      <a:pt x="18073" y="2592"/>
                                    </a:lnTo>
                                    <a:lnTo>
                                      <a:pt x="18073" y="15552"/>
                                    </a:lnTo>
                                    <a:lnTo>
                                      <a:pt x="15869" y="18144"/>
                                    </a:lnTo>
                                    <a:lnTo>
                                      <a:pt x="14988" y="18144"/>
                                    </a:lnTo>
                                    <a:lnTo>
                                      <a:pt x="14106" y="19008"/>
                                    </a:lnTo>
                                    <a:lnTo>
                                      <a:pt x="13224" y="19008"/>
                                    </a:lnTo>
                                    <a:lnTo>
                                      <a:pt x="12343" y="19872"/>
                                    </a:lnTo>
                                    <a:lnTo>
                                      <a:pt x="11902" y="19872"/>
                                    </a:lnTo>
                                    <a:lnTo>
                                      <a:pt x="10580" y="21600"/>
                                    </a:lnTo>
                                    <a:lnTo>
                                      <a:pt x="8816" y="21600"/>
                                    </a:lnTo>
                                    <a:lnTo>
                                      <a:pt x="7053" y="19872"/>
                                    </a:lnTo>
                                    <a:lnTo>
                                      <a:pt x="5731" y="19008"/>
                                    </a:lnTo>
                                    <a:lnTo>
                                      <a:pt x="3086" y="15552"/>
                                    </a:lnTo>
                                    <a:lnTo>
                                      <a:pt x="1322" y="14688"/>
                                    </a:lnTo>
                                    <a:lnTo>
                                      <a:pt x="0" y="12960"/>
                                    </a:lnTo>
                                    <a:lnTo>
                                      <a:pt x="0" y="12096"/>
                                    </a:lnTo>
                                    <a:lnTo>
                                      <a:pt x="2645" y="12096"/>
                                    </a:lnTo>
                                    <a:lnTo>
                                      <a:pt x="4408" y="11232"/>
                                    </a:lnTo>
                                    <a:lnTo>
                                      <a:pt x="6612" y="9504"/>
                                    </a:lnTo>
                                    <a:lnTo>
                                      <a:pt x="8376" y="8640"/>
                                    </a:lnTo>
                                    <a:lnTo>
                                      <a:pt x="9698" y="6912"/>
                                    </a:lnTo>
                                    <a:lnTo>
                                      <a:pt x="11461" y="6048"/>
                                    </a:lnTo>
                                    <a:lnTo>
                                      <a:pt x="12784" y="2592"/>
                                    </a:lnTo>
                                    <a:lnTo>
                                      <a:pt x="14547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08" name="Shape 636"/>
                              <p:cNvSpPr/>
                              <p:nvPr/>
                            </p:nvSpPr>
                            <p:spPr>
                              <a:xfrm>
                                <a:off x="496749" y="5006"/>
                                <a:ext cx="190736" cy="53407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9257" y="21600"/>
                                    </a:moveTo>
                                    <a:lnTo>
                                      <a:pt x="9732" y="21600"/>
                                    </a:lnTo>
                                    <a:lnTo>
                                      <a:pt x="10444" y="20250"/>
                                    </a:lnTo>
                                    <a:lnTo>
                                      <a:pt x="11156" y="19575"/>
                                    </a:lnTo>
                                    <a:lnTo>
                                      <a:pt x="12105" y="17550"/>
                                    </a:lnTo>
                                    <a:lnTo>
                                      <a:pt x="12818" y="14850"/>
                                    </a:lnTo>
                                    <a:lnTo>
                                      <a:pt x="13767" y="14175"/>
                                    </a:lnTo>
                                    <a:lnTo>
                                      <a:pt x="14242" y="12150"/>
                                    </a:lnTo>
                                    <a:lnTo>
                                      <a:pt x="14954" y="10125"/>
                                    </a:lnTo>
                                    <a:lnTo>
                                      <a:pt x="15429" y="14175"/>
                                    </a:lnTo>
                                    <a:lnTo>
                                      <a:pt x="16378" y="14175"/>
                                    </a:lnTo>
                                    <a:lnTo>
                                      <a:pt x="16853" y="14850"/>
                                    </a:lnTo>
                                    <a:lnTo>
                                      <a:pt x="17327" y="16875"/>
                                    </a:lnTo>
                                    <a:lnTo>
                                      <a:pt x="21600" y="16875"/>
                                    </a:lnTo>
                                    <a:lnTo>
                                      <a:pt x="21600" y="7425"/>
                                    </a:lnTo>
                                    <a:lnTo>
                                      <a:pt x="15429" y="7425"/>
                                    </a:lnTo>
                                    <a:lnTo>
                                      <a:pt x="15191" y="8100"/>
                                    </a:lnTo>
                                    <a:lnTo>
                                      <a:pt x="14954" y="8100"/>
                                    </a:lnTo>
                                    <a:lnTo>
                                      <a:pt x="14954" y="9450"/>
                                    </a:lnTo>
                                    <a:lnTo>
                                      <a:pt x="14716" y="10125"/>
                                    </a:lnTo>
                                    <a:lnTo>
                                      <a:pt x="12818" y="10125"/>
                                    </a:lnTo>
                                    <a:lnTo>
                                      <a:pt x="13292" y="8100"/>
                                    </a:lnTo>
                                    <a:lnTo>
                                      <a:pt x="13530" y="6750"/>
                                    </a:lnTo>
                                    <a:lnTo>
                                      <a:pt x="13767" y="4050"/>
                                    </a:lnTo>
                                    <a:lnTo>
                                      <a:pt x="14242" y="4050"/>
                                    </a:lnTo>
                                    <a:lnTo>
                                      <a:pt x="14954" y="2700"/>
                                    </a:lnTo>
                                    <a:lnTo>
                                      <a:pt x="15191" y="2025"/>
                                    </a:lnTo>
                                    <a:lnTo>
                                      <a:pt x="16615" y="0"/>
                                    </a:lnTo>
                                    <a:lnTo>
                                      <a:pt x="13530" y="0"/>
                                    </a:lnTo>
                                    <a:lnTo>
                                      <a:pt x="12580" y="2025"/>
                                    </a:lnTo>
                                    <a:lnTo>
                                      <a:pt x="11393" y="2700"/>
                                    </a:lnTo>
                                    <a:lnTo>
                                      <a:pt x="9732" y="7425"/>
                                    </a:lnTo>
                                    <a:lnTo>
                                      <a:pt x="9257" y="9450"/>
                                    </a:lnTo>
                                    <a:lnTo>
                                      <a:pt x="8308" y="11475"/>
                                    </a:lnTo>
                                    <a:lnTo>
                                      <a:pt x="7833" y="14175"/>
                                    </a:lnTo>
                                    <a:lnTo>
                                      <a:pt x="6884" y="16875"/>
                                    </a:lnTo>
                                    <a:lnTo>
                                      <a:pt x="5934" y="17550"/>
                                    </a:lnTo>
                                    <a:lnTo>
                                      <a:pt x="4510" y="18225"/>
                                    </a:lnTo>
                                    <a:lnTo>
                                      <a:pt x="2136" y="18225"/>
                                    </a:lnTo>
                                    <a:lnTo>
                                      <a:pt x="1424" y="19575"/>
                                    </a:lnTo>
                                    <a:lnTo>
                                      <a:pt x="475" y="20250"/>
                                    </a:lnTo>
                                    <a:lnTo>
                                      <a:pt x="0" y="21600"/>
                                    </a:lnTo>
                                    <a:lnTo>
                                      <a:pt x="9257" y="216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09" name="Shape 637"/>
                              <p:cNvSpPr/>
                              <p:nvPr/>
                            </p:nvSpPr>
                            <p:spPr>
                              <a:xfrm>
                                <a:off x="1112971" y="233650"/>
                                <a:ext cx="69168" cy="33379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9636" y="0"/>
                                    </a:moveTo>
                                    <a:lnTo>
                                      <a:pt x="20945" y="1080"/>
                                    </a:lnTo>
                                    <a:lnTo>
                                      <a:pt x="20945" y="3240"/>
                                    </a:lnTo>
                                    <a:lnTo>
                                      <a:pt x="21600" y="4320"/>
                                    </a:lnTo>
                                    <a:lnTo>
                                      <a:pt x="21600" y="12960"/>
                                    </a:lnTo>
                                    <a:lnTo>
                                      <a:pt x="19636" y="14040"/>
                                    </a:lnTo>
                                    <a:lnTo>
                                      <a:pt x="18327" y="18360"/>
                                    </a:lnTo>
                                    <a:lnTo>
                                      <a:pt x="17018" y="20520"/>
                                    </a:lnTo>
                                    <a:lnTo>
                                      <a:pt x="14400" y="20520"/>
                                    </a:lnTo>
                                    <a:lnTo>
                                      <a:pt x="13091" y="21600"/>
                                    </a:lnTo>
                                    <a:lnTo>
                                      <a:pt x="5891" y="21600"/>
                                    </a:lnTo>
                                    <a:lnTo>
                                      <a:pt x="4582" y="20520"/>
                                    </a:lnTo>
                                    <a:lnTo>
                                      <a:pt x="1309" y="20520"/>
                                    </a:lnTo>
                                    <a:lnTo>
                                      <a:pt x="655" y="18360"/>
                                    </a:lnTo>
                                    <a:lnTo>
                                      <a:pt x="0" y="18360"/>
                                    </a:lnTo>
                                    <a:lnTo>
                                      <a:pt x="1964" y="18360"/>
                                    </a:lnTo>
                                    <a:lnTo>
                                      <a:pt x="4582" y="14040"/>
                                    </a:lnTo>
                                    <a:lnTo>
                                      <a:pt x="6545" y="12960"/>
                                    </a:lnTo>
                                    <a:lnTo>
                                      <a:pt x="11782" y="6480"/>
                                    </a:lnTo>
                                    <a:lnTo>
                                      <a:pt x="13745" y="3240"/>
                                    </a:lnTo>
                                    <a:lnTo>
                                      <a:pt x="17018" y="1080"/>
                                    </a:lnTo>
                                    <a:lnTo>
                                      <a:pt x="19636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0" name="Shape 638"/>
                              <p:cNvSpPr/>
                              <p:nvPr/>
                            </p:nvSpPr>
                            <p:spPr>
                              <a:xfrm>
                                <a:off x="985115" y="61241"/>
                                <a:ext cx="29345" cy="1270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21600" y="21600"/>
                                    </a:moveTo>
                                    <a:lnTo>
                                      <a:pt x="0" y="21600"/>
                                    </a:lnTo>
                                    <a:lnTo>
                                      <a:pt x="0" y="8640"/>
                                    </a:lnTo>
                                    <a:lnTo>
                                      <a:pt x="6171" y="8640"/>
                                    </a:lnTo>
                                    <a:lnTo>
                                      <a:pt x="7714" y="0"/>
                                    </a:lnTo>
                                    <a:lnTo>
                                      <a:pt x="12343" y="0"/>
                                    </a:lnTo>
                                    <a:lnTo>
                                      <a:pt x="16971" y="8640"/>
                                    </a:lnTo>
                                    <a:lnTo>
                                      <a:pt x="20057" y="8640"/>
                                    </a:lnTo>
                                    <a:lnTo>
                                      <a:pt x="21600" y="216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1" name="Shape 639"/>
                              <p:cNvSpPr/>
                              <p:nvPr/>
                            </p:nvSpPr>
                            <p:spPr>
                              <a:xfrm>
                                <a:off x="1014459" y="16689"/>
                                <a:ext cx="27249" cy="20028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12600"/>
                                    </a:moveTo>
                                    <a:lnTo>
                                      <a:pt x="14954" y="0"/>
                                    </a:lnTo>
                                    <a:lnTo>
                                      <a:pt x="14954" y="7200"/>
                                    </a:lnTo>
                                    <a:lnTo>
                                      <a:pt x="18277" y="9000"/>
                                    </a:lnTo>
                                    <a:lnTo>
                                      <a:pt x="18277" y="12600"/>
                                    </a:lnTo>
                                    <a:lnTo>
                                      <a:pt x="19938" y="14400"/>
                                    </a:lnTo>
                                    <a:lnTo>
                                      <a:pt x="21600" y="19800"/>
                                    </a:lnTo>
                                    <a:lnTo>
                                      <a:pt x="21600" y="21600"/>
                                    </a:lnTo>
                                    <a:lnTo>
                                      <a:pt x="0" y="21600"/>
                                    </a:lnTo>
                                    <a:lnTo>
                                      <a:pt x="0" y="126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2" name="Shape 640"/>
                              <p:cNvSpPr/>
                              <p:nvPr/>
                            </p:nvSpPr>
                            <p:spPr>
                              <a:xfrm>
                                <a:off x="1230346" y="153541"/>
                                <a:ext cx="31441" cy="30042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21600" y="0"/>
                                    </a:moveTo>
                                    <a:lnTo>
                                      <a:pt x="21600" y="21600"/>
                                    </a:lnTo>
                                    <a:lnTo>
                                      <a:pt x="18720" y="21600"/>
                                    </a:lnTo>
                                    <a:lnTo>
                                      <a:pt x="10080" y="18000"/>
                                    </a:lnTo>
                                    <a:lnTo>
                                      <a:pt x="2880" y="12000"/>
                                    </a:lnTo>
                                    <a:lnTo>
                                      <a:pt x="1440" y="9600"/>
                                    </a:lnTo>
                                    <a:lnTo>
                                      <a:pt x="0" y="8400"/>
                                    </a:lnTo>
                                    <a:lnTo>
                                      <a:pt x="2880" y="7200"/>
                                    </a:lnTo>
                                    <a:lnTo>
                                      <a:pt x="4320" y="7200"/>
                                    </a:lnTo>
                                    <a:lnTo>
                                      <a:pt x="10080" y="3600"/>
                                    </a:lnTo>
                                    <a:lnTo>
                                      <a:pt x="11520" y="2400"/>
                                    </a:lnTo>
                                    <a:lnTo>
                                      <a:pt x="18720" y="2400"/>
                                    </a:lnTo>
                                    <a:lnTo>
                                      <a:pt x="20160" y="0"/>
                                    </a:lnTo>
                                    <a:lnTo>
                                      <a:pt x="21600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3" name="Shape 641"/>
                              <p:cNvSpPr/>
                              <p:nvPr/>
                            </p:nvSpPr>
                            <p:spPr>
                              <a:xfrm>
                                <a:off x="1312090" y="16689"/>
                                <a:ext cx="142528" cy="41724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5718" y="0"/>
                                    </a:moveTo>
                                    <a:lnTo>
                                      <a:pt x="12388" y="0"/>
                                    </a:lnTo>
                                    <a:lnTo>
                                      <a:pt x="14294" y="1728"/>
                                    </a:lnTo>
                                    <a:lnTo>
                                      <a:pt x="16518" y="2592"/>
                                    </a:lnTo>
                                    <a:lnTo>
                                      <a:pt x="18424" y="3456"/>
                                    </a:lnTo>
                                    <a:lnTo>
                                      <a:pt x="20329" y="6912"/>
                                    </a:lnTo>
                                    <a:lnTo>
                                      <a:pt x="21600" y="9504"/>
                                    </a:lnTo>
                                    <a:lnTo>
                                      <a:pt x="20647" y="12096"/>
                                    </a:lnTo>
                                    <a:lnTo>
                                      <a:pt x="19059" y="14688"/>
                                    </a:lnTo>
                                    <a:lnTo>
                                      <a:pt x="17788" y="15552"/>
                                    </a:lnTo>
                                    <a:lnTo>
                                      <a:pt x="15565" y="19008"/>
                                    </a:lnTo>
                                    <a:lnTo>
                                      <a:pt x="13341" y="19872"/>
                                    </a:lnTo>
                                    <a:lnTo>
                                      <a:pt x="11435" y="21600"/>
                                    </a:lnTo>
                                    <a:lnTo>
                                      <a:pt x="3812" y="21600"/>
                                    </a:lnTo>
                                    <a:lnTo>
                                      <a:pt x="2541" y="19872"/>
                                    </a:lnTo>
                                    <a:lnTo>
                                      <a:pt x="1906" y="19872"/>
                                    </a:lnTo>
                                    <a:lnTo>
                                      <a:pt x="635" y="21600"/>
                                    </a:lnTo>
                                    <a:lnTo>
                                      <a:pt x="0" y="21600"/>
                                    </a:lnTo>
                                    <a:lnTo>
                                      <a:pt x="635" y="12960"/>
                                    </a:lnTo>
                                    <a:lnTo>
                                      <a:pt x="1588" y="9504"/>
                                    </a:lnTo>
                                    <a:lnTo>
                                      <a:pt x="1906" y="6912"/>
                                    </a:lnTo>
                                    <a:lnTo>
                                      <a:pt x="2541" y="3456"/>
                                    </a:lnTo>
                                    <a:lnTo>
                                      <a:pt x="3494" y="1728"/>
                                    </a:lnTo>
                                    <a:lnTo>
                                      <a:pt x="4129" y="0"/>
                                    </a:lnTo>
                                    <a:lnTo>
                                      <a:pt x="5718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4" name="Shape 642"/>
                              <p:cNvSpPr/>
                              <p:nvPr/>
                            </p:nvSpPr>
                            <p:spPr>
                              <a:xfrm>
                                <a:off x="1398025" y="46730"/>
                                <a:ext cx="155105" cy="36717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3211" y="0"/>
                                    </a:moveTo>
                                    <a:lnTo>
                                      <a:pt x="2627" y="0"/>
                                    </a:lnTo>
                                    <a:lnTo>
                                      <a:pt x="1751" y="2945"/>
                                    </a:lnTo>
                                    <a:lnTo>
                                      <a:pt x="1168" y="2945"/>
                                    </a:lnTo>
                                    <a:lnTo>
                                      <a:pt x="876" y="5891"/>
                                    </a:lnTo>
                                    <a:lnTo>
                                      <a:pt x="584" y="6873"/>
                                    </a:lnTo>
                                    <a:lnTo>
                                      <a:pt x="292" y="6873"/>
                                    </a:lnTo>
                                    <a:lnTo>
                                      <a:pt x="0" y="7855"/>
                                    </a:lnTo>
                                    <a:lnTo>
                                      <a:pt x="584" y="13745"/>
                                    </a:lnTo>
                                    <a:lnTo>
                                      <a:pt x="1168" y="14727"/>
                                    </a:lnTo>
                                    <a:lnTo>
                                      <a:pt x="2043" y="14727"/>
                                    </a:lnTo>
                                    <a:lnTo>
                                      <a:pt x="2627" y="17673"/>
                                    </a:lnTo>
                                    <a:lnTo>
                                      <a:pt x="3795" y="17673"/>
                                    </a:lnTo>
                                    <a:lnTo>
                                      <a:pt x="4086" y="14727"/>
                                    </a:lnTo>
                                    <a:lnTo>
                                      <a:pt x="13719" y="14727"/>
                                    </a:lnTo>
                                    <a:lnTo>
                                      <a:pt x="14011" y="18655"/>
                                    </a:lnTo>
                                    <a:lnTo>
                                      <a:pt x="14303" y="19636"/>
                                    </a:lnTo>
                                    <a:lnTo>
                                      <a:pt x="15178" y="21600"/>
                                    </a:lnTo>
                                    <a:lnTo>
                                      <a:pt x="19265" y="21600"/>
                                    </a:lnTo>
                                    <a:lnTo>
                                      <a:pt x="19849" y="19636"/>
                                    </a:lnTo>
                                    <a:lnTo>
                                      <a:pt x="20141" y="19636"/>
                                    </a:lnTo>
                                    <a:lnTo>
                                      <a:pt x="20724" y="18655"/>
                                    </a:lnTo>
                                    <a:lnTo>
                                      <a:pt x="21016" y="18655"/>
                                    </a:lnTo>
                                    <a:lnTo>
                                      <a:pt x="21308" y="17673"/>
                                    </a:lnTo>
                                    <a:lnTo>
                                      <a:pt x="21600" y="14727"/>
                                    </a:lnTo>
                                    <a:lnTo>
                                      <a:pt x="20724" y="13745"/>
                                    </a:lnTo>
                                    <a:lnTo>
                                      <a:pt x="18389" y="9818"/>
                                    </a:lnTo>
                                    <a:lnTo>
                                      <a:pt x="17514" y="6873"/>
                                    </a:lnTo>
                                    <a:lnTo>
                                      <a:pt x="16346" y="5891"/>
                                    </a:lnTo>
                                    <a:lnTo>
                                      <a:pt x="15178" y="1964"/>
                                    </a:lnTo>
                                    <a:lnTo>
                                      <a:pt x="13719" y="0"/>
                                    </a:lnTo>
                                    <a:lnTo>
                                      <a:pt x="11676" y="0"/>
                                    </a:lnTo>
                                    <a:lnTo>
                                      <a:pt x="11384" y="1964"/>
                                    </a:lnTo>
                                    <a:lnTo>
                                      <a:pt x="10800" y="1964"/>
                                    </a:lnTo>
                                    <a:lnTo>
                                      <a:pt x="10800" y="2945"/>
                                    </a:lnTo>
                                    <a:lnTo>
                                      <a:pt x="10508" y="5891"/>
                                    </a:lnTo>
                                    <a:lnTo>
                                      <a:pt x="9924" y="5891"/>
                                    </a:lnTo>
                                    <a:lnTo>
                                      <a:pt x="8757" y="2945"/>
                                    </a:lnTo>
                                    <a:lnTo>
                                      <a:pt x="8173" y="1964"/>
                                    </a:lnTo>
                                    <a:lnTo>
                                      <a:pt x="7005" y="1964"/>
                                    </a:lnTo>
                                    <a:lnTo>
                                      <a:pt x="6422" y="0"/>
                                    </a:lnTo>
                                    <a:lnTo>
                                      <a:pt x="3211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5" name="Shape 643"/>
                              <p:cNvSpPr/>
                              <p:nvPr/>
                            </p:nvSpPr>
                            <p:spPr>
                              <a:xfrm>
                                <a:off x="1571993" y="58412"/>
                                <a:ext cx="123664" cy="55076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098" y="3927"/>
                                    </a:moveTo>
                                    <a:lnTo>
                                      <a:pt x="4393" y="0"/>
                                    </a:lnTo>
                                    <a:lnTo>
                                      <a:pt x="5858" y="1309"/>
                                    </a:lnTo>
                                    <a:lnTo>
                                      <a:pt x="7688" y="2618"/>
                                    </a:lnTo>
                                    <a:lnTo>
                                      <a:pt x="10251" y="4582"/>
                                    </a:lnTo>
                                    <a:lnTo>
                                      <a:pt x="12814" y="7200"/>
                                    </a:lnTo>
                                    <a:lnTo>
                                      <a:pt x="16475" y="7855"/>
                                    </a:lnTo>
                                    <a:lnTo>
                                      <a:pt x="18671" y="9818"/>
                                    </a:lnTo>
                                    <a:lnTo>
                                      <a:pt x="20868" y="9818"/>
                                    </a:lnTo>
                                    <a:lnTo>
                                      <a:pt x="21600" y="11127"/>
                                    </a:lnTo>
                                    <a:lnTo>
                                      <a:pt x="21600" y="17673"/>
                                    </a:lnTo>
                                    <a:lnTo>
                                      <a:pt x="19403" y="17673"/>
                                    </a:lnTo>
                                    <a:lnTo>
                                      <a:pt x="17573" y="18982"/>
                                    </a:lnTo>
                                    <a:lnTo>
                                      <a:pt x="12814" y="18982"/>
                                    </a:lnTo>
                                    <a:lnTo>
                                      <a:pt x="11349" y="17673"/>
                                    </a:lnTo>
                                    <a:lnTo>
                                      <a:pt x="5125" y="17673"/>
                                    </a:lnTo>
                                    <a:lnTo>
                                      <a:pt x="4759" y="18982"/>
                                    </a:lnTo>
                                    <a:lnTo>
                                      <a:pt x="4393" y="19636"/>
                                    </a:lnTo>
                                    <a:lnTo>
                                      <a:pt x="4027" y="19636"/>
                                    </a:lnTo>
                                    <a:lnTo>
                                      <a:pt x="4027" y="20945"/>
                                    </a:lnTo>
                                    <a:lnTo>
                                      <a:pt x="3295" y="20945"/>
                                    </a:lnTo>
                                    <a:lnTo>
                                      <a:pt x="2929" y="21600"/>
                                    </a:lnTo>
                                    <a:lnTo>
                                      <a:pt x="1831" y="19636"/>
                                    </a:lnTo>
                                    <a:lnTo>
                                      <a:pt x="1098" y="18982"/>
                                    </a:lnTo>
                                    <a:lnTo>
                                      <a:pt x="732" y="17673"/>
                                    </a:lnTo>
                                    <a:lnTo>
                                      <a:pt x="366" y="15709"/>
                                    </a:lnTo>
                                    <a:lnTo>
                                      <a:pt x="0" y="14400"/>
                                    </a:lnTo>
                                    <a:lnTo>
                                      <a:pt x="0" y="9818"/>
                                    </a:lnTo>
                                    <a:lnTo>
                                      <a:pt x="366" y="9164"/>
                                    </a:lnTo>
                                    <a:lnTo>
                                      <a:pt x="366" y="7855"/>
                                    </a:lnTo>
                                    <a:lnTo>
                                      <a:pt x="1098" y="6545"/>
                                    </a:lnTo>
                                    <a:lnTo>
                                      <a:pt x="1098" y="3927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6" name="Shape 644"/>
                              <p:cNvSpPr/>
                              <p:nvPr/>
                            </p:nvSpPr>
                            <p:spPr>
                              <a:xfrm>
                                <a:off x="2349605" y="216961"/>
                                <a:ext cx="123665" cy="50068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6224" y="0"/>
                                    </a:moveTo>
                                    <a:lnTo>
                                      <a:pt x="8786" y="720"/>
                                    </a:lnTo>
                                    <a:lnTo>
                                      <a:pt x="11349" y="2160"/>
                                    </a:lnTo>
                                    <a:lnTo>
                                      <a:pt x="13546" y="5760"/>
                                    </a:lnTo>
                                    <a:lnTo>
                                      <a:pt x="15742" y="7920"/>
                                    </a:lnTo>
                                    <a:lnTo>
                                      <a:pt x="17207" y="10800"/>
                                    </a:lnTo>
                                    <a:lnTo>
                                      <a:pt x="19037" y="15120"/>
                                    </a:lnTo>
                                    <a:lnTo>
                                      <a:pt x="20502" y="18720"/>
                                    </a:lnTo>
                                    <a:lnTo>
                                      <a:pt x="21600" y="21600"/>
                                    </a:lnTo>
                                    <a:lnTo>
                                      <a:pt x="16475" y="21600"/>
                                    </a:lnTo>
                                    <a:lnTo>
                                      <a:pt x="13912" y="20880"/>
                                    </a:lnTo>
                                    <a:lnTo>
                                      <a:pt x="10617" y="18720"/>
                                    </a:lnTo>
                                    <a:lnTo>
                                      <a:pt x="6956" y="15120"/>
                                    </a:lnTo>
                                    <a:lnTo>
                                      <a:pt x="3295" y="10800"/>
                                    </a:lnTo>
                                    <a:lnTo>
                                      <a:pt x="1831" y="8640"/>
                                    </a:lnTo>
                                    <a:lnTo>
                                      <a:pt x="1098" y="6480"/>
                                    </a:lnTo>
                                    <a:lnTo>
                                      <a:pt x="0" y="5760"/>
                                    </a:lnTo>
                                    <a:lnTo>
                                      <a:pt x="0" y="2880"/>
                                    </a:lnTo>
                                    <a:lnTo>
                                      <a:pt x="366" y="2160"/>
                                    </a:lnTo>
                                    <a:lnTo>
                                      <a:pt x="1464" y="720"/>
                                    </a:lnTo>
                                    <a:lnTo>
                                      <a:pt x="3295" y="0"/>
                                    </a:lnTo>
                                    <a:lnTo>
                                      <a:pt x="6224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7" name="Shape 645"/>
                              <p:cNvSpPr/>
                              <p:nvPr/>
                            </p:nvSpPr>
                            <p:spPr>
                              <a:xfrm>
                                <a:off x="2452309" y="233650"/>
                                <a:ext cx="54497" cy="33379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6480"/>
                                    </a:moveTo>
                                    <a:lnTo>
                                      <a:pt x="3323" y="4320"/>
                                    </a:lnTo>
                                    <a:lnTo>
                                      <a:pt x="6646" y="3240"/>
                                    </a:lnTo>
                                    <a:lnTo>
                                      <a:pt x="9969" y="1080"/>
                                    </a:lnTo>
                                    <a:lnTo>
                                      <a:pt x="14123" y="1080"/>
                                    </a:lnTo>
                                    <a:lnTo>
                                      <a:pt x="16615" y="0"/>
                                    </a:lnTo>
                                    <a:lnTo>
                                      <a:pt x="21600" y="0"/>
                                    </a:lnTo>
                                    <a:lnTo>
                                      <a:pt x="21600" y="11880"/>
                                    </a:lnTo>
                                    <a:lnTo>
                                      <a:pt x="20769" y="12960"/>
                                    </a:lnTo>
                                    <a:lnTo>
                                      <a:pt x="20769" y="17280"/>
                                    </a:lnTo>
                                    <a:lnTo>
                                      <a:pt x="19108" y="18360"/>
                                    </a:lnTo>
                                    <a:lnTo>
                                      <a:pt x="18277" y="20520"/>
                                    </a:lnTo>
                                    <a:lnTo>
                                      <a:pt x="16615" y="20520"/>
                                    </a:lnTo>
                                    <a:lnTo>
                                      <a:pt x="14954" y="21600"/>
                                    </a:lnTo>
                                    <a:lnTo>
                                      <a:pt x="10800" y="21600"/>
                                    </a:lnTo>
                                    <a:lnTo>
                                      <a:pt x="7477" y="20520"/>
                                    </a:lnTo>
                                    <a:lnTo>
                                      <a:pt x="5815" y="18360"/>
                                    </a:lnTo>
                                    <a:lnTo>
                                      <a:pt x="3323" y="14040"/>
                                    </a:lnTo>
                                    <a:lnTo>
                                      <a:pt x="1662" y="12960"/>
                                    </a:lnTo>
                                    <a:lnTo>
                                      <a:pt x="831" y="9720"/>
                                    </a:lnTo>
                                    <a:lnTo>
                                      <a:pt x="0" y="8640"/>
                                    </a:lnTo>
                                    <a:lnTo>
                                      <a:pt x="0" y="648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8" name="Shape 646"/>
                              <p:cNvSpPr/>
                              <p:nvPr/>
                            </p:nvSpPr>
                            <p:spPr>
                              <a:xfrm>
                                <a:off x="2496325" y="250339"/>
                                <a:ext cx="77552" cy="36718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21600" y="16691"/>
                                    </a:moveTo>
                                    <a:lnTo>
                                      <a:pt x="20432" y="19636"/>
                                    </a:lnTo>
                                    <a:lnTo>
                                      <a:pt x="18681" y="20618"/>
                                    </a:lnTo>
                                    <a:lnTo>
                                      <a:pt x="17514" y="21600"/>
                                    </a:lnTo>
                                    <a:lnTo>
                                      <a:pt x="8757" y="21600"/>
                                    </a:lnTo>
                                    <a:lnTo>
                                      <a:pt x="7005" y="20618"/>
                                    </a:lnTo>
                                    <a:lnTo>
                                      <a:pt x="3503" y="17673"/>
                                    </a:lnTo>
                                    <a:lnTo>
                                      <a:pt x="2335" y="14727"/>
                                    </a:lnTo>
                                    <a:lnTo>
                                      <a:pt x="1751" y="12764"/>
                                    </a:lnTo>
                                    <a:lnTo>
                                      <a:pt x="1168" y="9818"/>
                                    </a:lnTo>
                                    <a:lnTo>
                                      <a:pt x="0" y="8836"/>
                                    </a:lnTo>
                                    <a:lnTo>
                                      <a:pt x="1168" y="3927"/>
                                    </a:lnTo>
                                    <a:lnTo>
                                      <a:pt x="1168" y="982"/>
                                    </a:lnTo>
                                    <a:lnTo>
                                      <a:pt x="2335" y="0"/>
                                    </a:lnTo>
                                    <a:lnTo>
                                      <a:pt x="7005" y="0"/>
                                    </a:lnTo>
                                    <a:lnTo>
                                      <a:pt x="11092" y="3927"/>
                                    </a:lnTo>
                                    <a:lnTo>
                                      <a:pt x="18097" y="11782"/>
                                    </a:lnTo>
                                    <a:lnTo>
                                      <a:pt x="21016" y="14727"/>
                                    </a:lnTo>
                                    <a:lnTo>
                                      <a:pt x="21600" y="16691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19" name="Shape 647"/>
                              <p:cNvSpPr/>
                              <p:nvPr/>
                            </p:nvSpPr>
                            <p:spPr>
                              <a:xfrm>
                                <a:off x="2158870" y="216961"/>
                                <a:ext cx="92225" cy="33379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7560"/>
                                    </a:moveTo>
                                    <a:lnTo>
                                      <a:pt x="982" y="7560"/>
                                    </a:lnTo>
                                    <a:lnTo>
                                      <a:pt x="2945" y="4320"/>
                                    </a:lnTo>
                                    <a:lnTo>
                                      <a:pt x="4418" y="4320"/>
                                    </a:lnTo>
                                    <a:lnTo>
                                      <a:pt x="6873" y="3240"/>
                                    </a:lnTo>
                                    <a:lnTo>
                                      <a:pt x="8345" y="1080"/>
                                    </a:lnTo>
                                    <a:lnTo>
                                      <a:pt x="9818" y="1080"/>
                                    </a:lnTo>
                                    <a:lnTo>
                                      <a:pt x="10800" y="0"/>
                                    </a:lnTo>
                                    <a:lnTo>
                                      <a:pt x="11782" y="0"/>
                                    </a:lnTo>
                                    <a:lnTo>
                                      <a:pt x="21600" y="21600"/>
                                    </a:lnTo>
                                    <a:lnTo>
                                      <a:pt x="19636" y="21600"/>
                                    </a:lnTo>
                                    <a:lnTo>
                                      <a:pt x="17182" y="20520"/>
                                    </a:lnTo>
                                    <a:lnTo>
                                      <a:pt x="13745" y="17280"/>
                                    </a:lnTo>
                                    <a:lnTo>
                                      <a:pt x="10309" y="12960"/>
                                    </a:lnTo>
                                    <a:lnTo>
                                      <a:pt x="7364" y="8640"/>
                                    </a:lnTo>
                                    <a:lnTo>
                                      <a:pt x="3927" y="7560"/>
                                    </a:lnTo>
                                    <a:lnTo>
                                      <a:pt x="1473" y="4320"/>
                                    </a:lnTo>
                                    <a:lnTo>
                                      <a:pt x="0" y="756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0" name="Shape 648"/>
                              <p:cNvSpPr/>
                              <p:nvPr/>
                            </p:nvSpPr>
                            <p:spPr>
                              <a:xfrm>
                                <a:off x="2596932" y="141859"/>
                                <a:ext cx="213792" cy="55075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3273"/>
                                    </a:moveTo>
                                    <a:lnTo>
                                      <a:pt x="1271" y="1309"/>
                                    </a:lnTo>
                                    <a:lnTo>
                                      <a:pt x="2753" y="0"/>
                                    </a:lnTo>
                                    <a:lnTo>
                                      <a:pt x="4024" y="0"/>
                                    </a:lnTo>
                                    <a:lnTo>
                                      <a:pt x="5506" y="1964"/>
                                    </a:lnTo>
                                    <a:lnTo>
                                      <a:pt x="6776" y="3927"/>
                                    </a:lnTo>
                                    <a:lnTo>
                                      <a:pt x="7835" y="7200"/>
                                    </a:lnTo>
                                    <a:lnTo>
                                      <a:pt x="8259" y="9818"/>
                                    </a:lnTo>
                                    <a:lnTo>
                                      <a:pt x="8894" y="11782"/>
                                    </a:lnTo>
                                    <a:lnTo>
                                      <a:pt x="9106" y="11782"/>
                                    </a:lnTo>
                                    <a:lnTo>
                                      <a:pt x="9318" y="11127"/>
                                    </a:lnTo>
                                    <a:lnTo>
                                      <a:pt x="9318" y="9164"/>
                                    </a:lnTo>
                                    <a:lnTo>
                                      <a:pt x="9529" y="8509"/>
                                    </a:lnTo>
                                    <a:lnTo>
                                      <a:pt x="9529" y="3273"/>
                                    </a:lnTo>
                                    <a:lnTo>
                                      <a:pt x="11012" y="3927"/>
                                    </a:lnTo>
                                    <a:lnTo>
                                      <a:pt x="12494" y="3927"/>
                                    </a:lnTo>
                                    <a:lnTo>
                                      <a:pt x="14400" y="4582"/>
                                    </a:lnTo>
                                    <a:lnTo>
                                      <a:pt x="16306" y="7200"/>
                                    </a:lnTo>
                                    <a:lnTo>
                                      <a:pt x="19694" y="11127"/>
                                    </a:lnTo>
                                    <a:lnTo>
                                      <a:pt x="20965" y="13745"/>
                                    </a:lnTo>
                                    <a:lnTo>
                                      <a:pt x="21600" y="18327"/>
                                    </a:lnTo>
                                    <a:lnTo>
                                      <a:pt x="20329" y="19636"/>
                                    </a:lnTo>
                                    <a:lnTo>
                                      <a:pt x="18847" y="20945"/>
                                    </a:lnTo>
                                    <a:lnTo>
                                      <a:pt x="17365" y="20945"/>
                                    </a:lnTo>
                                    <a:lnTo>
                                      <a:pt x="15459" y="21600"/>
                                    </a:lnTo>
                                    <a:lnTo>
                                      <a:pt x="12282" y="21600"/>
                                    </a:lnTo>
                                    <a:lnTo>
                                      <a:pt x="11012" y="20945"/>
                                    </a:lnTo>
                                    <a:lnTo>
                                      <a:pt x="9529" y="20945"/>
                                    </a:lnTo>
                                    <a:lnTo>
                                      <a:pt x="8894" y="21600"/>
                                    </a:lnTo>
                                    <a:lnTo>
                                      <a:pt x="6988" y="21600"/>
                                    </a:lnTo>
                                    <a:lnTo>
                                      <a:pt x="5929" y="20945"/>
                                    </a:lnTo>
                                    <a:lnTo>
                                      <a:pt x="5082" y="20945"/>
                                    </a:lnTo>
                                    <a:lnTo>
                                      <a:pt x="4659" y="19636"/>
                                    </a:lnTo>
                                    <a:lnTo>
                                      <a:pt x="4659" y="18327"/>
                                    </a:lnTo>
                                    <a:lnTo>
                                      <a:pt x="3600" y="17018"/>
                                    </a:lnTo>
                                    <a:lnTo>
                                      <a:pt x="2753" y="17018"/>
                                    </a:lnTo>
                                    <a:lnTo>
                                      <a:pt x="2329" y="15709"/>
                                    </a:lnTo>
                                    <a:lnTo>
                                      <a:pt x="2118" y="13745"/>
                                    </a:lnTo>
                                    <a:lnTo>
                                      <a:pt x="1694" y="13091"/>
                                    </a:lnTo>
                                    <a:lnTo>
                                      <a:pt x="1271" y="11782"/>
                                    </a:lnTo>
                                    <a:lnTo>
                                      <a:pt x="847" y="11127"/>
                                    </a:lnTo>
                                    <a:lnTo>
                                      <a:pt x="0" y="11127"/>
                                    </a:lnTo>
                                    <a:lnTo>
                                      <a:pt x="0" y="3273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1" name="Shape 649"/>
                              <p:cNvSpPr/>
                              <p:nvPr/>
                            </p:nvSpPr>
                            <p:spPr>
                              <a:xfrm>
                                <a:off x="2833779" y="153541"/>
                                <a:ext cx="150913" cy="4840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8700" y="7448"/>
                                    </a:moveTo>
                                    <a:lnTo>
                                      <a:pt x="11400" y="7448"/>
                                    </a:lnTo>
                                    <a:lnTo>
                                      <a:pt x="11700" y="5959"/>
                                    </a:lnTo>
                                    <a:lnTo>
                                      <a:pt x="11700" y="0"/>
                                    </a:lnTo>
                                    <a:lnTo>
                                      <a:pt x="12900" y="3724"/>
                                    </a:lnTo>
                                    <a:lnTo>
                                      <a:pt x="13800" y="5959"/>
                                    </a:lnTo>
                                    <a:lnTo>
                                      <a:pt x="15000" y="7448"/>
                                    </a:lnTo>
                                    <a:lnTo>
                                      <a:pt x="16800" y="8193"/>
                                    </a:lnTo>
                                    <a:lnTo>
                                      <a:pt x="17700" y="10428"/>
                                    </a:lnTo>
                                    <a:lnTo>
                                      <a:pt x="19200" y="11172"/>
                                    </a:lnTo>
                                    <a:lnTo>
                                      <a:pt x="20700" y="13407"/>
                                    </a:lnTo>
                                    <a:lnTo>
                                      <a:pt x="21600" y="17131"/>
                                    </a:lnTo>
                                    <a:lnTo>
                                      <a:pt x="19200" y="17131"/>
                                    </a:lnTo>
                                    <a:lnTo>
                                      <a:pt x="17100" y="18621"/>
                                    </a:lnTo>
                                    <a:lnTo>
                                      <a:pt x="15000" y="19366"/>
                                    </a:lnTo>
                                    <a:lnTo>
                                      <a:pt x="13200" y="21600"/>
                                    </a:lnTo>
                                    <a:lnTo>
                                      <a:pt x="9900" y="21600"/>
                                    </a:lnTo>
                                    <a:lnTo>
                                      <a:pt x="8700" y="20855"/>
                                    </a:lnTo>
                                    <a:lnTo>
                                      <a:pt x="7500" y="17131"/>
                                    </a:lnTo>
                                    <a:lnTo>
                                      <a:pt x="6000" y="15641"/>
                                    </a:lnTo>
                                    <a:lnTo>
                                      <a:pt x="4800" y="14897"/>
                                    </a:lnTo>
                                    <a:lnTo>
                                      <a:pt x="3300" y="13407"/>
                                    </a:lnTo>
                                    <a:lnTo>
                                      <a:pt x="2100" y="12662"/>
                                    </a:lnTo>
                                    <a:lnTo>
                                      <a:pt x="0" y="7448"/>
                                    </a:lnTo>
                                    <a:lnTo>
                                      <a:pt x="0" y="4469"/>
                                    </a:lnTo>
                                    <a:lnTo>
                                      <a:pt x="1200" y="4469"/>
                                    </a:lnTo>
                                    <a:lnTo>
                                      <a:pt x="2100" y="5959"/>
                                    </a:lnTo>
                                    <a:lnTo>
                                      <a:pt x="3900" y="5959"/>
                                    </a:lnTo>
                                    <a:lnTo>
                                      <a:pt x="5100" y="7448"/>
                                    </a:lnTo>
                                    <a:lnTo>
                                      <a:pt x="8700" y="7448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2" name="Shape 650"/>
                              <p:cNvSpPr/>
                              <p:nvPr/>
                            </p:nvSpPr>
                            <p:spPr>
                              <a:xfrm>
                                <a:off x="2775091" y="211954"/>
                                <a:ext cx="98513" cy="25035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21600" y="18720"/>
                                    </a:moveTo>
                                    <a:lnTo>
                                      <a:pt x="21140" y="11520"/>
                                    </a:lnTo>
                                    <a:lnTo>
                                      <a:pt x="20221" y="7200"/>
                                    </a:lnTo>
                                    <a:lnTo>
                                      <a:pt x="19762" y="2880"/>
                                    </a:lnTo>
                                    <a:lnTo>
                                      <a:pt x="19302" y="2880"/>
                                    </a:lnTo>
                                    <a:lnTo>
                                      <a:pt x="18843" y="0"/>
                                    </a:lnTo>
                                    <a:lnTo>
                                      <a:pt x="18383" y="2880"/>
                                    </a:lnTo>
                                    <a:lnTo>
                                      <a:pt x="17004" y="7200"/>
                                    </a:lnTo>
                                    <a:lnTo>
                                      <a:pt x="16545" y="14400"/>
                                    </a:lnTo>
                                    <a:lnTo>
                                      <a:pt x="10111" y="14400"/>
                                    </a:lnTo>
                                    <a:lnTo>
                                      <a:pt x="8272" y="11520"/>
                                    </a:lnTo>
                                    <a:lnTo>
                                      <a:pt x="7353" y="11520"/>
                                    </a:lnTo>
                                    <a:lnTo>
                                      <a:pt x="5974" y="7200"/>
                                    </a:lnTo>
                                    <a:lnTo>
                                      <a:pt x="4596" y="4320"/>
                                    </a:lnTo>
                                    <a:lnTo>
                                      <a:pt x="3677" y="2880"/>
                                    </a:lnTo>
                                    <a:lnTo>
                                      <a:pt x="3217" y="0"/>
                                    </a:lnTo>
                                    <a:lnTo>
                                      <a:pt x="2757" y="4320"/>
                                    </a:lnTo>
                                    <a:lnTo>
                                      <a:pt x="1838" y="7200"/>
                                    </a:lnTo>
                                    <a:lnTo>
                                      <a:pt x="1838" y="10080"/>
                                    </a:lnTo>
                                    <a:lnTo>
                                      <a:pt x="1379" y="11520"/>
                                    </a:lnTo>
                                    <a:lnTo>
                                      <a:pt x="919" y="11520"/>
                                    </a:lnTo>
                                    <a:lnTo>
                                      <a:pt x="919" y="14400"/>
                                    </a:lnTo>
                                    <a:lnTo>
                                      <a:pt x="460" y="17280"/>
                                    </a:lnTo>
                                    <a:lnTo>
                                      <a:pt x="0" y="18720"/>
                                    </a:lnTo>
                                    <a:lnTo>
                                      <a:pt x="17923" y="18720"/>
                                    </a:lnTo>
                                    <a:lnTo>
                                      <a:pt x="18843" y="21600"/>
                                    </a:lnTo>
                                    <a:lnTo>
                                      <a:pt x="21140" y="21600"/>
                                    </a:lnTo>
                                    <a:lnTo>
                                      <a:pt x="21600" y="1872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3" name="Shape 651"/>
                              <p:cNvSpPr/>
                              <p:nvPr/>
                            </p:nvSpPr>
                            <p:spPr>
                              <a:xfrm>
                                <a:off x="1525881" y="116825"/>
                                <a:ext cx="23057" cy="1502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21600"/>
                                    </a:moveTo>
                                    <a:lnTo>
                                      <a:pt x="3927" y="19200"/>
                                    </a:lnTo>
                                    <a:lnTo>
                                      <a:pt x="7855" y="12000"/>
                                    </a:lnTo>
                                    <a:lnTo>
                                      <a:pt x="11782" y="7200"/>
                                    </a:lnTo>
                                    <a:lnTo>
                                      <a:pt x="13745" y="7200"/>
                                    </a:lnTo>
                                    <a:lnTo>
                                      <a:pt x="19636" y="0"/>
                                    </a:lnTo>
                                    <a:lnTo>
                                      <a:pt x="21600" y="0"/>
                                    </a:lnTo>
                                    <a:lnTo>
                                      <a:pt x="21600" y="21600"/>
                                    </a:lnTo>
                                    <a:lnTo>
                                      <a:pt x="0" y="216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4" name="Shape 652"/>
                              <p:cNvSpPr/>
                              <p:nvPr/>
                            </p:nvSpPr>
                            <p:spPr>
                              <a:xfrm>
                                <a:off x="2626276" y="205278"/>
                                <a:ext cx="27249" cy="20028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21600" y="21600"/>
                                    </a:moveTo>
                                    <a:lnTo>
                                      <a:pt x="21600" y="0"/>
                                    </a:lnTo>
                                    <a:lnTo>
                                      <a:pt x="0" y="0"/>
                                    </a:lnTo>
                                    <a:lnTo>
                                      <a:pt x="3323" y="1800"/>
                                    </a:lnTo>
                                    <a:lnTo>
                                      <a:pt x="9969" y="9000"/>
                                    </a:lnTo>
                                    <a:lnTo>
                                      <a:pt x="11631" y="12600"/>
                                    </a:lnTo>
                                    <a:lnTo>
                                      <a:pt x="14954" y="14400"/>
                                    </a:lnTo>
                                    <a:lnTo>
                                      <a:pt x="18277" y="18000"/>
                                    </a:lnTo>
                                    <a:lnTo>
                                      <a:pt x="19938" y="18000"/>
                                    </a:lnTo>
                                    <a:lnTo>
                                      <a:pt x="21600" y="216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5" name="Shape 653"/>
                              <p:cNvSpPr/>
                              <p:nvPr/>
                            </p:nvSpPr>
                            <p:spPr>
                              <a:xfrm>
                                <a:off x="2559204" y="163555"/>
                                <a:ext cx="18865" cy="1502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0"/>
                                    </a:moveTo>
                                    <a:lnTo>
                                      <a:pt x="21600" y="21600"/>
                                    </a:lnTo>
                                    <a:lnTo>
                                      <a:pt x="21600" y="0"/>
                                    </a:lnTo>
                                    <a:lnTo>
                                      <a:pt x="0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6" name="Shape 654"/>
                              <p:cNvSpPr/>
                              <p:nvPr/>
                            </p:nvSpPr>
                            <p:spPr>
                              <a:xfrm>
                                <a:off x="3906927" y="275373"/>
                                <a:ext cx="85936" cy="40055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054" y="18000"/>
                                    </a:moveTo>
                                    <a:lnTo>
                                      <a:pt x="527" y="17100"/>
                                    </a:lnTo>
                                    <a:lnTo>
                                      <a:pt x="527" y="10800"/>
                                    </a:lnTo>
                                    <a:lnTo>
                                      <a:pt x="0" y="8100"/>
                                    </a:lnTo>
                                    <a:lnTo>
                                      <a:pt x="1054" y="4500"/>
                                    </a:lnTo>
                                    <a:lnTo>
                                      <a:pt x="2634" y="3600"/>
                                    </a:lnTo>
                                    <a:lnTo>
                                      <a:pt x="3688" y="2700"/>
                                    </a:lnTo>
                                    <a:lnTo>
                                      <a:pt x="5795" y="2700"/>
                                    </a:lnTo>
                                    <a:lnTo>
                                      <a:pt x="6322" y="900"/>
                                    </a:lnTo>
                                    <a:lnTo>
                                      <a:pt x="8429" y="900"/>
                                    </a:lnTo>
                                    <a:lnTo>
                                      <a:pt x="10010" y="0"/>
                                    </a:lnTo>
                                    <a:lnTo>
                                      <a:pt x="10537" y="3600"/>
                                    </a:lnTo>
                                    <a:lnTo>
                                      <a:pt x="12644" y="4500"/>
                                    </a:lnTo>
                                    <a:lnTo>
                                      <a:pt x="13698" y="8100"/>
                                    </a:lnTo>
                                    <a:lnTo>
                                      <a:pt x="15805" y="9900"/>
                                    </a:lnTo>
                                    <a:lnTo>
                                      <a:pt x="17385" y="10800"/>
                                    </a:lnTo>
                                    <a:lnTo>
                                      <a:pt x="19493" y="11700"/>
                                    </a:lnTo>
                                    <a:lnTo>
                                      <a:pt x="20546" y="14400"/>
                                    </a:lnTo>
                                    <a:lnTo>
                                      <a:pt x="21600" y="18000"/>
                                    </a:lnTo>
                                    <a:lnTo>
                                      <a:pt x="20020" y="18900"/>
                                    </a:lnTo>
                                    <a:lnTo>
                                      <a:pt x="18439" y="18900"/>
                                    </a:lnTo>
                                    <a:lnTo>
                                      <a:pt x="16859" y="20700"/>
                                    </a:lnTo>
                                    <a:lnTo>
                                      <a:pt x="14751" y="20700"/>
                                    </a:lnTo>
                                    <a:lnTo>
                                      <a:pt x="13698" y="21600"/>
                                    </a:lnTo>
                                    <a:lnTo>
                                      <a:pt x="6322" y="21600"/>
                                    </a:lnTo>
                                    <a:lnTo>
                                      <a:pt x="4215" y="20700"/>
                                    </a:lnTo>
                                    <a:lnTo>
                                      <a:pt x="3688" y="20700"/>
                                    </a:lnTo>
                                    <a:lnTo>
                                      <a:pt x="2107" y="18000"/>
                                    </a:lnTo>
                                    <a:lnTo>
                                      <a:pt x="1054" y="180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7" name="Shape 655"/>
                              <p:cNvSpPr/>
                              <p:nvPr/>
                            </p:nvSpPr>
                            <p:spPr>
                              <a:xfrm>
                                <a:off x="4103950" y="705957"/>
                                <a:ext cx="31441" cy="3338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7280" y="21600"/>
                                    </a:moveTo>
                                    <a:lnTo>
                                      <a:pt x="0" y="14040"/>
                                    </a:lnTo>
                                    <a:lnTo>
                                      <a:pt x="0" y="2160"/>
                                    </a:lnTo>
                                    <a:lnTo>
                                      <a:pt x="7200" y="2160"/>
                                    </a:lnTo>
                                    <a:lnTo>
                                      <a:pt x="8640" y="1080"/>
                                    </a:lnTo>
                                    <a:lnTo>
                                      <a:pt x="12960" y="1080"/>
                                    </a:lnTo>
                                    <a:lnTo>
                                      <a:pt x="17280" y="0"/>
                                    </a:lnTo>
                                    <a:lnTo>
                                      <a:pt x="18720" y="0"/>
                                    </a:lnTo>
                                    <a:lnTo>
                                      <a:pt x="18720" y="8640"/>
                                    </a:lnTo>
                                    <a:lnTo>
                                      <a:pt x="21600" y="8640"/>
                                    </a:lnTo>
                                    <a:lnTo>
                                      <a:pt x="17280" y="2160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8" name="Shape 656"/>
                              <p:cNvSpPr/>
                              <p:nvPr/>
                            </p:nvSpPr>
                            <p:spPr>
                              <a:xfrm>
                                <a:off x="3804223" y="700442"/>
                                <a:ext cx="31441" cy="1270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0" y="0"/>
                                    </a:moveTo>
                                    <a:lnTo>
                                      <a:pt x="4320" y="3086"/>
                                    </a:lnTo>
                                    <a:lnTo>
                                      <a:pt x="7200" y="12343"/>
                                    </a:lnTo>
                                    <a:lnTo>
                                      <a:pt x="10080" y="12343"/>
                                    </a:lnTo>
                                    <a:lnTo>
                                      <a:pt x="11520" y="18514"/>
                                    </a:lnTo>
                                    <a:lnTo>
                                      <a:pt x="14400" y="18514"/>
                                    </a:lnTo>
                                    <a:lnTo>
                                      <a:pt x="17280" y="21600"/>
                                    </a:lnTo>
                                    <a:lnTo>
                                      <a:pt x="21600" y="21600"/>
                                    </a:lnTo>
                                    <a:lnTo>
                                      <a:pt x="4320" y="21600"/>
                                    </a:lnTo>
                                    <a:lnTo>
                                      <a:pt x="1440" y="18514"/>
                                    </a:lnTo>
                                    <a:lnTo>
                                      <a:pt x="1440" y="12343"/>
                                    </a:lnTo>
                                    <a:lnTo>
                                      <a:pt x="0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29" name="Shape 657"/>
                              <p:cNvSpPr/>
                              <p:nvPr/>
                            </p:nvSpPr>
                            <p:spPr>
                              <a:xfrm>
                                <a:off x="500941" y="365495"/>
                                <a:ext cx="67073" cy="38387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0800" y="1878"/>
                                    </a:moveTo>
                                    <a:lnTo>
                                      <a:pt x="12825" y="0"/>
                                    </a:lnTo>
                                    <a:lnTo>
                                      <a:pt x="14175" y="0"/>
                                    </a:lnTo>
                                    <a:lnTo>
                                      <a:pt x="15525" y="2817"/>
                                    </a:lnTo>
                                    <a:lnTo>
                                      <a:pt x="16875" y="3757"/>
                                    </a:lnTo>
                                    <a:lnTo>
                                      <a:pt x="17550" y="7513"/>
                                    </a:lnTo>
                                    <a:lnTo>
                                      <a:pt x="20250" y="13148"/>
                                    </a:lnTo>
                                    <a:lnTo>
                                      <a:pt x="21600" y="14087"/>
                                    </a:lnTo>
                                    <a:lnTo>
                                      <a:pt x="20925" y="17843"/>
                                    </a:lnTo>
                                    <a:lnTo>
                                      <a:pt x="18900" y="18783"/>
                                    </a:lnTo>
                                    <a:lnTo>
                                      <a:pt x="17550" y="20661"/>
                                    </a:lnTo>
                                    <a:lnTo>
                                      <a:pt x="13500" y="21600"/>
                                    </a:lnTo>
                                    <a:lnTo>
                                      <a:pt x="10800" y="21600"/>
                                    </a:lnTo>
                                    <a:lnTo>
                                      <a:pt x="7425" y="20661"/>
                                    </a:lnTo>
                                    <a:lnTo>
                                      <a:pt x="3375" y="18783"/>
                                    </a:lnTo>
                                    <a:lnTo>
                                      <a:pt x="0" y="17843"/>
                                    </a:lnTo>
                                    <a:lnTo>
                                      <a:pt x="0" y="16904"/>
                                    </a:lnTo>
                                    <a:lnTo>
                                      <a:pt x="675" y="14087"/>
                                    </a:lnTo>
                                    <a:lnTo>
                                      <a:pt x="2700" y="11270"/>
                                    </a:lnTo>
                                    <a:lnTo>
                                      <a:pt x="4050" y="10330"/>
                                    </a:lnTo>
                                    <a:lnTo>
                                      <a:pt x="7425" y="7513"/>
                                    </a:lnTo>
                                    <a:lnTo>
                                      <a:pt x="8775" y="6574"/>
                                    </a:lnTo>
                                    <a:lnTo>
                                      <a:pt x="10800" y="2817"/>
                                    </a:lnTo>
                                    <a:lnTo>
                                      <a:pt x="10800" y="1878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30" name="Shape 658"/>
                              <p:cNvSpPr/>
                              <p:nvPr/>
                            </p:nvSpPr>
                            <p:spPr>
                              <a:xfrm>
                                <a:off x="553341" y="133514"/>
                                <a:ext cx="345840" cy="20361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1127" y="1770"/>
                                    </a:moveTo>
                                    <a:lnTo>
                                      <a:pt x="12436" y="1770"/>
                                    </a:lnTo>
                                    <a:lnTo>
                                      <a:pt x="13222" y="1416"/>
                                    </a:lnTo>
                                    <a:lnTo>
                                      <a:pt x="14007" y="1239"/>
                                    </a:lnTo>
                                    <a:lnTo>
                                      <a:pt x="16102" y="1239"/>
                                    </a:lnTo>
                                    <a:lnTo>
                                      <a:pt x="16625" y="885"/>
                                    </a:lnTo>
                                    <a:lnTo>
                                      <a:pt x="17280" y="708"/>
                                    </a:lnTo>
                                    <a:lnTo>
                                      <a:pt x="17804" y="0"/>
                                    </a:lnTo>
                                    <a:lnTo>
                                      <a:pt x="20684" y="0"/>
                                    </a:lnTo>
                                    <a:lnTo>
                                      <a:pt x="20684" y="177"/>
                                    </a:lnTo>
                                    <a:lnTo>
                                      <a:pt x="20815" y="531"/>
                                    </a:lnTo>
                                    <a:lnTo>
                                      <a:pt x="21076" y="531"/>
                                    </a:lnTo>
                                    <a:lnTo>
                                      <a:pt x="21076" y="708"/>
                                    </a:lnTo>
                                    <a:lnTo>
                                      <a:pt x="21207" y="708"/>
                                    </a:lnTo>
                                    <a:lnTo>
                                      <a:pt x="21338" y="885"/>
                                    </a:lnTo>
                                    <a:lnTo>
                                      <a:pt x="21600" y="885"/>
                                    </a:lnTo>
                                    <a:lnTo>
                                      <a:pt x="21076" y="1770"/>
                                    </a:lnTo>
                                    <a:lnTo>
                                      <a:pt x="20029" y="2479"/>
                                    </a:lnTo>
                                    <a:lnTo>
                                      <a:pt x="18196" y="3895"/>
                                    </a:lnTo>
                                    <a:lnTo>
                                      <a:pt x="17149" y="4426"/>
                                    </a:lnTo>
                                    <a:lnTo>
                                      <a:pt x="15840" y="4957"/>
                                    </a:lnTo>
                                    <a:lnTo>
                                      <a:pt x="14924" y="5134"/>
                                    </a:lnTo>
                                    <a:lnTo>
                                      <a:pt x="14138" y="5666"/>
                                    </a:lnTo>
                                    <a:lnTo>
                                      <a:pt x="13091" y="5843"/>
                                    </a:lnTo>
                                    <a:lnTo>
                                      <a:pt x="12305" y="6374"/>
                                    </a:lnTo>
                                    <a:lnTo>
                                      <a:pt x="10735" y="7790"/>
                                    </a:lnTo>
                                    <a:lnTo>
                                      <a:pt x="10080" y="8498"/>
                                    </a:lnTo>
                                    <a:lnTo>
                                      <a:pt x="9295" y="8852"/>
                                    </a:lnTo>
                                    <a:lnTo>
                                      <a:pt x="8640" y="9030"/>
                                    </a:lnTo>
                                    <a:lnTo>
                                      <a:pt x="7855" y="8498"/>
                                    </a:lnTo>
                                    <a:lnTo>
                                      <a:pt x="7855" y="8852"/>
                                    </a:lnTo>
                                    <a:lnTo>
                                      <a:pt x="7593" y="9030"/>
                                    </a:lnTo>
                                    <a:lnTo>
                                      <a:pt x="7593" y="9207"/>
                                    </a:lnTo>
                                    <a:lnTo>
                                      <a:pt x="7462" y="9561"/>
                                    </a:lnTo>
                                    <a:lnTo>
                                      <a:pt x="7331" y="9738"/>
                                    </a:lnTo>
                                    <a:lnTo>
                                      <a:pt x="7200" y="10092"/>
                                    </a:lnTo>
                                    <a:lnTo>
                                      <a:pt x="7331" y="10092"/>
                                    </a:lnTo>
                                    <a:lnTo>
                                      <a:pt x="7331" y="10269"/>
                                    </a:lnTo>
                                    <a:lnTo>
                                      <a:pt x="7593" y="10269"/>
                                    </a:lnTo>
                                    <a:lnTo>
                                      <a:pt x="7855" y="10446"/>
                                    </a:lnTo>
                                    <a:lnTo>
                                      <a:pt x="7462" y="10977"/>
                                    </a:lnTo>
                                    <a:lnTo>
                                      <a:pt x="7331" y="11331"/>
                                    </a:lnTo>
                                    <a:lnTo>
                                      <a:pt x="7331" y="11508"/>
                                    </a:lnTo>
                                    <a:lnTo>
                                      <a:pt x="7200" y="11685"/>
                                    </a:lnTo>
                                    <a:lnTo>
                                      <a:pt x="7200" y="12216"/>
                                    </a:lnTo>
                                    <a:lnTo>
                                      <a:pt x="7069" y="12748"/>
                                    </a:lnTo>
                                    <a:lnTo>
                                      <a:pt x="6284" y="13810"/>
                                    </a:lnTo>
                                    <a:lnTo>
                                      <a:pt x="6022" y="13987"/>
                                    </a:lnTo>
                                    <a:lnTo>
                                      <a:pt x="5891" y="14164"/>
                                    </a:lnTo>
                                    <a:lnTo>
                                      <a:pt x="5760" y="14518"/>
                                    </a:lnTo>
                                    <a:lnTo>
                                      <a:pt x="5760" y="14695"/>
                                    </a:lnTo>
                                    <a:lnTo>
                                      <a:pt x="5891" y="15757"/>
                                    </a:lnTo>
                                    <a:lnTo>
                                      <a:pt x="6415" y="16820"/>
                                    </a:lnTo>
                                    <a:lnTo>
                                      <a:pt x="7200" y="17528"/>
                                    </a:lnTo>
                                    <a:lnTo>
                                      <a:pt x="7985" y="18590"/>
                                    </a:lnTo>
                                    <a:lnTo>
                                      <a:pt x="8902" y="19298"/>
                                    </a:lnTo>
                                    <a:lnTo>
                                      <a:pt x="9687" y="20007"/>
                                    </a:lnTo>
                                    <a:lnTo>
                                      <a:pt x="10473" y="20892"/>
                                    </a:lnTo>
                                    <a:lnTo>
                                      <a:pt x="11127" y="21246"/>
                                    </a:lnTo>
                                    <a:lnTo>
                                      <a:pt x="10473" y="21246"/>
                                    </a:lnTo>
                                    <a:lnTo>
                                      <a:pt x="9818" y="21600"/>
                                    </a:lnTo>
                                    <a:lnTo>
                                      <a:pt x="6022" y="21600"/>
                                    </a:lnTo>
                                    <a:lnTo>
                                      <a:pt x="5629" y="21246"/>
                                    </a:lnTo>
                                    <a:lnTo>
                                      <a:pt x="5498" y="21246"/>
                                    </a:lnTo>
                                    <a:lnTo>
                                      <a:pt x="4975" y="20892"/>
                                    </a:lnTo>
                                    <a:lnTo>
                                      <a:pt x="4975" y="20538"/>
                                    </a:lnTo>
                                    <a:lnTo>
                                      <a:pt x="4844" y="20007"/>
                                    </a:lnTo>
                                    <a:lnTo>
                                      <a:pt x="4844" y="19298"/>
                                    </a:lnTo>
                                    <a:lnTo>
                                      <a:pt x="4713" y="19121"/>
                                    </a:lnTo>
                                    <a:lnTo>
                                      <a:pt x="3404" y="19121"/>
                                    </a:lnTo>
                                    <a:lnTo>
                                      <a:pt x="3404" y="20361"/>
                                    </a:lnTo>
                                    <a:lnTo>
                                      <a:pt x="2880" y="20007"/>
                                    </a:lnTo>
                                    <a:lnTo>
                                      <a:pt x="2356" y="19830"/>
                                    </a:lnTo>
                                    <a:lnTo>
                                      <a:pt x="1964" y="19652"/>
                                    </a:lnTo>
                                    <a:lnTo>
                                      <a:pt x="785" y="18059"/>
                                    </a:lnTo>
                                    <a:lnTo>
                                      <a:pt x="524" y="17528"/>
                                    </a:lnTo>
                                    <a:lnTo>
                                      <a:pt x="0" y="17174"/>
                                    </a:lnTo>
                                    <a:lnTo>
                                      <a:pt x="393" y="17174"/>
                                    </a:lnTo>
                                    <a:lnTo>
                                      <a:pt x="785" y="16643"/>
                                    </a:lnTo>
                                    <a:lnTo>
                                      <a:pt x="916" y="16643"/>
                                    </a:lnTo>
                                    <a:lnTo>
                                      <a:pt x="1178" y="16289"/>
                                    </a:lnTo>
                                    <a:lnTo>
                                      <a:pt x="1309" y="15934"/>
                                    </a:lnTo>
                                    <a:lnTo>
                                      <a:pt x="1440" y="15757"/>
                                    </a:lnTo>
                                    <a:lnTo>
                                      <a:pt x="1440" y="15226"/>
                                    </a:lnTo>
                                    <a:lnTo>
                                      <a:pt x="1309" y="14695"/>
                                    </a:lnTo>
                                    <a:lnTo>
                                      <a:pt x="1309" y="14164"/>
                                    </a:lnTo>
                                    <a:lnTo>
                                      <a:pt x="1440" y="13987"/>
                                    </a:lnTo>
                                    <a:lnTo>
                                      <a:pt x="1571" y="13456"/>
                                    </a:lnTo>
                                    <a:lnTo>
                                      <a:pt x="1702" y="13279"/>
                                    </a:lnTo>
                                    <a:lnTo>
                                      <a:pt x="1702" y="12748"/>
                                    </a:lnTo>
                                    <a:lnTo>
                                      <a:pt x="1440" y="12216"/>
                                    </a:lnTo>
                                    <a:lnTo>
                                      <a:pt x="6022" y="12216"/>
                                    </a:lnTo>
                                    <a:lnTo>
                                      <a:pt x="5498" y="12039"/>
                                    </a:lnTo>
                                    <a:lnTo>
                                      <a:pt x="4713" y="11685"/>
                                    </a:lnTo>
                                    <a:lnTo>
                                      <a:pt x="4189" y="11508"/>
                                    </a:lnTo>
                                    <a:lnTo>
                                      <a:pt x="3796" y="11331"/>
                                    </a:lnTo>
                                    <a:lnTo>
                                      <a:pt x="3273" y="10800"/>
                                    </a:lnTo>
                                    <a:lnTo>
                                      <a:pt x="2880" y="10446"/>
                                    </a:lnTo>
                                    <a:lnTo>
                                      <a:pt x="2356" y="10092"/>
                                    </a:lnTo>
                                    <a:lnTo>
                                      <a:pt x="3142" y="9561"/>
                                    </a:lnTo>
                                    <a:lnTo>
                                      <a:pt x="3404" y="9207"/>
                                    </a:lnTo>
                                    <a:lnTo>
                                      <a:pt x="3796" y="9030"/>
                                    </a:lnTo>
                                    <a:lnTo>
                                      <a:pt x="4058" y="8852"/>
                                    </a:lnTo>
                                    <a:lnTo>
                                      <a:pt x="4189" y="8321"/>
                                    </a:lnTo>
                                    <a:lnTo>
                                      <a:pt x="4582" y="7967"/>
                                    </a:lnTo>
                                    <a:lnTo>
                                      <a:pt x="4844" y="7790"/>
                                    </a:lnTo>
                                    <a:lnTo>
                                      <a:pt x="4713" y="7613"/>
                                    </a:lnTo>
                                    <a:lnTo>
                                      <a:pt x="4582" y="7613"/>
                                    </a:lnTo>
                                    <a:lnTo>
                                      <a:pt x="4451" y="7082"/>
                                    </a:lnTo>
                                    <a:lnTo>
                                      <a:pt x="4189" y="6905"/>
                                    </a:lnTo>
                                    <a:lnTo>
                                      <a:pt x="4189" y="6374"/>
                                    </a:lnTo>
                                    <a:lnTo>
                                      <a:pt x="4058" y="6020"/>
                                    </a:lnTo>
                                    <a:lnTo>
                                      <a:pt x="4058" y="5843"/>
                                    </a:lnTo>
                                    <a:lnTo>
                                      <a:pt x="3927" y="5666"/>
                                    </a:lnTo>
                                    <a:lnTo>
                                      <a:pt x="4713" y="5134"/>
                                    </a:lnTo>
                                    <a:lnTo>
                                      <a:pt x="5629" y="4957"/>
                                    </a:lnTo>
                                    <a:lnTo>
                                      <a:pt x="8378" y="3364"/>
                                    </a:lnTo>
                                    <a:lnTo>
                                      <a:pt x="9556" y="2656"/>
                                    </a:lnTo>
                                    <a:lnTo>
                                      <a:pt x="10342" y="2125"/>
                                    </a:lnTo>
                                    <a:lnTo>
                                      <a:pt x="11127" y="177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31" name="Shape 659"/>
                              <p:cNvSpPr/>
                              <p:nvPr/>
                            </p:nvSpPr>
                            <p:spPr>
                              <a:xfrm>
                                <a:off x="241038" y="517368"/>
                                <a:ext cx="52401" cy="23366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1232" y="0"/>
                                    </a:moveTo>
                                    <a:lnTo>
                                      <a:pt x="14688" y="0"/>
                                    </a:lnTo>
                                    <a:lnTo>
                                      <a:pt x="17280" y="1543"/>
                                    </a:lnTo>
                                    <a:lnTo>
                                      <a:pt x="19008" y="6171"/>
                                    </a:lnTo>
                                    <a:lnTo>
                                      <a:pt x="20736" y="7714"/>
                                    </a:lnTo>
                                    <a:lnTo>
                                      <a:pt x="20736" y="9257"/>
                                    </a:lnTo>
                                    <a:lnTo>
                                      <a:pt x="21600" y="12343"/>
                                    </a:lnTo>
                                    <a:lnTo>
                                      <a:pt x="21600" y="21600"/>
                                    </a:lnTo>
                                    <a:lnTo>
                                      <a:pt x="6048" y="21600"/>
                                    </a:lnTo>
                                    <a:lnTo>
                                      <a:pt x="3456" y="20057"/>
                                    </a:lnTo>
                                    <a:lnTo>
                                      <a:pt x="2592" y="18514"/>
                                    </a:lnTo>
                                    <a:lnTo>
                                      <a:pt x="1728" y="13886"/>
                                    </a:lnTo>
                                    <a:lnTo>
                                      <a:pt x="0" y="12343"/>
                                    </a:lnTo>
                                    <a:lnTo>
                                      <a:pt x="0" y="7714"/>
                                    </a:lnTo>
                                    <a:lnTo>
                                      <a:pt x="1728" y="7714"/>
                                    </a:lnTo>
                                    <a:lnTo>
                                      <a:pt x="2592" y="6171"/>
                                    </a:lnTo>
                                    <a:lnTo>
                                      <a:pt x="4320" y="1543"/>
                                    </a:lnTo>
                                    <a:lnTo>
                                      <a:pt x="8640" y="1543"/>
                                    </a:lnTo>
                                    <a:lnTo>
                                      <a:pt x="10368" y="0"/>
                                    </a:lnTo>
                                    <a:lnTo>
                                      <a:pt x="11232" y="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32" name="Shape 660"/>
                              <p:cNvSpPr/>
                              <p:nvPr/>
                            </p:nvSpPr>
                            <p:spPr>
                              <a:xfrm>
                                <a:off x="3647024" y="884533"/>
                                <a:ext cx="295535" cy="328780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685" y="2412"/>
                                    </a:moveTo>
                                    <a:lnTo>
                                      <a:pt x="1685" y="1974"/>
                                    </a:lnTo>
                                    <a:lnTo>
                                      <a:pt x="1532" y="1645"/>
                                    </a:lnTo>
                                    <a:lnTo>
                                      <a:pt x="1379" y="1425"/>
                                    </a:lnTo>
                                    <a:lnTo>
                                      <a:pt x="1072" y="1206"/>
                                    </a:lnTo>
                                    <a:lnTo>
                                      <a:pt x="766" y="877"/>
                                    </a:lnTo>
                                    <a:lnTo>
                                      <a:pt x="613" y="768"/>
                                    </a:lnTo>
                                    <a:lnTo>
                                      <a:pt x="460" y="439"/>
                                    </a:lnTo>
                                    <a:lnTo>
                                      <a:pt x="0" y="0"/>
                                    </a:lnTo>
                                    <a:lnTo>
                                      <a:pt x="613" y="0"/>
                                    </a:lnTo>
                                    <a:lnTo>
                                      <a:pt x="766" y="110"/>
                                    </a:lnTo>
                                    <a:lnTo>
                                      <a:pt x="1685" y="110"/>
                                    </a:lnTo>
                                    <a:lnTo>
                                      <a:pt x="1685" y="0"/>
                                    </a:lnTo>
                                    <a:lnTo>
                                      <a:pt x="2911" y="1096"/>
                                    </a:lnTo>
                                    <a:lnTo>
                                      <a:pt x="3830" y="1974"/>
                                    </a:lnTo>
                                    <a:lnTo>
                                      <a:pt x="4596" y="2741"/>
                                    </a:lnTo>
                                    <a:lnTo>
                                      <a:pt x="5209" y="3399"/>
                                    </a:lnTo>
                                    <a:lnTo>
                                      <a:pt x="6281" y="4166"/>
                                    </a:lnTo>
                                    <a:lnTo>
                                      <a:pt x="6740" y="4605"/>
                                    </a:lnTo>
                                    <a:lnTo>
                                      <a:pt x="7047" y="5044"/>
                                    </a:lnTo>
                                    <a:lnTo>
                                      <a:pt x="7813" y="5592"/>
                                    </a:lnTo>
                                    <a:lnTo>
                                      <a:pt x="8426" y="6250"/>
                                    </a:lnTo>
                                    <a:lnTo>
                                      <a:pt x="8885" y="6688"/>
                                    </a:lnTo>
                                    <a:lnTo>
                                      <a:pt x="9498" y="7237"/>
                                    </a:lnTo>
                                    <a:lnTo>
                                      <a:pt x="9957" y="7894"/>
                                    </a:lnTo>
                                    <a:lnTo>
                                      <a:pt x="10570" y="8333"/>
                                    </a:lnTo>
                                    <a:lnTo>
                                      <a:pt x="11183" y="8991"/>
                                    </a:lnTo>
                                    <a:lnTo>
                                      <a:pt x="11643" y="9429"/>
                                    </a:lnTo>
                                    <a:lnTo>
                                      <a:pt x="12562" y="10197"/>
                                    </a:lnTo>
                                    <a:lnTo>
                                      <a:pt x="13634" y="10855"/>
                                    </a:lnTo>
                                    <a:lnTo>
                                      <a:pt x="14706" y="11403"/>
                                    </a:lnTo>
                                    <a:lnTo>
                                      <a:pt x="15932" y="12061"/>
                                    </a:lnTo>
                                    <a:lnTo>
                                      <a:pt x="17157" y="12609"/>
                                    </a:lnTo>
                                    <a:lnTo>
                                      <a:pt x="18230" y="13267"/>
                                    </a:lnTo>
                                    <a:lnTo>
                                      <a:pt x="18996" y="13815"/>
                                    </a:lnTo>
                                    <a:lnTo>
                                      <a:pt x="19609" y="14583"/>
                                    </a:lnTo>
                                    <a:lnTo>
                                      <a:pt x="19302" y="14473"/>
                                    </a:lnTo>
                                    <a:lnTo>
                                      <a:pt x="18689" y="14144"/>
                                    </a:lnTo>
                                    <a:lnTo>
                                      <a:pt x="18383" y="13815"/>
                                    </a:lnTo>
                                    <a:lnTo>
                                      <a:pt x="17770" y="13596"/>
                                    </a:lnTo>
                                    <a:lnTo>
                                      <a:pt x="17311" y="13267"/>
                                    </a:lnTo>
                                    <a:lnTo>
                                      <a:pt x="16085" y="12609"/>
                                    </a:lnTo>
                                    <a:lnTo>
                                      <a:pt x="15626" y="12499"/>
                                    </a:lnTo>
                                    <a:lnTo>
                                      <a:pt x="15166" y="12499"/>
                                    </a:lnTo>
                                    <a:lnTo>
                                      <a:pt x="15166" y="12609"/>
                                    </a:lnTo>
                                    <a:lnTo>
                                      <a:pt x="15013" y="12609"/>
                                    </a:lnTo>
                                    <a:lnTo>
                                      <a:pt x="15013" y="13596"/>
                                    </a:lnTo>
                                    <a:lnTo>
                                      <a:pt x="15166" y="14144"/>
                                    </a:lnTo>
                                    <a:lnTo>
                                      <a:pt x="15472" y="14912"/>
                                    </a:lnTo>
                                    <a:lnTo>
                                      <a:pt x="15932" y="15350"/>
                                    </a:lnTo>
                                    <a:lnTo>
                                      <a:pt x="17004" y="16447"/>
                                    </a:lnTo>
                                    <a:lnTo>
                                      <a:pt x="17770" y="17324"/>
                                    </a:lnTo>
                                    <a:lnTo>
                                      <a:pt x="19149" y="17982"/>
                                    </a:lnTo>
                                    <a:lnTo>
                                      <a:pt x="20987" y="19517"/>
                                    </a:lnTo>
                                    <a:lnTo>
                                      <a:pt x="21600" y="20284"/>
                                    </a:lnTo>
                                    <a:lnTo>
                                      <a:pt x="21447" y="20284"/>
                                    </a:lnTo>
                                    <a:lnTo>
                                      <a:pt x="21294" y="20065"/>
                                    </a:lnTo>
                                    <a:lnTo>
                                      <a:pt x="21140" y="20065"/>
                                    </a:lnTo>
                                    <a:lnTo>
                                      <a:pt x="20987" y="19955"/>
                                    </a:lnTo>
                                    <a:lnTo>
                                      <a:pt x="20528" y="19955"/>
                                    </a:lnTo>
                                    <a:lnTo>
                                      <a:pt x="20528" y="19736"/>
                                    </a:lnTo>
                                    <a:lnTo>
                                      <a:pt x="19149" y="19736"/>
                                    </a:lnTo>
                                    <a:lnTo>
                                      <a:pt x="19149" y="21600"/>
                                    </a:lnTo>
                                    <a:lnTo>
                                      <a:pt x="18996" y="21161"/>
                                    </a:lnTo>
                                    <a:lnTo>
                                      <a:pt x="18077" y="20284"/>
                                    </a:lnTo>
                                    <a:lnTo>
                                      <a:pt x="17617" y="19955"/>
                                    </a:lnTo>
                                    <a:lnTo>
                                      <a:pt x="17157" y="19517"/>
                                    </a:lnTo>
                                    <a:lnTo>
                                      <a:pt x="16698" y="19188"/>
                                    </a:lnTo>
                                    <a:lnTo>
                                      <a:pt x="16545" y="18749"/>
                                    </a:lnTo>
                                    <a:lnTo>
                                      <a:pt x="16391" y="18420"/>
                                    </a:lnTo>
                                    <a:lnTo>
                                      <a:pt x="16391" y="18091"/>
                                    </a:lnTo>
                                    <a:lnTo>
                                      <a:pt x="16085" y="17762"/>
                                    </a:lnTo>
                                    <a:lnTo>
                                      <a:pt x="15626" y="17434"/>
                                    </a:lnTo>
                                    <a:lnTo>
                                      <a:pt x="15472" y="16995"/>
                                    </a:lnTo>
                                    <a:lnTo>
                                      <a:pt x="15166" y="16666"/>
                                    </a:lnTo>
                                    <a:lnTo>
                                      <a:pt x="15013" y="16118"/>
                                    </a:lnTo>
                                    <a:lnTo>
                                      <a:pt x="14706" y="15789"/>
                                    </a:lnTo>
                                    <a:lnTo>
                                      <a:pt x="14553" y="15570"/>
                                    </a:lnTo>
                                    <a:lnTo>
                                      <a:pt x="14094" y="15350"/>
                                    </a:lnTo>
                                    <a:lnTo>
                                      <a:pt x="13481" y="15131"/>
                                    </a:lnTo>
                                    <a:lnTo>
                                      <a:pt x="13021" y="14583"/>
                                    </a:lnTo>
                                    <a:lnTo>
                                      <a:pt x="12562" y="14144"/>
                                    </a:lnTo>
                                    <a:lnTo>
                                      <a:pt x="12255" y="13706"/>
                                    </a:lnTo>
                                    <a:lnTo>
                                      <a:pt x="11796" y="13267"/>
                                    </a:lnTo>
                                    <a:lnTo>
                                      <a:pt x="11796" y="12828"/>
                                    </a:lnTo>
                                    <a:lnTo>
                                      <a:pt x="11489" y="12171"/>
                                    </a:lnTo>
                                    <a:lnTo>
                                      <a:pt x="11183" y="11842"/>
                                    </a:lnTo>
                                    <a:lnTo>
                                      <a:pt x="10570" y="11293"/>
                                    </a:lnTo>
                                    <a:lnTo>
                                      <a:pt x="9957" y="10855"/>
                                    </a:lnTo>
                                    <a:lnTo>
                                      <a:pt x="9345" y="10197"/>
                                    </a:lnTo>
                                    <a:lnTo>
                                      <a:pt x="8732" y="9758"/>
                                    </a:lnTo>
                                    <a:lnTo>
                                      <a:pt x="8426" y="9320"/>
                                    </a:lnTo>
                                    <a:lnTo>
                                      <a:pt x="7966" y="8991"/>
                                    </a:lnTo>
                                    <a:lnTo>
                                      <a:pt x="7813" y="8333"/>
                                    </a:lnTo>
                                    <a:lnTo>
                                      <a:pt x="7506" y="7894"/>
                                    </a:lnTo>
                                    <a:lnTo>
                                      <a:pt x="7047" y="7456"/>
                                    </a:lnTo>
                                    <a:lnTo>
                                      <a:pt x="6740" y="7127"/>
                                    </a:lnTo>
                                    <a:lnTo>
                                      <a:pt x="5668" y="6469"/>
                                    </a:lnTo>
                                    <a:lnTo>
                                      <a:pt x="4443" y="5921"/>
                                    </a:lnTo>
                                    <a:lnTo>
                                      <a:pt x="3523" y="5153"/>
                                    </a:lnTo>
                                    <a:lnTo>
                                      <a:pt x="2604" y="4605"/>
                                    </a:lnTo>
                                    <a:lnTo>
                                      <a:pt x="2298" y="4166"/>
                                    </a:lnTo>
                                    <a:lnTo>
                                      <a:pt x="1991" y="3618"/>
                                    </a:lnTo>
                                    <a:lnTo>
                                      <a:pt x="1838" y="3070"/>
                                    </a:lnTo>
                                    <a:lnTo>
                                      <a:pt x="1685" y="2412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  <p:sp>
                            <p:nvSpPr>
                              <p:cNvPr id="133" name="Shape 661"/>
                              <p:cNvSpPr/>
                              <p:nvPr/>
                            </p:nvSpPr>
                            <p:spPr>
                              <a:xfrm>
                                <a:off x="0" y="86784"/>
                                <a:ext cx="4535725" cy="1326801"/>
                              </a:xfrm>
                              <a:custGeom>
                                <a:avLst/>
                                <a:gdLst/>
                                <a:ahLst/>
                                <a:cxnLst>
                                  <a:cxn ang="0">
                                    <a:pos x="wd2" y="hd2"/>
                                  </a:cxn>
                                  <a:cxn ang="5400000">
                                    <a:pos x="wd2" y="hd2"/>
                                  </a:cxn>
                                  <a:cxn ang="10800000">
                                    <a:pos x="wd2" y="hd2"/>
                                  </a:cxn>
                                  <a:cxn ang="16200000">
                                    <a:pos x="wd2" y="hd2"/>
                                  </a:cxn>
                                </a:cxnLst>
                                <a:rect l="0" t="0" r="r" b="b"/>
                                <a:pathLst>
                                  <a:path w="21600" h="21600" extrusionOk="0">
                                    <a:moveTo>
                                      <a:pt x="1108" y="14780"/>
                                    </a:moveTo>
                                    <a:lnTo>
                                      <a:pt x="1238" y="14780"/>
                                    </a:lnTo>
                                    <a:lnTo>
                                      <a:pt x="1298" y="14645"/>
                                    </a:lnTo>
                                    <a:lnTo>
                                      <a:pt x="1427" y="14645"/>
                                    </a:lnTo>
                                    <a:lnTo>
                                      <a:pt x="1507" y="14780"/>
                                    </a:lnTo>
                                    <a:lnTo>
                                      <a:pt x="1577" y="14971"/>
                                    </a:lnTo>
                                    <a:lnTo>
                                      <a:pt x="1557" y="15242"/>
                                    </a:lnTo>
                                    <a:lnTo>
                                      <a:pt x="1697" y="15324"/>
                                    </a:lnTo>
                                    <a:lnTo>
                                      <a:pt x="1767" y="15813"/>
                                    </a:lnTo>
                                    <a:lnTo>
                                      <a:pt x="1857" y="15731"/>
                                    </a:lnTo>
                                    <a:lnTo>
                                      <a:pt x="1916" y="15922"/>
                                    </a:lnTo>
                                    <a:lnTo>
                                      <a:pt x="2016" y="15894"/>
                                    </a:lnTo>
                                    <a:lnTo>
                                      <a:pt x="2126" y="16085"/>
                                    </a:lnTo>
                                    <a:lnTo>
                                      <a:pt x="2256" y="16085"/>
                                    </a:lnTo>
                                    <a:lnTo>
                                      <a:pt x="2386" y="16302"/>
                                    </a:lnTo>
                                    <a:lnTo>
                                      <a:pt x="2495" y="16438"/>
                                    </a:lnTo>
                                    <a:lnTo>
                                      <a:pt x="2475" y="16791"/>
                                    </a:lnTo>
                                    <a:lnTo>
                                      <a:pt x="2475" y="17117"/>
                                    </a:lnTo>
                                    <a:lnTo>
                                      <a:pt x="2495" y="17470"/>
                                    </a:lnTo>
                                    <a:lnTo>
                                      <a:pt x="2416" y="17470"/>
                                    </a:lnTo>
                                    <a:lnTo>
                                      <a:pt x="2286" y="17552"/>
                                    </a:lnTo>
                                    <a:lnTo>
                                      <a:pt x="2256" y="17878"/>
                                    </a:lnTo>
                                    <a:lnTo>
                                      <a:pt x="2266" y="17878"/>
                                    </a:lnTo>
                                    <a:lnTo>
                                      <a:pt x="2266" y="17851"/>
                                    </a:lnTo>
                                    <a:lnTo>
                                      <a:pt x="2296" y="17851"/>
                                    </a:lnTo>
                                    <a:lnTo>
                                      <a:pt x="2306" y="17823"/>
                                    </a:lnTo>
                                    <a:lnTo>
                                      <a:pt x="2316" y="17823"/>
                                    </a:lnTo>
                                    <a:lnTo>
                                      <a:pt x="2296" y="17851"/>
                                    </a:lnTo>
                                    <a:lnTo>
                                      <a:pt x="2286" y="17932"/>
                                    </a:lnTo>
                                    <a:lnTo>
                                      <a:pt x="2256" y="17959"/>
                                    </a:lnTo>
                                    <a:lnTo>
                                      <a:pt x="2236" y="18014"/>
                                    </a:lnTo>
                                    <a:lnTo>
                                      <a:pt x="2226" y="18068"/>
                                    </a:lnTo>
                                    <a:lnTo>
                                      <a:pt x="2196" y="18122"/>
                                    </a:lnTo>
                                    <a:lnTo>
                                      <a:pt x="2176" y="18149"/>
                                    </a:lnTo>
                                    <a:lnTo>
                                      <a:pt x="2146" y="18231"/>
                                    </a:lnTo>
                                    <a:lnTo>
                                      <a:pt x="2166" y="18231"/>
                                    </a:lnTo>
                                    <a:lnTo>
                                      <a:pt x="2186" y="18258"/>
                                    </a:lnTo>
                                    <a:lnTo>
                                      <a:pt x="2206" y="18258"/>
                                    </a:lnTo>
                                    <a:lnTo>
                                      <a:pt x="2236" y="18312"/>
                                    </a:lnTo>
                                    <a:lnTo>
                                      <a:pt x="2246" y="18340"/>
                                    </a:lnTo>
                                    <a:lnTo>
                                      <a:pt x="2286" y="18340"/>
                                    </a:lnTo>
                                    <a:lnTo>
                                      <a:pt x="2266" y="18448"/>
                                    </a:lnTo>
                                    <a:lnTo>
                                      <a:pt x="2236" y="18693"/>
                                    </a:lnTo>
                                    <a:lnTo>
                                      <a:pt x="2206" y="18720"/>
                                    </a:lnTo>
                                    <a:lnTo>
                                      <a:pt x="2186" y="18802"/>
                                    </a:lnTo>
                                    <a:lnTo>
                                      <a:pt x="2166" y="18829"/>
                                    </a:lnTo>
                                    <a:lnTo>
                                      <a:pt x="2126" y="18910"/>
                                    </a:lnTo>
                                    <a:lnTo>
                                      <a:pt x="2126" y="19019"/>
                                    </a:lnTo>
                                    <a:lnTo>
                                      <a:pt x="2136" y="19100"/>
                                    </a:lnTo>
                                    <a:lnTo>
                                      <a:pt x="2166" y="19182"/>
                                    </a:lnTo>
                                    <a:lnTo>
                                      <a:pt x="2196" y="19209"/>
                                    </a:lnTo>
                                    <a:lnTo>
                                      <a:pt x="2236" y="19236"/>
                                    </a:lnTo>
                                    <a:lnTo>
                                      <a:pt x="2286" y="19318"/>
                                    </a:lnTo>
                                    <a:lnTo>
                                      <a:pt x="2316" y="19399"/>
                                    </a:lnTo>
                                    <a:lnTo>
                                      <a:pt x="2366" y="19508"/>
                                    </a:lnTo>
                                    <a:lnTo>
                                      <a:pt x="2396" y="19589"/>
                                    </a:lnTo>
                                    <a:lnTo>
                                      <a:pt x="2475" y="19752"/>
                                    </a:lnTo>
                                    <a:lnTo>
                                      <a:pt x="2515" y="19807"/>
                                    </a:lnTo>
                                    <a:lnTo>
                                      <a:pt x="2565" y="19861"/>
                                    </a:lnTo>
                                    <a:lnTo>
                                      <a:pt x="2615" y="19943"/>
                                    </a:lnTo>
                                    <a:lnTo>
                                      <a:pt x="2665" y="19970"/>
                                    </a:lnTo>
                                    <a:lnTo>
                                      <a:pt x="2745" y="20133"/>
                                    </a:lnTo>
                                    <a:lnTo>
                                      <a:pt x="2895" y="20242"/>
                                    </a:lnTo>
                                    <a:lnTo>
                                      <a:pt x="3044" y="20377"/>
                                    </a:lnTo>
                                    <a:lnTo>
                                      <a:pt x="3134" y="20242"/>
                                    </a:lnTo>
                                    <a:lnTo>
                                      <a:pt x="3254" y="20459"/>
                                    </a:lnTo>
                                    <a:lnTo>
                                      <a:pt x="3364" y="20649"/>
                                    </a:lnTo>
                                    <a:lnTo>
                                      <a:pt x="3474" y="20540"/>
                                    </a:lnTo>
                                    <a:lnTo>
                                      <a:pt x="3603" y="20649"/>
                                    </a:lnTo>
                                    <a:lnTo>
                                      <a:pt x="3683" y="20921"/>
                                    </a:lnTo>
                                    <a:lnTo>
                                      <a:pt x="3813" y="21138"/>
                                    </a:lnTo>
                                    <a:lnTo>
                                      <a:pt x="3923" y="21410"/>
                                    </a:lnTo>
                                    <a:lnTo>
                                      <a:pt x="4033" y="21600"/>
                                    </a:lnTo>
                                    <a:lnTo>
                                      <a:pt x="4112" y="21247"/>
                                    </a:lnTo>
                                    <a:lnTo>
                                      <a:pt x="4132" y="21247"/>
                                    </a:lnTo>
                                    <a:lnTo>
                                      <a:pt x="4112" y="21192"/>
                                    </a:lnTo>
                                    <a:lnTo>
                                      <a:pt x="4102" y="21138"/>
                                    </a:lnTo>
                                    <a:lnTo>
                                      <a:pt x="4082" y="21111"/>
                                    </a:lnTo>
                                    <a:lnTo>
                                      <a:pt x="4072" y="21057"/>
                                    </a:lnTo>
                                    <a:lnTo>
                                      <a:pt x="4072" y="20921"/>
                                    </a:lnTo>
                                    <a:lnTo>
                                      <a:pt x="4062" y="20921"/>
                                    </a:lnTo>
                                    <a:lnTo>
                                      <a:pt x="4043" y="20839"/>
                                    </a:lnTo>
                                    <a:lnTo>
                                      <a:pt x="4003" y="20731"/>
                                    </a:lnTo>
                                    <a:lnTo>
                                      <a:pt x="3973" y="20622"/>
                                    </a:lnTo>
                                    <a:lnTo>
                                      <a:pt x="3863" y="20323"/>
                                    </a:lnTo>
                                    <a:lnTo>
                                      <a:pt x="3863" y="20242"/>
                                    </a:lnTo>
                                    <a:lnTo>
                                      <a:pt x="3833" y="19970"/>
                                    </a:lnTo>
                                    <a:lnTo>
                                      <a:pt x="3833" y="19780"/>
                                    </a:lnTo>
                                    <a:lnTo>
                                      <a:pt x="3813" y="19752"/>
                                    </a:lnTo>
                                    <a:lnTo>
                                      <a:pt x="3793" y="19698"/>
                                    </a:lnTo>
                                    <a:lnTo>
                                      <a:pt x="3763" y="19671"/>
                                    </a:lnTo>
                                    <a:lnTo>
                                      <a:pt x="3743" y="19589"/>
                                    </a:lnTo>
                                    <a:lnTo>
                                      <a:pt x="3723" y="19426"/>
                                    </a:lnTo>
                                    <a:lnTo>
                                      <a:pt x="3703" y="19372"/>
                                    </a:lnTo>
                                    <a:lnTo>
                                      <a:pt x="3703" y="19236"/>
                                    </a:lnTo>
                                    <a:lnTo>
                                      <a:pt x="3723" y="19182"/>
                                    </a:lnTo>
                                    <a:lnTo>
                                      <a:pt x="3723" y="19100"/>
                                    </a:lnTo>
                                    <a:lnTo>
                                      <a:pt x="3733" y="18992"/>
                                    </a:lnTo>
                                    <a:lnTo>
                                      <a:pt x="3743" y="18910"/>
                                    </a:lnTo>
                                    <a:lnTo>
                                      <a:pt x="3763" y="18829"/>
                                    </a:lnTo>
                                    <a:lnTo>
                                      <a:pt x="3783" y="18802"/>
                                    </a:lnTo>
                                    <a:lnTo>
                                      <a:pt x="3793" y="18747"/>
                                    </a:lnTo>
                                    <a:lnTo>
                                      <a:pt x="3813" y="18720"/>
                                    </a:lnTo>
                                    <a:lnTo>
                                      <a:pt x="3833" y="18638"/>
                                    </a:lnTo>
                                    <a:lnTo>
                                      <a:pt x="3863" y="18611"/>
                                    </a:lnTo>
                                    <a:lnTo>
                                      <a:pt x="3883" y="18557"/>
                                    </a:lnTo>
                                    <a:lnTo>
                                      <a:pt x="3913" y="18503"/>
                                    </a:lnTo>
                                    <a:lnTo>
                                      <a:pt x="3933" y="18448"/>
                                    </a:lnTo>
                                    <a:lnTo>
                                      <a:pt x="3953" y="18421"/>
                                    </a:lnTo>
                                    <a:lnTo>
                                      <a:pt x="3983" y="18340"/>
                                    </a:lnTo>
                                    <a:lnTo>
                                      <a:pt x="3983" y="18258"/>
                                    </a:lnTo>
                                    <a:lnTo>
                                      <a:pt x="3923" y="18231"/>
                                    </a:lnTo>
                                    <a:lnTo>
                                      <a:pt x="3983" y="18014"/>
                                    </a:lnTo>
                                    <a:lnTo>
                                      <a:pt x="3863" y="17470"/>
                                    </a:lnTo>
                                    <a:lnTo>
                                      <a:pt x="3733" y="17470"/>
                                    </a:lnTo>
                                    <a:lnTo>
                                      <a:pt x="3683" y="17198"/>
                                    </a:lnTo>
                                    <a:lnTo>
                                      <a:pt x="3623" y="17117"/>
                                    </a:lnTo>
                                    <a:lnTo>
                                      <a:pt x="3603" y="16791"/>
                                    </a:lnTo>
                                    <a:lnTo>
                                      <a:pt x="3603" y="16383"/>
                                    </a:lnTo>
                                    <a:lnTo>
                                      <a:pt x="3643" y="16085"/>
                                    </a:lnTo>
                                    <a:lnTo>
                                      <a:pt x="3643" y="15894"/>
                                    </a:lnTo>
                                    <a:lnTo>
                                      <a:pt x="3753" y="16003"/>
                                    </a:lnTo>
                                    <a:lnTo>
                                      <a:pt x="3863" y="16166"/>
                                    </a:lnTo>
                                    <a:lnTo>
                                      <a:pt x="3923" y="16085"/>
                                    </a:lnTo>
                                    <a:lnTo>
                                      <a:pt x="3833" y="15731"/>
                                    </a:lnTo>
                                    <a:lnTo>
                                      <a:pt x="3943" y="15541"/>
                                    </a:lnTo>
                                    <a:lnTo>
                                      <a:pt x="4052" y="15215"/>
                                    </a:lnTo>
                                    <a:lnTo>
                                      <a:pt x="4162" y="15134"/>
                                    </a:lnTo>
                                    <a:lnTo>
                                      <a:pt x="4262" y="15134"/>
                                    </a:lnTo>
                                    <a:lnTo>
                                      <a:pt x="4352" y="15052"/>
                                    </a:lnTo>
                                    <a:lnTo>
                                      <a:pt x="4482" y="15215"/>
                                    </a:lnTo>
                                    <a:lnTo>
                                      <a:pt x="4621" y="15405"/>
                                    </a:lnTo>
                                    <a:lnTo>
                                      <a:pt x="4751" y="15731"/>
                                    </a:lnTo>
                                    <a:lnTo>
                                      <a:pt x="4911" y="15677"/>
                                    </a:lnTo>
                                    <a:lnTo>
                                      <a:pt x="5031" y="15541"/>
                                    </a:lnTo>
                                    <a:lnTo>
                                      <a:pt x="5130" y="15487"/>
                                    </a:lnTo>
                                    <a:lnTo>
                                      <a:pt x="5240" y="15405"/>
                                    </a:lnTo>
                                    <a:lnTo>
                                      <a:pt x="5370" y="15595"/>
                                    </a:lnTo>
                                    <a:lnTo>
                                      <a:pt x="5530" y="15731"/>
                                    </a:lnTo>
                                    <a:lnTo>
                                      <a:pt x="5650" y="15677"/>
                                    </a:lnTo>
                                    <a:lnTo>
                                      <a:pt x="5809" y="15541"/>
                                    </a:lnTo>
                                    <a:lnTo>
                                      <a:pt x="5809" y="15215"/>
                                    </a:lnTo>
                                    <a:lnTo>
                                      <a:pt x="5699" y="15215"/>
                                    </a:lnTo>
                                    <a:lnTo>
                                      <a:pt x="5590" y="15052"/>
                                    </a:lnTo>
                                    <a:lnTo>
                                      <a:pt x="5510" y="14862"/>
                                    </a:lnTo>
                                    <a:lnTo>
                                      <a:pt x="5620" y="14780"/>
                                    </a:lnTo>
                                    <a:lnTo>
                                      <a:pt x="5590" y="14373"/>
                                    </a:lnTo>
                                    <a:lnTo>
                                      <a:pt x="5759" y="14291"/>
                                    </a:lnTo>
                                    <a:lnTo>
                                      <a:pt x="5570" y="13857"/>
                                    </a:lnTo>
                                    <a:lnTo>
                                      <a:pt x="5869" y="13612"/>
                                    </a:lnTo>
                                    <a:lnTo>
                                      <a:pt x="6149" y="13585"/>
                                    </a:lnTo>
                                    <a:lnTo>
                                      <a:pt x="6189" y="13286"/>
                                    </a:lnTo>
                                    <a:lnTo>
                                      <a:pt x="6378" y="13232"/>
                                    </a:lnTo>
                                    <a:lnTo>
                                      <a:pt x="6558" y="13096"/>
                                    </a:lnTo>
                                    <a:lnTo>
                                      <a:pt x="6638" y="12906"/>
                                    </a:lnTo>
                                    <a:lnTo>
                                      <a:pt x="6827" y="13014"/>
                                    </a:lnTo>
                                    <a:lnTo>
                                      <a:pt x="6957" y="12906"/>
                                    </a:lnTo>
                                    <a:lnTo>
                                      <a:pt x="7017" y="13096"/>
                                    </a:lnTo>
                                    <a:lnTo>
                                      <a:pt x="7047" y="13585"/>
                                    </a:lnTo>
                                    <a:lnTo>
                                      <a:pt x="7177" y="13612"/>
                                    </a:lnTo>
                                    <a:lnTo>
                                      <a:pt x="7207" y="13422"/>
                                    </a:lnTo>
                                    <a:lnTo>
                                      <a:pt x="7277" y="13612"/>
                                    </a:lnTo>
                                    <a:lnTo>
                                      <a:pt x="7386" y="13694"/>
                                    </a:lnTo>
                                    <a:lnTo>
                                      <a:pt x="7476" y="13612"/>
                                    </a:lnTo>
                                    <a:lnTo>
                                      <a:pt x="7476" y="14047"/>
                                    </a:lnTo>
                                    <a:lnTo>
                                      <a:pt x="7576" y="13965"/>
                                    </a:lnTo>
                                    <a:lnTo>
                                      <a:pt x="7706" y="13775"/>
                                    </a:lnTo>
                                    <a:lnTo>
                                      <a:pt x="7816" y="13503"/>
                                    </a:lnTo>
                                    <a:lnTo>
                                      <a:pt x="7895" y="13368"/>
                                    </a:lnTo>
                                    <a:lnTo>
                                      <a:pt x="7895" y="13694"/>
                                    </a:lnTo>
                                    <a:lnTo>
                                      <a:pt x="8025" y="13911"/>
                                    </a:lnTo>
                                    <a:lnTo>
                                      <a:pt x="8145" y="14101"/>
                                    </a:lnTo>
                                    <a:lnTo>
                                      <a:pt x="8305" y="14536"/>
                                    </a:lnTo>
                                    <a:lnTo>
                                      <a:pt x="8444" y="14971"/>
                                    </a:lnTo>
                                    <a:lnTo>
                                      <a:pt x="8604" y="15324"/>
                                    </a:lnTo>
                                    <a:lnTo>
                                      <a:pt x="8664" y="15677"/>
                                    </a:lnTo>
                                    <a:lnTo>
                                      <a:pt x="8704" y="15324"/>
                                    </a:lnTo>
                                    <a:lnTo>
                                      <a:pt x="8764" y="15324"/>
                                    </a:lnTo>
                                    <a:lnTo>
                                      <a:pt x="8864" y="15541"/>
                                    </a:lnTo>
                                    <a:lnTo>
                                      <a:pt x="8963" y="15677"/>
                                    </a:lnTo>
                                    <a:lnTo>
                                      <a:pt x="9083" y="15677"/>
                                    </a:lnTo>
                                    <a:lnTo>
                                      <a:pt x="9193" y="15487"/>
                                    </a:lnTo>
                                    <a:lnTo>
                                      <a:pt x="9303" y="15813"/>
                                    </a:lnTo>
                                    <a:lnTo>
                                      <a:pt x="9452" y="16085"/>
                                    </a:lnTo>
                                    <a:lnTo>
                                      <a:pt x="9582" y="16383"/>
                                    </a:lnTo>
                                    <a:lnTo>
                                      <a:pt x="9732" y="16438"/>
                                    </a:lnTo>
                                    <a:lnTo>
                                      <a:pt x="9752" y="16519"/>
                                    </a:lnTo>
                                    <a:lnTo>
                                      <a:pt x="9762" y="16492"/>
                                    </a:lnTo>
                                    <a:lnTo>
                                      <a:pt x="9772" y="16438"/>
                                    </a:lnTo>
                                    <a:lnTo>
                                      <a:pt x="9792" y="16438"/>
                                    </a:lnTo>
                                    <a:lnTo>
                                      <a:pt x="9802" y="16411"/>
                                    </a:lnTo>
                                    <a:lnTo>
                                      <a:pt x="9872" y="16411"/>
                                    </a:lnTo>
                                    <a:lnTo>
                                      <a:pt x="9892" y="16438"/>
                                    </a:lnTo>
                                    <a:lnTo>
                                      <a:pt x="9922" y="16438"/>
                                    </a:lnTo>
                                    <a:lnTo>
                                      <a:pt x="9962" y="16329"/>
                                    </a:lnTo>
                                    <a:lnTo>
                                      <a:pt x="9982" y="16302"/>
                                    </a:lnTo>
                                    <a:lnTo>
                                      <a:pt x="9991" y="16248"/>
                                    </a:lnTo>
                                    <a:lnTo>
                                      <a:pt x="10001" y="16248"/>
                                    </a:lnTo>
                                    <a:lnTo>
                                      <a:pt x="10071" y="16220"/>
                                    </a:lnTo>
                                    <a:lnTo>
                                      <a:pt x="10171" y="16003"/>
                                    </a:lnTo>
                                    <a:lnTo>
                                      <a:pt x="10211" y="15894"/>
                                    </a:lnTo>
                                    <a:lnTo>
                                      <a:pt x="10261" y="15731"/>
                                    </a:lnTo>
                                    <a:lnTo>
                                      <a:pt x="10321" y="15623"/>
                                    </a:lnTo>
                                    <a:lnTo>
                                      <a:pt x="10371" y="15541"/>
                                    </a:lnTo>
                                    <a:lnTo>
                                      <a:pt x="10491" y="15541"/>
                                    </a:lnTo>
                                    <a:lnTo>
                                      <a:pt x="10511" y="15595"/>
                                    </a:lnTo>
                                    <a:lnTo>
                                      <a:pt x="10540" y="15595"/>
                                    </a:lnTo>
                                    <a:lnTo>
                                      <a:pt x="10560" y="15623"/>
                                    </a:lnTo>
                                    <a:lnTo>
                                      <a:pt x="10580" y="15677"/>
                                    </a:lnTo>
                                    <a:lnTo>
                                      <a:pt x="10630" y="15677"/>
                                    </a:lnTo>
                                    <a:lnTo>
                                      <a:pt x="10710" y="15541"/>
                                    </a:lnTo>
                                    <a:lnTo>
                                      <a:pt x="10800" y="15541"/>
                                    </a:lnTo>
                                    <a:lnTo>
                                      <a:pt x="10800" y="15704"/>
                                    </a:lnTo>
                                    <a:lnTo>
                                      <a:pt x="10810" y="15786"/>
                                    </a:lnTo>
                                    <a:lnTo>
                                      <a:pt x="10820" y="15813"/>
                                    </a:lnTo>
                                    <a:lnTo>
                                      <a:pt x="10820" y="15894"/>
                                    </a:lnTo>
                                    <a:lnTo>
                                      <a:pt x="10830" y="15922"/>
                                    </a:lnTo>
                                    <a:lnTo>
                                      <a:pt x="10830" y="16003"/>
                                    </a:lnTo>
                                    <a:lnTo>
                                      <a:pt x="11389" y="16003"/>
                                    </a:lnTo>
                                    <a:lnTo>
                                      <a:pt x="11409" y="15813"/>
                                    </a:lnTo>
                                    <a:lnTo>
                                      <a:pt x="11369" y="15541"/>
                                    </a:lnTo>
                                    <a:lnTo>
                                      <a:pt x="11299" y="15351"/>
                                    </a:lnTo>
                                    <a:lnTo>
                                      <a:pt x="11269" y="15242"/>
                                    </a:lnTo>
                                    <a:lnTo>
                                      <a:pt x="11249" y="15134"/>
                                    </a:lnTo>
                                    <a:lnTo>
                                      <a:pt x="11249" y="14726"/>
                                    </a:lnTo>
                                    <a:lnTo>
                                      <a:pt x="11289" y="14645"/>
                                    </a:lnTo>
                                    <a:lnTo>
                                      <a:pt x="11878" y="15052"/>
                                    </a:lnTo>
                                    <a:lnTo>
                                      <a:pt x="11898" y="15297"/>
                                    </a:lnTo>
                                    <a:lnTo>
                                      <a:pt x="11928" y="15432"/>
                                    </a:lnTo>
                                    <a:lnTo>
                                      <a:pt x="11958" y="15595"/>
                                    </a:lnTo>
                                    <a:lnTo>
                                      <a:pt x="12008" y="15704"/>
                                    </a:lnTo>
                                    <a:lnTo>
                                      <a:pt x="12068" y="15786"/>
                                    </a:lnTo>
                                    <a:lnTo>
                                      <a:pt x="12187" y="15840"/>
                                    </a:lnTo>
                                    <a:lnTo>
                                      <a:pt x="12267" y="15894"/>
                                    </a:lnTo>
                                    <a:lnTo>
                                      <a:pt x="12307" y="15840"/>
                                    </a:lnTo>
                                    <a:lnTo>
                                      <a:pt x="12347" y="15840"/>
                                    </a:lnTo>
                                    <a:lnTo>
                                      <a:pt x="12377" y="15813"/>
                                    </a:lnTo>
                                    <a:lnTo>
                                      <a:pt x="12437" y="15731"/>
                                    </a:lnTo>
                                    <a:lnTo>
                                      <a:pt x="12477" y="15704"/>
                                    </a:lnTo>
                                    <a:lnTo>
                                      <a:pt x="12507" y="15677"/>
                                    </a:lnTo>
                                    <a:lnTo>
                                      <a:pt x="12547" y="15677"/>
                                    </a:lnTo>
                                    <a:lnTo>
                                      <a:pt x="12637" y="15704"/>
                                    </a:lnTo>
                                    <a:lnTo>
                                      <a:pt x="12726" y="15786"/>
                                    </a:lnTo>
                                    <a:lnTo>
                                      <a:pt x="12796" y="15840"/>
                                    </a:lnTo>
                                    <a:lnTo>
                                      <a:pt x="12866" y="16003"/>
                                    </a:lnTo>
                                    <a:lnTo>
                                      <a:pt x="12926" y="16112"/>
                                    </a:lnTo>
                                    <a:lnTo>
                                      <a:pt x="13046" y="16383"/>
                                    </a:lnTo>
                                    <a:lnTo>
                                      <a:pt x="13106" y="16438"/>
                                    </a:lnTo>
                                    <a:lnTo>
                                      <a:pt x="13635" y="16438"/>
                                    </a:lnTo>
                                    <a:lnTo>
                                      <a:pt x="13685" y="16411"/>
                                    </a:lnTo>
                                    <a:lnTo>
                                      <a:pt x="13725" y="16383"/>
                                    </a:lnTo>
                                    <a:lnTo>
                                      <a:pt x="13745" y="16248"/>
                                    </a:lnTo>
                                    <a:lnTo>
                                      <a:pt x="13755" y="16166"/>
                                    </a:lnTo>
                                    <a:lnTo>
                                      <a:pt x="13784" y="16030"/>
                                    </a:lnTo>
                                    <a:lnTo>
                                      <a:pt x="13804" y="15976"/>
                                    </a:lnTo>
                                    <a:lnTo>
                                      <a:pt x="13844" y="15894"/>
                                    </a:lnTo>
                                    <a:lnTo>
                                      <a:pt x="14034" y="15894"/>
                                    </a:lnTo>
                                    <a:lnTo>
                                      <a:pt x="14104" y="15922"/>
                                    </a:lnTo>
                                    <a:lnTo>
                                      <a:pt x="14164" y="15976"/>
                                    </a:lnTo>
                                    <a:lnTo>
                                      <a:pt x="14224" y="16003"/>
                                    </a:lnTo>
                                    <a:lnTo>
                                      <a:pt x="14254" y="16030"/>
                                    </a:lnTo>
                                    <a:lnTo>
                                      <a:pt x="14284" y="16085"/>
                                    </a:lnTo>
                                    <a:lnTo>
                                      <a:pt x="14443" y="16085"/>
                                    </a:lnTo>
                                    <a:lnTo>
                                      <a:pt x="14503" y="16003"/>
                                    </a:lnTo>
                                    <a:lnTo>
                                      <a:pt x="14543" y="15976"/>
                                    </a:lnTo>
                                    <a:lnTo>
                                      <a:pt x="14563" y="15894"/>
                                    </a:lnTo>
                                    <a:lnTo>
                                      <a:pt x="14593" y="15813"/>
                                    </a:lnTo>
                                    <a:lnTo>
                                      <a:pt x="14613" y="15731"/>
                                    </a:lnTo>
                                    <a:lnTo>
                                      <a:pt x="14633" y="15677"/>
                                    </a:lnTo>
                                    <a:lnTo>
                                      <a:pt x="14623" y="15623"/>
                                    </a:lnTo>
                                    <a:lnTo>
                                      <a:pt x="14603" y="15595"/>
                                    </a:lnTo>
                                    <a:lnTo>
                                      <a:pt x="14593" y="15541"/>
                                    </a:lnTo>
                                    <a:lnTo>
                                      <a:pt x="14573" y="15487"/>
                                    </a:lnTo>
                                    <a:lnTo>
                                      <a:pt x="14563" y="15432"/>
                                    </a:lnTo>
                                    <a:lnTo>
                                      <a:pt x="14553" y="15351"/>
                                    </a:lnTo>
                                    <a:lnTo>
                                      <a:pt x="14553" y="15106"/>
                                    </a:lnTo>
                                    <a:lnTo>
                                      <a:pt x="14573" y="14943"/>
                                    </a:lnTo>
                                    <a:lnTo>
                                      <a:pt x="14573" y="14862"/>
                                    </a:lnTo>
                                    <a:lnTo>
                                      <a:pt x="14593" y="14780"/>
                                    </a:lnTo>
                                    <a:lnTo>
                                      <a:pt x="14593" y="14536"/>
                                    </a:lnTo>
                                    <a:lnTo>
                                      <a:pt x="14563" y="14454"/>
                                    </a:lnTo>
                                    <a:lnTo>
                                      <a:pt x="14543" y="14427"/>
                                    </a:lnTo>
                                    <a:lnTo>
                                      <a:pt x="14503" y="14346"/>
                                    </a:lnTo>
                                    <a:lnTo>
                                      <a:pt x="14473" y="14291"/>
                                    </a:lnTo>
                                    <a:lnTo>
                                      <a:pt x="14443" y="14264"/>
                                    </a:lnTo>
                                    <a:lnTo>
                                      <a:pt x="14423" y="14101"/>
                                    </a:lnTo>
                                    <a:lnTo>
                                      <a:pt x="14423" y="14047"/>
                                    </a:lnTo>
                                    <a:lnTo>
                                      <a:pt x="14433" y="13992"/>
                                    </a:lnTo>
                                    <a:lnTo>
                                      <a:pt x="14433" y="13965"/>
                                    </a:lnTo>
                                    <a:lnTo>
                                      <a:pt x="14423" y="13911"/>
                                    </a:lnTo>
                                    <a:lnTo>
                                      <a:pt x="14803" y="13694"/>
                                    </a:lnTo>
                                    <a:lnTo>
                                      <a:pt x="14872" y="13775"/>
                                    </a:lnTo>
                                    <a:lnTo>
                                      <a:pt x="14932" y="13802"/>
                                    </a:lnTo>
                                    <a:lnTo>
                                      <a:pt x="14982" y="13857"/>
                                    </a:lnTo>
                                    <a:lnTo>
                                      <a:pt x="15032" y="13884"/>
                                    </a:lnTo>
                                    <a:lnTo>
                                      <a:pt x="15062" y="13911"/>
                                    </a:lnTo>
                                    <a:lnTo>
                                      <a:pt x="15112" y="13965"/>
                                    </a:lnTo>
                                    <a:lnTo>
                                      <a:pt x="15162" y="13992"/>
                                    </a:lnTo>
                                    <a:lnTo>
                                      <a:pt x="15282" y="14155"/>
                                    </a:lnTo>
                                    <a:lnTo>
                                      <a:pt x="15391" y="14454"/>
                                    </a:lnTo>
                                    <a:lnTo>
                                      <a:pt x="15441" y="14645"/>
                                    </a:lnTo>
                                    <a:lnTo>
                                      <a:pt x="15551" y="14943"/>
                                    </a:lnTo>
                                    <a:lnTo>
                                      <a:pt x="15611" y="15025"/>
                                    </a:lnTo>
                                    <a:lnTo>
                                      <a:pt x="15701" y="15052"/>
                                    </a:lnTo>
                                    <a:lnTo>
                                      <a:pt x="15731" y="15324"/>
                                    </a:lnTo>
                                    <a:lnTo>
                                      <a:pt x="15761" y="15514"/>
                                    </a:lnTo>
                                    <a:lnTo>
                                      <a:pt x="15821" y="15677"/>
                                    </a:lnTo>
                                    <a:lnTo>
                                      <a:pt x="15891" y="15813"/>
                                    </a:lnTo>
                                    <a:lnTo>
                                      <a:pt x="15970" y="15922"/>
                                    </a:lnTo>
                                    <a:lnTo>
                                      <a:pt x="16130" y="16085"/>
                                    </a:lnTo>
                                    <a:lnTo>
                                      <a:pt x="16230" y="16166"/>
                                    </a:lnTo>
                                    <a:lnTo>
                                      <a:pt x="16310" y="16302"/>
                                    </a:lnTo>
                                    <a:lnTo>
                                      <a:pt x="16450" y="16682"/>
                                    </a:lnTo>
                                    <a:lnTo>
                                      <a:pt x="16519" y="16900"/>
                                    </a:lnTo>
                                    <a:lnTo>
                                      <a:pt x="16589" y="17090"/>
                                    </a:lnTo>
                                    <a:lnTo>
                                      <a:pt x="16669" y="17253"/>
                                    </a:lnTo>
                                    <a:lnTo>
                                      <a:pt x="16739" y="17362"/>
                                    </a:lnTo>
                                    <a:lnTo>
                                      <a:pt x="16819" y="17389"/>
                                    </a:lnTo>
                                    <a:lnTo>
                                      <a:pt x="16879" y="17389"/>
                                    </a:lnTo>
                                    <a:lnTo>
                                      <a:pt x="16929" y="17307"/>
                                    </a:lnTo>
                                    <a:lnTo>
                                      <a:pt x="16979" y="17253"/>
                                    </a:lnTo>
                                    <a:lnTo>
                                      <a:pt x="17018" y="17171"/>
                                    </a:lnTo>
                                    <a:lnTo>
                                      <a:pt x="17068" y="17063"/>
                                    </a:lnTo>
                                    <a:lnTo>
                                      <a:pt x="17118" y="16981"/>
                                    </a:lnTo>
                                    <a:lnTo>
                                      <a:pt x="17168" y="16927"/>
                                    </a:lnTo>
                                    <a:lnTo>
                                      <a:pt x="17228" y="16900"/>
                                    </a:lnTo>
                                    <a:lnTo>
                                      <a:pt x="17248" y="16927"/>
                                    </a:lnTo>
                                    <a:lnTo>
                                      <a:pt x="17258" y="16927"/>
                                    </a:lnTo>
                                    <a:lnTo>
                                      <a:pt x="17268" y="16981"/>
                                    </a:lnTo>
                                    <a:lnTo>
                                      <a:pt x="17288" y="16981"/>
                                    </a:lnTo>
                                    <a:lnTo>
                                      <a:pt x="17298" y="17008"/>
                                    </a:lnTo>
                                    <a:lnTo>
                                      <a:pt x="17308" y="17063"/>
                                    </a:lnTo>
                                    <a:lnTo>
                                      <a:pt x="17328" y="17063"/>
                                    </a:lnTo>
                                    <a:lnTo>
                                      <a:pt x="17328" y="17552"/>
                                    </a:lnTo>
                                    <a:lnTo>
                                      <a:pt x="17338" y="17660"/>
                                    </a:lnTo>
                                    <a:lnTo>
                                      <a:pt x="17338" y="17742"/>
                                    </a:lnTo>
                                    <a:lnTo>
                                      <a:pt x="17358" y="17823"/>
                                    </a:lnTo>
                                    <a:lnTo>
                                      <a:pt x="17368" y="17878"/>
                                    </a:lnTo>
                                    <a:lnTo>
                                      <a:pt x="17388" y="17959"/>
                                    </a:lnTo>
                                    <a:lnTo>
                                      <a:pt x="17398" y="18041"/>
                                    </a:lnTo>
                                    <a:lnTo>
                                      <a:pt x="17418" y="18068"/>
                                    </a:lnTo>
                                    <a:lnTo>
                                      <a:pt x="17418" y="18910"/>
                                    </a:lnTo>
                                    <a:lnTo>
                                      <a:pt x="17188" y="18910"/>
                                    </a:lnTo>
                                    <a:lnTo>
                                      <a:pt x="17178" y="18937"/>
                                    </a:lnTo>
                                    <a:lnTo>
                                      <a:pt x="17168" y="18992"/>
                                    </a:lnTo>
                                    <a:lnTo>
                                      <a:pt x="17148" y="18992"/>
                                    </a:lnTo>
                                    <a:lnTo>
                                      <a:pt x="17138" y="19019"/>
                                    </a:lnTo>
                                    <a:lnTo>
                                      <a:pt x="17138" y="19100"/>
                                    </a:lnTo>
                                    <a:lnTo>
                                      <a:pt x="17148" y="19318"/>
                                    </a:lnTo>
                                    <a:lnTo>
                                      <a:pt x="17178" y="19481"/>
                                    </a:lnTo>
                                    <a:lnTo>
                                      <a:pt x="17208" y="19671"/>
                                    </a:lnTo>
                                    <a:lnTo>
                                      <a:pt x="17318" y="19970"/>
                                    </a:lnTo>
                                    <a:lnTo>
                                      <a:pt x="17358" y="20133"/>
                                    </a:lnTo>
                                    <a:lnTo>
                                      <a:pt x="17607" y="20242"/>
                                    </a:lnTo>
                                    <a:lnTo>
                                      <a:pt x="17647" y="20242"/>
                                    </a:lnTo>
                                    <a:lnTo>
                                      <a:pt x="17697" y="20160"/>
                                    </a:lnTo>
                                    <a:lnTo>
                                      <a:pt x="17737" y="20078"/>
                                    </a:lnTo>
                                    <a:lnTo>
                                      <a:pt x="17767" y="19970"/>
                                    </a:lnTo>
                                    <a:lnTo>
                                      <a:pt x="17827" y="19671"/>
                                    </a:lnTo>
                                    <a:lnTo>
                                      <a:pt x="17877" y="19318"/>
                                    </a:lnTo>
                                    <a:lnTo>
                                      <a:pt x="17917" y="18937"/>
                                    </a:lnTo>
                                    <a:lnTo>
                                      <a:pt x="17937" y="18611"/>
                                    </a:lnTo>
                                    <a:lnTo>
                                      <a:pt x="17947" y="18258"/>
                                    </a:lnTo>
                                    <a:lnTo>
                                      <a:pt x="17947" y="17063"/>
                                    </a:lnTo>
                                    <a:lnTo>
                                      <a:pt x="17957" y="16981"/>
                                    </a:lnTo>
                                    <a:lnTo>
                                      <a:pt x="17977" y="16927"/>
                                    </a:lnTo>
                                    <a:lnTo>
                                      <a:pt x="17987" y="16927"/>
                                    </a:lnTo>
                                    <a:lnTo>
                                      <a:pt x="18007" y="16900"/>
                                    </a:lnTo>
                                    <a:lnTo>
                                      <a:pt x="18007" y="16601"/>
                                    </a:lnTo>
                                    <a:lnTo>
                                      <a:pt x="17997" y="16574"/>
                                    </a:lnTo>
                                    <a:lnTo>
                                      <a:pt x="17977" y="16492"/>
                                    </a:lnTo>
                                    <a:lnTo>
                                      <a:pt x="17937" y="16411"/>
                                    </a:lnTo>
                                    <a:lnTo>
                                      <a:pt x="17917" y="16329"/>
                                    </a:lnTo>
                                    <a:lnTo>
                                      <a:pt x="17887" y="16220"/>
                                    </a:lnTo>
                                    <a:lnTo>
                                      <a:pt x="17877" y="16085"/>
                                    </a:lnTo>
                                    <a:lnTo>
                                      <a:pt x="17867" y="15976"/>
                                    </a:lnTo>
                                    <a:lnTo>
                                      <a:pt x="17867" y="15894"/>
                                    </a:lnTo>
                                    <a:lnTo>
                                      <a:pt x="17807" y="15731"/>
                                    </a:lnTo>
                                    <a:lnTo>
                                      <a:pt x="17747" y="15541"/>
                                    </a:lnTo>
                                    <a:lnTo>
                                      <a:pt x="17697" y="15324"/>
                                    </a:lnTo>
                                    <a:lnTo>
                                      <a:pt x="17667" y="15052"/>
                                    </a:lnTo>
                                    <a:lnTo>
                                      <a:pt x="17617" y="14835"/>
                                    </a:lnTo>
                                    <a:lnTo>
                                      <a:pt x="17577" y="14536"/>
                                    </a:lnTo>
                                    <a:lnTo>
                                      <a:pt x="17548" y="14264"/>
                                    </a:lnTo>
                                    <a:lnTo>
                                      <a:pt x="17498" y="13965"/>
                                    </a:lnTo>
                                    <a:lnTo>
                                      <a:pt x="17458" y="13775"/>
                                    </a:lnTo>
                                    <a:lnTo>
                                      <a:pt x="17398" y="13612"/>
                                    </a:lnTo>
                                    <a:lnTo>
                                      <a:pt x="17258" y="13395"/>
                                    </a:lnTo>
                                    <a:lnTo>
                                      <a:pt x="17078" y="13232"/>
                                    </a:lnTo>
                                    <a:lnTo>
                                      <a:pt x="16979" y="13177"/>
                                    </a:lnTo>
                                    <a:lnTo>
                                      <a:pt x="16879" y="13096"/>
                                    </a:lnTo>
                                    <a:lnTo>
                                      <a:pt x="16879" y="13286"/>
                                    </a:lnTo>
                                    <a:lnTo>
                                      <a:pt x="16869" y="13368"/>
                                    </a:lnTo>
                                    <a:lnTo>
                                      <a:pt x="16859" y="13422"/>
                                    </a:lnTo>
                                    <a:lnTo>
                                      <a:pt x="16839" y="13503"/>
                                    </a:lnTo>
                                    <a:lnTo>
                                      <a:pt x="16829" y="13585"/>
                                    </a:lnTo>
                                    <a:lnTo>
                                      <a:pt x="16819" y="13612"/>
                                    </a:lnTo>
                                    <a:lnTo>
                                      <a:pt x="16789" y="13503"/>
                                    </a:lnTo>
                                    <a:lnTo>
                                      <a:pt x="16739" y="13422"/>
                                    </a:lnTo>
                                    <a:lnTo>
                                      <a:pt x="16689" y="13395"/>
                                    </a:lnTo>
                                    <a:lnTo>
                                      <a:pt x="16649" y="13368"/>
                                    </a:lnTo>
                                    <a:lnTo>
                                      <a:pt x="16609" y="13313"/>
                                    </a:lnTo>
                                    <a:lnTo>
                                      <a:pt x="16569" y="13232"/>
                                    </a:lnTo>
                                    <a:lnTo>
                                      <a:pt x="16549" y="13123"/>
                                    </a:lnTo>
                                    <a:lnTo>
                                      <a:pt x="16549" y="12933"/>
                                    </a:lnTo>
                                    <a:lnTo>
                                      <a:pt x="16489" y="12933"/>
                                    </a:lnTo>
                                    <a:lnTo>
                                      <a:pt x="16440" y="12906"/>
                                    </a:lnTo>
                                    <a:lnTo>
                                      <a:pt x="16380" y="12851"/>
                                    </a:lnTo>
                                    <a:lnTo>
                                      <a:pt x="16320" y="12824"/>
                                    </a:lnTo>
                                    <a:lnTo>
                                      <a:pt x="16270" y="12797"/>
                                    </a:lnTo>
                                    <a:lnTo>
                                      <a:pt x="16240" y="12743"/>
                                    </a:lnTo>
                                    <a:lnTo>
                                      <a:pt x="16230" y="12743"/>
                                    </a:lnTo>
                                    <a:lnTo>
                                      <a:pt x="16230" y="12661"/>
                                    </a:lnTo>
                                    <a:lnTo>
                                      <a:pt x="16240" y="12607"/>
                                    </a:lnTo>
                                    <a:lnTo>
                                      <a:pt x="16250" y="12525"/>
                                    </a:lnTo>
                                    <a:lnTo>
                                      <a:pt x="16310" y="12281"/>
                                    </a:lnTo>
                                    <a:lnTo>
                                      <a:pt x="16330" y="12226"/>
                                    </a:lnTo>
                                    <a:lnTo>
                                      <a:pt x="16340" y="12145"/>
                                    </a:lnTo>
                                    <a:lnTo>
                                      <a:pt x="16330" y="11982"/>
                                    </a:lnTo>
                                    <a:lnTo>
                                      <a:pt x="16340" y="11846"/>
                                    </a:lnTo>
                                    <a:lnTo>
                                      <a:pt x="16360" y="11683"/>
                                    </a:lnTo>
                                    <a:lnTo>
                                      <a:pt x="16380" y="11493"/>
                                    </a:lnTo>
                                    <a:lnTo>
                                      <a:pt x="16420" y="11357"/>
                                    </a:lnTo>
                                    <a:lnTo>
                                      <a:pt x="16450" y="11194"/>
                                    </a:lnTo>
                                    <a:lnTo>
                                      <a:pt x="16479" y="11085"/>
                                    </a:lnTo>
                                    <a:lnTo>
                                      <a:pt x="16499" y="10977"/>
                                    </a:lnTo>
                                    <a:lnTo>
                                      <a:pt x="16499" y="10162"/>
                                    </a:lnTo>
                                    <a:lnTo>
                                      <a:pt x="16519" y="10134"/>
                                    </a:lnTo>
                                    <a:lnTo>
                                      <a:pt x="16609" y="10134"/>
                                    </a:lnTo>
                                    <a:lnTo>
                                      <a:pt x="16629" y="10162"/>
                                    </a:lnTo>
                                    <a:lnTo>
                                      <a:pt x="16839" y="10162"/>
                                    </a:lnTo>
                                    <a:lnTo>
                                      <a:pt x="16929" y="10216"/>
                                    </a:lnTo>
                                    <a:lnTo>
                                      <a:pt x="17018" y="10243"/>
                                    </a:lnTo>
                                    <a:lnTo>
                                      <a:pt x="17118" y="10243"/>
                                    </a:lnTo>
                                    <a:lnTo>
                                      <a:pt x="17208" y="10297"/>
                                    </a:lnTo>
                                    <a:lnTo>
                                      <a:pt x="17398" y="10297"/>
                                    </a:lnTo>
                                    <a:lnTo>
                                      <a:pt x="17418" y="10243"/>
                                    </a:lnTo>
                                    <a:lnTo>
                                      <a:pt x="17428" y="10243"/>
                                    </a:lnTo>
                                    <a:lnTo>
                                      <a:pt x="17428" y="10216"/>
                                    </a:lnTo>
                                    <a:lnTo>
                                      <a:pt x="17438" y="10216"/>
                                    </a:lnTo>
                                    <a:lnTo>
                                      <a:pt x="17438" y="10162"/>
                                    </a:lnTo>
                                    <a:lnTo>
                                      <a:pt x="17418" y="10026"/>
                                    </a:lnTo>
                                    <a:lnTo>
                                      <a:pt x="17797" y="10026"/>
                                    </a:lnTo>
                                    <a:lnTo>
                                      <a:pt x="17807" y="10053"/>
                                    </a:lnTo>
                                    <a:lnTo>
                                      <a:pt x="17827" y="10134"/>
                                    </a:lnTo>
                                    <a:lnTo>
                                      <a:pt x="17857" y="10162"/>
                                    </a:lnTo>
                                    <a:lnTo>
                                      <a:pt x="17957" y="10433"/>
                                    </a:lnTo>
                                    <a:lnTo>
                                      <a:pt x="18007" y="10433"/>
                                    </a:lnTo>
                                    <a:lnTo>
                                      <a:pt x="18027" y="10406"/>
                                    </a:lnTo>
                                    <a:lnTo>
                                      <a:pt x="18047" y="10352"/>
                                    </a:lnTo>
                                    <a:lnTo>
                                      <a:pt x="18067" y="10243"/>
                                    </a:lnTo>
                                    <a:lnTo>
                                      <a:pt x="18077" y="10162"/>
                                    </a:lnTo>
                                    <a:lnTo>
                                      <a:pt x="18136" y="10107"/>
                                    </a:lnTo>
                                    <a:lnTo>
                                      <a:pt x="18087" y="9971"/>
                                    </a:lnTo>
                                    <a:lnTo>
                                      <a:pt x="18067" y="9863"/>
                                    </a:lnTo>
                                    <a:lnTo>
                                      <a:pt x="18057" y="9754"/>
                                    </a:lnTo>
                                    <a:lnTo>
                                      <a:pt x="18057" y="9346"/>
                                    </a:lnTo>
                                    <a:lnTo>
                                      <a:pt x="18067" y="9183"/>
                                    </a:lnTo>
                                    <a:lnTo>
                                      <a:pt x="18087" y="8912"/>
                                    </a:lnTo>
                                    <a:lnTo>
                                      <a:pt x="18106" y="8803"/>
                                    </a:lnTo>
                                    <a:lnTo>
                                      <a:pt x="18146" y="8694"/>
                                    </a:lnTo>
                                    <a:lnTo>
                                      <a:pt x="18186" y="8667"/>
                                    </a:lnTo>
                                    <a:lnTo>
                                      <a:pt x="18506" y="8667"/>
                                    </a:lnTo>
                                    <a:lnTo>
                                      <a:pt x="18506" y="8749"/>
                                    </a:lnTo>
                                    <a:lnTo>
                                      <a:pt x="18526" y="8857"/>
                                    </a:lnTo>
                                    <a:lnTo>
                                      <a:pt x="18586" y="9075"/>
                                    </a:lnTo>
                                    <a:lnTo>
                                      <a:pt x="18695" y="9374"/>
                                    </a:lnTo>
                                    <a:lnTo>
                                      <a:pt x="18725" y="9428"/>
                                    </a:lnTo>
                                    <a:lnTo>
                                      <a:pt x="18725" y="9346"/>
                                    </a:lnTo>
                                    <a:lnTo>
                                      <a:pt x="18745" y="9183"/>
                                    </a:lnTo>
                                    <a:lnTo>
                                      <a:pt x="18745" y="9102"/>
                                    </a:lnTo>
                                    <a:lnTo>
                                      <a:pt x="18755" y="9048"/>
                                    </a:lnTo>
                                    <a:lnTo>
                                      <a:pt x="18765" y="8966"/>
                                    </a:lnTo>
                                    <a:lnTo>
                                      <a:pt x="18765" y="8857"/>
                                    </a:lnTo>
                                    <a:lnTo>
                                      <a:pt x="18775" y="8749"/>
                                    </a:lnTo>
                                    <a:lnTo>
                                      <a:pt x="18795" y="8776"/>
                                    </a:lnTo>
                                    <a:lnTo>
                                      <a:pt x="18815" y="8776"/>
                                    </a:lnTo>
                                    <a:lnTo>
                                      <a:pt x="18825" y="8803"/>
                                    </a:lnTo>
                                    <a:lnTo>
                                      <a:pt x="18835" y="8776"/>
                                    </a:lnTo>
                                    <a:lnTo>
                                      <a:pt x="18855" y="8776"/>
                                    </a:lnTo>
                                    <a:lnTo>
                                      <a:pt x="18865" y="8749"/>
                                    </a:lnTo>
                                    <a:lnTo>
                                      <a:pt x="18855" y="8667"/>
                                    </a:lnTo>
                                    <a:lnTo>
                                      <a:pt x="18835" y="8586"/>
                                    </a:lnTo>
                                    <a:lnTo>
                                      <a:pt x="18825" y="8558"/>
                                    </a:lnTo>
                                    <a:lnTo>
                                      <a:pt x="18805" y="8395"/>
                                    </a:lnTo>
                                    <a:lnTo>
                                      <a:pt x="18795" y="8368"/>
                                    </a:lnTo>
                                    <a:lnTo>
                                      <a:pt x="18775" y="8287"/>
                                    </a:lnTo>
                                    <a:lnTo>
                                      <a:pt x="18775" y="8205"/>
                                    </a:lnTo>
                                    <a:lnTo>
                                      <a:pt x="18795" y="8097"/>
                                    </a:lnTo>
                                    <a:lnTo>
                                      <a:pt x="18815" y="8015"/>
                                    </a:lnTo>
                                    <a:lnTo>
                                      <a:pt x="18835" y="8015"/>
                                    </a:lnTo>
                                    <a:lnTo>
                                      <a:pt x="18885" y="8042"/>
                                    </a:lnTo>
                                    <a:lnTo>
                                      <a:pt x="18925" y="8097"/>
                                    </a:lnTo>
                                    <a:lnTo>
                                      <a:pt x="18975" y="8124"/>
                                    </a:lnTo>
                                    <a:lnTo>
                                      <a:pt x="19005" y="8178"/>
                                    </a:lnTo>
                                    <a:lnTo>
                                      <a:pt x="19045" y="8205"/>
                                    </a:lnTo>
                                    <a:lnTo>
                                      <a:pt x="19005" y="8205"/>
                                    </a:lnTo>
                                    <a:lnTo>
                                      <a:pt x="18995" y="8232"/>
                                    </a:lnTo>
                                    <a:lnTo>
                                      <a:pt x="18985" y="8287"/>
                                    </a:lnTo>
                                    <a:lnTo>
                                      <a:pt x="18955" y="8287"/>
                                    </a:lnTo>
                                    <a:lnTo>
                                      <a:pt x="18945" y="8314"/>
                                    </a:lnTo>
                                    <a:lnTo>
                                      <a:pt x="18935" y="8314"/>
                                    </a:lnTo>
                                    <a:lnTo>
                                      <a:pt x="18945" y="8423"/>
                                    </a:lnTo>
                                    <a:lnTo>
                                      <a:pt x="18975" y="8558"/>
                                    </a:lnTo>
                                    <a:lnTo>
                                      <a:pt x="19005" y="8613"/>
                                    </a:lnTo>
                                    <a:lnTo>
                                      <a:pt x="19025" y="8694"/>
                                    </a:lnTo>
                                    <a:lnTo>
                                      <a:pt x="19065" y="8776"/>
                                    </a:lnTo>
                                    <a:lnTo>
                                      <a:pt x="19085" y="8857"/>
                                    </a:lnTo>
                                    <a:lnTo>
                                      <a:pt x="19115" y="8966"/>
                                    </a:lnTo>
                                    <a:lnTo>
                                      <a:pt x="19125" y="9075"/>
                                    </a:lnTo>
                                    <a:lnTo>
                                      <a:pt x="19115" y="9156"/>
                                    </a:lnTo>
                                    <a:lnTo>
                                      <a:pt x="19105" y="9265"/>
                                    </a:lnTo>
                                    <a:lnTo>
                                      <a:pt x="19075" y="9374"/>
                                    </a:lnTo>
                                    <a:lnTo>
                                      <a:pt x="19055" y="9537"/>
                                    </a:lnTo>
                                    <a:lnTo>
                                      <a:pt x="19025" y="9727"/>
                                    </a:lnTo>
                                    <a:lnTo>
                                      <a:pt x="19015" y="9863"/>
                                    </a:lnTo>
                                    <a:lnTo>
                                      <a:pt x="18995" y="10026"/>
                                    </a:lnTo>
                                    <a:lnTo>
                                      <a:pt x="18995" y="10243"/>
                                    </a:lnTo>
                                    <a:lnTo>
                                      <a:pt x="19005" y="10297"/>
                                    </a:lnTo>
                                    <a:lnTo>
                                      <a:pt x="19005" y="10325"/>
                                    </a:lnTo>
                                    <a:lnTo>
                                      <a:pt x="19015" y="10352"/>
                                    </a:lnTo>
                                    <a:lnTo>
                                      <a:pt x="19025" y="10433"/>
                                    </a:lnTo>
                                    <a:lnTo>
                                      <a:pt x="19025" y="10488"/>
                                    </a:lnTo>
                                    <a:lnTo>
                                      <a:pt x="19045" y="10596"/>
                                    </a:lnTo>
                                    <a:lnTo>
                                      <a:pt x="19025" y="10623"/>
                                    </a:lnTo>
                                    <a:lnTo>
                                      <a:pt x="19025" y="10786"/>
                                    </a:lnTo>
                                    <a:lnTo>
                                      <a:pt x="19015" y="10814"/>
                                    </a:lnTo>
                                    <a:lnTo>
                                      <a:pt x="18995" y="10895"/>
                                    </a:lnTo>
                                    <a:lnTo>
                                      <a:pt x="18975" y="10922"/>
                                    </a:lnTo>
                                    <a:lnTo>
                                      <a:pt x="18945" y="10977"/>
                                    </a:lnTo>
                                    <a:lnTo>
                                      <a:pt x="18915" y="10977"/>
                                    </a:lnTo>
                                    <a:lnTo>
                                      <a:pt x="18915" y="11194"/>
                                    </a:lnTo>
                                    <a:lnTo>
                                      <a:pt x="18925" y="11384"/>
                                    </a:lnTo>
                                    <a:lnTo>
                                      <a:pt x="18935" y="11547"/>
                                    </a:lnTo>
                                    <a:lnTo>
                                      <a:pt x="18955" y="11737"/>
                                    </a:lnTo>
                                    <a:lnTo>
                                      <a:pt x="19005" y="12036"/>
                                    </a:lnTo>
                                    <a:lnTo>
                                      <a:pt x="19075" y="12335"/>
                                    </a:lnTo>
                                    <a:lnTo>
                                      <a:pt x="19165" y="12552"/>
                                    </a:lnTo>
                                    <a:lnTo>
                                      <a:pt x="19254" y="12797"/>
                                    </a:lnTo>
                                    <a:lnTo>
                                      <a:pt x="19364" y="12987"/>
                                    </a:lnTo>
                                    <a:lnTo>
                                      <a:pt x="19454" y="13177"/>
                                    </a:lnTo>
                                    <a:lnTo>
                                      <a:pt x="19504" y="13232"/>
                                    </a:lnTo>
                                    <a:lnTo>
                                      <a:pt x="19544" y="13395"/>
                                    </a:lnTo>
                                    <a:lnTo>
                                      <a:pt x="19574" y="13503"/>
                                    </a:lnTo>
                                    <a:lnTo>
                                      <a:pt x="19604" y="13666"/>
                                    </a:lnTo>
                                    <a:lnTo>
                                      <a:pt x="19624" y="13802"/>
                                    </a:lnTo>
                                    <a:lnTo>
                                      <a:pt x="19664" y="13965"/>
                                    </a:lnTo>
                                    <a:lnTo>
                                      <a:pt x="19694" y="14074"/>
                                    </a:lnTo>
                                    <a:lnTo>
                                      <a:pt x="19763" y="14183"/>
                                    </a:lnTo>
                                    <a:lnTo>
                                      <a:pt x="19803" y="14183"/>
                                    </a:lnTo>
                                    <a:lnTo>
                                      <a:pt x="19833" y="14264"/>
                                    </a:lnTo>
                                    <a:lnTo>
                                      <a:pt x="19853" y="14291"/>
                                    </a:lnTo>
                                    <a:lnTo>
                                      <a:pt x="19863" y="14346"/>
                                    </a:lnTo>
                                    <a:lnTo>
                                      <a:pt x="19873" y="14373"/>
                                    </a:lnTo>
                                    <a:lnTo>
                                      <a:pt x="19883" y="14482"/>
                                    </a:lnTo>
                                    <a:lnTo>
                                      <a:pt x="19913" y="14590"/>
                                    </a:lnTo>
                                    <a:lnTo>
                                      <a:pt x="19933" y="14672"/>
                                    </a:lnTo>
                                    <a:lnTo>
                                      <a:pt x="19973" y="14780"/>
                                    </a:lnTo>
                                    <a:lnTo>
                                      <a:pt x="19993" y="14862"/>
                                    </a:lnTo>
                                    <a:lnTo>
                                      <a:pt x="20023" y="14943"/>
                                    </a:lnTo>
                                    <a:lnTo>
                                      <a:pt x="20053" y="14971"/>
                                    </a:lnTo>
                                    <a:lnTo>
                                      <a:pt x="20103" y="14971"/>
                                    </a:lnTo>
                                    <a:lnTo>
                                      <a:pt x="20143" y="14916"/>
                                    </a:lnTo>
                                    <a:lnTo>
                                      <a:pt x="20163" y="14835"/>
                                    </a:lnTo>
                                    <a:lnTo>
                                      <a:pt x="20173" y="14753"/>
                                    </a:lnTo>
                                    <a:lnTo>
                                      <a:pt x="20183" y="14645"/>
                                    </a:lnTo>
                                    <a:lnTo>
                                      <a:pt x="20183" y="14373"/>
                                    </a:lnTo>
                                    <a:lnTo>
                                      <a:pt x="20173" y="14291"/>
                                    </a:lnTo>
                                    <a:lnTo>
                                      <a:pt x="20143" y="14264"/>
                                    </a:lnTo>
                                    <a:lnTo>
                                      <a:pt x="20113" y="14183"/>
                                    </a:lnTo>
                                    <a:lnTo>
                                      <a:pt x="20083" y="14155"/>
                                    </a:lnTo>
                                    <a:lnTo>
                                      <a:pt x="20043" y="13992"/>
                                    </a:lnTo>
                                    <a:lnTo>
                                      <a:pt x="20043" y="13884"/>
                                    </a:lnTo>
                                    <a:lnTo>
                                      <a:pt x="20053" y="13857"/>
                                    </a:lnTo>
                                    <a:lnTo>
                                      <a:pt x="20063" y="13857"/>
                                    </a:lnTo>
                                    <a:lnTo>
                                      <a:pt x="20083" y="13802"/>
                                    </a:lnTo>
                                    <a:lnTo>
                                      <a:pt x="20113" y="13775"/>
                                    </a:lnTo>
                                    <a:lnTo>
                                      <a:pt x="20123" y="13775"/>
                                    </a:lnTo>
                                    <a:lnTo>
                                      <a:pt x="20143" y="13721"/>
                                    </a:lnTo>
                                    <a:lnTo>
                                      <a:pt x="20173" y="13694"/>
                                    </a:lnTo>
                                    <a:lnTo>
                                      <a:pt x="20143" y="13612"/>
                                    </a:lnTo>
                                    <a:lnTo>
                                      <a:pt x="20133" y="13531"/>
                                    </a:lnTo>
                                    <a:lnTo>
                                      <a:pt x="20123" y="13476"/>
                                    </a:lnTo>
                                    <a:lnTo>
                                      <a:pt x="20103" y="13313"/>
                                    </a:lnTo>
                                    <a:lnTo>
                                      <a:pt x="20073" y="13286"/>
                                    </a:lnTo>
                                    <a:lnTo>
                                      <a:pt x="20063" y="13177"/>
                                    </a:lnTo>
                                    <a:lnTo>
                                      <a:pt x="20043" y="13096"/>
                                    </a:lnTo>
                                    <a:lnTo>
                                      <a:pt x="20053" y="13042"/>
                                    </a:lnTo>
                                    <a:lnTo>
                                      <a:pt x="20073" y="13042"/>
                                    </a:lnTo>
                                    <a:lnTo>
                                      <a:pt x="20103" y="13014"/>
                                    </a:lnTo>
                                    <a:lnTo>
                                      <a:pt x="20203" y="13014"/>
                                    </a:lnTo>
                                    <a:lnTo>
                                      <a:pt x="20193" y="12987"/>
                                    </a:lnTo>
                                    <a:lnTo>
                                      <a:pt x="20183" y="12987"/>
                                    </a:lnTo>
                                    <a:lnTo>
                                      <a:pt x="20173" y="12933"/>
                                    </a:lnTo>
                                    <a:lnTo>
                                      <a:pt x="20133" y="12824"/>
                                    </a:lnTo>
                                    <a:lnTo>
                                      <a:pt x="20113" y="12797"/>
                                    </a:lnTo>
                                    <a:lnTo>
                                      <a:pt x="20113" y="12743"/>
                                    </a:lnTo>
                                    <a:lnTo>
                                      <a:pt x="20103" y="12661"/>
                                    </a:lnTo>
                                    <a:lnTo>
                                      <a:pt x="20073" y="12634"/>
                                    </a:lnTo>
                                    <a:lnTo>
                                      <a:pt x="20063" y="12607"/>
                                    </a:lnTo>
                                    <a:lnTo>
                                      <a:pt x="20053" y="12552"/>
                                    </a:lnTo>
                                    <a:lnTo>
                                      <a:pt x="20043" y="12471"/>
                                    </a:lnTo>
                                    <a:lnTo>
                                      <a:pt x="20023" y="12417"/>
                                    </a:lnTo>
                                    <a:lnTo>
                                      <a:pt x="20013" y="12281"/>
                                    </a:lnTo>
                                    <a:lnTo>
                                      <a:pt x="20013" y="12063"/>
                                    </a:lnTo>
                                    <a:lnTo>
                                      <a:pt x="20053" y="12063"/>
                                    </a:lnTo>
                                    <a:lnTo>
                                      <a:pt x="20063" y="12036"/>
                                    </a:lnTo>
                                    <a:lnTo>
                                      <a:pt x="20073" y="11982"/>
                                    </a:lnTo>
                                    <a:lnTo>
                                      <a:pt x="20083" y="11955"/>
                                    </a:lnTo>
                                    <a:lnTo>
                                      <a:pt x="20103" y="11928"/>
                                    </a:lnTo>
                                    <a:lnTo>
                                      <a:pt x="20103" y="11873"/>
                                    </a:lnTo>
                                    <a:lnTo>
                                      <a:pt x="20003" y="11737"/>
                                    </a:lnTo>
                                    <a:lnTo>
                                      <a:pt x="19923" y="11574"/>
                                    </a:lnTo>
                                    <a:lnTo>
                                      <a:pt x="19863" y="11384"/>
                                    </a:lnTo>
                                    <a:lnTo>
                                      <a:pt x="19813" y="11194"/>
                                    </a:lnTo>
                                    <a:lnTo>
                                      <a:pt x="19763" y="11085"/>
                                    </a:lnTo>
                                    <a:lnTo>
                                      <a:pt x="19704" y="10977"/>
                                    </a:lnTo>
                                    <a:lnTo>
                                      <a:pt x="19634" y="10895"/>
                                    </a:lnTo>
                                    <a:lnTo>
                                      <a:pt x="19554" y="10922"/>
                                    </a:lnTo>
                                    <a:lnTo>
                                      <a:pt x="19524" y="10922"/>
                                    </a:lnTo>
                                    <a:lnTo>
                                      <a:pt x="19524" y="10895"/>
                                    </a:lnTo>
                                    <a:lnTo>
                                      <a:pt x="19514" y="10868"/>
                                    </a:lnTo>
                                    <a:lnTo>
                                      <a:pt x="19504" y="10786"/>
                                    </a:lnTo>
                                    <a:lnTo>
                                      <a:pt x="19504" y="10623"/>
                                    </a:lnTo>
                                    <a:lnTo>
                                      <a:pt x="19484" y="10243"/>
                                    </a:lnTo>
                                    <a:lnTo>
                                      <a:pt x="19454" y="10053"/>
                                    </a:lnTo>
                                    <a:lnTo>
                                      <a:pt x="19434" y="9971"/>
                                    </a:lnTo>
                                    <a:lnTo>
                                      <a:pt x="19424" y="9944"/>
                                    </a:lnTo>
                                    <a:lnTo>
                                      <a:pt x="19384" y="9917"/>
                                    </a:lnTo>
                                    <a:lnTo>
                                      <a:pt x="19354" y="9917"/>
                                    </a:lnTo>
                                    <a:lnTo>
                                      <a:pt x="19584" y="9428"/>
                                    </a:lnTo>
                                    <a:lnTo>
                                      <a:pt x="19614" y="9428"/>
                                    </a:lnTo>
                                    <a:lnTo>
                                      <a:pt x="19634" y="9482"/>
                                    </a:lnTo>
                                    <a:lnTo>
                                      <a:pt x="19644" y="9564"/>
                                    </a:lnTo>
                                    <a:lnTo>
                                      <a:pt x="19684" y="9672"/>
                                    </a:lnTo>
                                    <a:lnTo>
                                      <a:pt x="19733" y="9672"/>
                                    </a:lnTo>
                                    <a:lnTo>
                                      <a:pt x="19793" y="9618"/>
                                    </a:lnTo>
                                    <a:lnTo>
                                      <a:pt x="19823" y="9537"/>
                                    </a:lnTo>
                                    <a:lnTo>
                                      <a:pt x="19873" y="9482"/>
                                    </a:lnTo>
                                    <a:lnTo>
                                      <a:pt x="19913" y="9428"/>
                                    </a:lnTo>
                                    <a:lnTo>
                                      <a:pt x="19943" y="9346"/>
                                    </a:lnTo>
                                    <a:lnTo>
                                      <a:pt x="19993" y="9292"/>
                                    </a:lnTo>
                                    <a:lnTo>
                                      <a:pt x="20063" y="9292"/>
                                    </a:lnTo>
                                    <a:lnTo>
                                      <a:pt x="20083" y="9455"/>
                                    </a:lnTo>
                                    <a:lnTo>
                                      <a:pt x="20103" y="9537"/>
                                    </a:lnTo>
                                    <a:lnTo>
                                      <a:pt x="20133" y="9618"/>
                                    </a:lnTo>
                                    <a:lnTo>
                                      <a:pt x="20163" y="9672"/>
                                    </a:lnTo>
                                    <a:lnTo>
                                      <a:pt x="20173" y="9727"/>
                                    </a:lnTo>
                                    <a:lnTo>
                                      <a:pt x="20183" y="9754"/>
                                    </a:lnTo>
                                    <a:lnTo>
                                      <a:pt x="20203" y="9564"/>
                                    </a:lnTo>
                                    <a:lnTo>
                                      <a:pt x="20233" y="9346"/>
                                    </a:lnTo>
                                    <a:lnTo>
                                      <a:pt x="20252" y="9102"/>
                                    </a:lnTo>
                                    <a:lnTo>
                                      <a:pt x="20292" y="8912"/>
                                    </a:lnTo>
                                    <a:lnTo>
                                      <a:pt x="20332" y="8749"/>
                                    </a:lnTo>
                                    <a:lnTo>
                                      <a:pt x="20392" y="8586"/>
                                    </a:lnTo>
                                    <a:lnTo>
                                      <a:pt x="20472" y="8504"/>
                                    </a:lnTo>
                                    <a:lnTo>
                                      <a:pt x="20552" y="8477"/>
                                    </a:lnTo>
                                    <a:lnTo>
                                      <a:pt x="20542" y="8423"/>
                                    </a:lnTo>
                                    <a:lnTo>
                                      <a:pt x="20542" y="8287"/>
                                    </a:lnTo>
                                    <a:lnTo>
                                      <a:pt x="20552" y="8232"/>
                                    </a:lnTo>
                                    <a:lnTo>
                                      <a:pt x="20552" y="8124"/>
                                    </a:lnTo>
                                    <a:lnTo>
                                      <a:pt x="20562" y="8178"/>
                                    </a:lnTo>
                                    <a:lnTo>
                                      <a:pt x="20582" y="8205"/>
                                    </a:lnTo>
                                    <a:lnTo>
                                      <a:pt x="20612" y="8232"/>
                                    </a:lnTo>
                                    <a:lnTo>
                                      <a:pt x="20662" y="8232"/>
                                    </a:lnTo>
                                    <a:lnTo>
                                      <a:pt x="20682" y="8287"/>
                                    </a:lnTo>
                                    <a:lnTo>
                                      <a:pt x="20772" y="8287"/>
                                    </a:lnTo>
                                    <a:lnTo>
                                      <a:pt x="20791" y="8314"/>
                                    </a:lnTo>
                                    <a:lnTo>
                                      <a:pt x="20871" y="8314"/>
                                    </a:lnTo>
                                    <a:lnTo>
                                      <a:pt x="20891" y="8287"/>
                                    </a:lnTo>
                                    <a:lnTo>
                                      <a:pt x="20881" y="8178"/>
                                    </a:lnTo>
                                    <a:lnTo>
                                      <a:pt x="20881" y="8015"/>
                                    </a:lnTo>
                                    <a:lnTo>
                                      <a:pt x="20891" y="7934"/>
                                    </a:lnTo>
                                    <a:lnTo>
                                      <a:pt x="20891" y="7852"/>
                                    </a:lnTo>
                                    <a:lnTo>
                                      <a:pt x="20742" y="7743"/>
                                    </a:lnTo>
                                    <a:lnTo>
                                      <a:pt x="20612" y="7635"/>
                                    </a:lnTo>
                                    <a:lnTo>
                                      <a:pt x="20492" y="7499"/>
                                    </a:lnTo>
                                    <a:lnTo>
                                      <a:pt x="20382" y="7309"/>
                                    </a:lnTo>
                                    <a:lnTo>
                                      <a:pt x="20272" y="7146"/>
                                    </a:lnTo>
                                    <a:lnTo>
                                      <a:pt x="20173" y="7037"/>
                                    </a:lnTo>
                                    <a:lnTo>
                                      <a:pt x="20053" y="6955"/>
                                    </a:lnTo>
                                    <a:lnTo>
                                      <a:pt x="19913" y="6928"/>
                                    </a:lnTo>
                                    <a:lnTo>
                                      <a:pt x="19993" y="6928"/>
                                    </a:lnTo>
                                    <a:lnTo>
                                      <a:pt x="20053" y="6955"/>
                                    </a:lnTo>
                                    <a:lnTo>
                                      <a:pt x="20123" y="6983"/>
                                    </a:lnTo>
                                    <a:lnTo>
                                      <a:pt x="20292" y="6983"/>
                                    </a:lnTo>
                                    <a:lnTo>
                                      <a:pt x="20352" y="6955"/>
                                    </a:lnTo>
                                    <a:lnTo>
                                      <a:pt x="20392" y="6847"/>
                                    </a:lnTo>
                                    <a:lnTo>
                                      <a:pt x="20372" y="6738"/>
                                    </a:lnTo>
                                    <a:lnTo>
                                      <a:pt x="20352" y="6602"/>
                                    </a:lnTo>
                                    <a:lnTo>
                                      <a:pt x="20272" y="6494"/>
                                    </a:lnTo>
                                    <a:lnTo>
                                      <a:pt x="20243" y="6466"/>
                                    </a:lnTo>
                                    <a:lnTo>
                                      <a:pt x="20223" y="6385"/>
                                    </a:lnTo>
                                    <a:lnTo>
                                      <a:pt x="20143" y="6168"/>
                                    </a:lnTo>
                                    <a:lnTo>
                                      <a:pt x="20233" y="6168"/>
                                    </a:lnTo>
                                    <a:lnTo>
                                      <a:pt x="20243" y="6249"/>
                                    </a:lnTo>
                                    <a:lnTo>
                                      <a:pt x="20252" y="6276"/>
                                    </a:lnTo>
                                    <a:lnTo>
                                      <a:pt x="20262" y="6358"/>
                                    </a:lnTo>
                                    <a:lnTo>
                                      <a:pt x="20332" y="6548"/>
                                    </a:lnTo>
                                    <a:lnTo>
                                      <a:pt x="20362" y="6548"/>
                                    </a:lnTo>
                                    <a:lnTo>
                                      <a:pt x="20392" y="6575"/>
                                    </a:lnTo>
                                    <a:lnTo>
                                      <a:pt x="20432" y="6575"/>
                                    </a:lnTo>
                                    <a:lnTo>
                                      <a:pt x="20442" y="6548"/>
                                    </a:lnTo>
                                    <a:lnTo>
                                      <a:pt x="20452" y="6548"/>
                                    </a:lnTo>
                                    <a:lnTo>
                                      <a:pt x="20452" y="6494"/>
                                    </a:lnTo>
                                    <a:lnTo>
                                      <a:pt x="20472" y="6466"/>
                                    </a:lnTo>
                                    <a:lnTo>
                                      <a:pt x="20482" y="6466"/>
                                    </a:lnTo>
                                    <a:lnTo>
                                      <a:pt x="20512" y="6439"/>
                                    </a:lnTo>
                                    <a:lnTo>
                                      <a:pt x="20552" y="6439"/>
                                    </a:lnTo>
                                    <a:lnTo>
                                      <a:pt x="20632" y="6466"/>
                                    </a:lnTo>
                                    <a:lnTo>
                                      <a:pt x="20702" y="6494"/>
                                    </a:lnTo>
                                    <a:lnTo>
                                      <a:pt x="20762" y="6548"/>
                                    </a:lnTo>
                                    <a:lnTo>
                                      <a:pt x="20811" y="6657"/>
                                    </a:lnTo>
                                    <a:lnTo>
                                      <a:pt x="20861" y="6738"/>
                                    </a:lnTo>
                                    <a:lnTo>
                                      <a:pt x="20911" y="6847"/>
                                    </a:lnTo>
                                    <a:lnTo>
                                      <a:pt x="20941" y="6955"/>
                                    </a:lnTo>
                                    <a:lnTo>
                                      <a:pt x="21001" y="7037"/>
                                    </a:lnTo>
                                    <a:lnTo>
                                      <a:pt x="21301" y="7037"/>
                                    </a:lnTo>
                                    <a:lnTo>
                                      <a:pt x="21301" y="7118"/>
                                    </a:lnTo>
                                    <a:lnTo>
                                      <a:pt x="21311" y="7118"/>
                                    </a:lnTo>
                                    <a:lnTo>
                                      <a:pt x="21321" y="7146"/>
                                    </a:lnTo>
                                    <a:lnTo>
                                      <a:pt x="21350" y="7146"/>
                                    </a:lnTo>
                                    <a:lnTo>
                                      <a:pt x="21360" y="7173"/>
                                    </a:lnTo>
                                    <a:lnTo>
                                      <a:pt x="21600" y="7173"/>
                                    </a:lnTo>
                                    <a:lnTo>
                                      <a:pt x="21570" y="7146"/>
                                    </a:lnTo>
                                    <a:lnTo>
                                      <a:pt x="21550" y="7118"/>
                                    </a:lnTo>
                                    <a:lnTo>
                                      <a:pt x="21520" y="7064"/>
                                    </a:lnTo>
                                    <a:lnTo>
                                      <a:pt x="21490" y="7037"/>
                                    </a:lnTo>
                                    <a:lnTo>
                                      <a:pt x="21460" y="6955"/>
                                    </a:lnTo>
                                    <a:lnTo>
                                      <a:pt x="21440" y="6874"/>
                                    </a:lnTo>
                                    <a:lnTo>
                                      <a:pt x="21430" y="6792"/>
                                    </a:lnTo>
                                    <a:lnTo>
                                      <a:pt x="21430" y="6168"/>
                                    </a:lnTo>
                                    <a:lnTo>
                                      <a:pt x="21330" y="6113"/>
                                    </a:lnTo>
                                    <a:lnTo>
                                      <a:pt x="21261" y="6086"/>
                                    </a:lnTo>
                                    <a:lnTo>
                                      <a:pt x="21191" y="5977"/>
                                    </a:lnTo>
                                    <a:lnTo>
                                      <a:pt x="21111" y="5896"/>
                                    </a:lnTo>
                                    <a:lnTo>
                                      <a:pt x="21041" y="5787"/>
                                    </a:lnTo>
                                    <a:lnTo>
                                      <a:pt x="20951" y="5706"/>
                                    </a:lnTo>
                                    <a:lnTo>
                                      <a:pt x="20871" y="5624"/>
                                    </a:lnTo>
                                    <a:lnTo>
                                      <a:pt x="20752" y="5624"/>
                                    </a:lnTo>
                                    <a:lnTo>
                                      <a:pt x="20732" y="5678"/>
                                    </a:lnTo>
                                    <a:lnTo>
                                      <a:pt x="20722" y="5678"/>
                                    </a:lnTo>
                                    <a:lnTo>
                                      <a:pt x="20702" y="5706"/>
                                    </a:lnTo>
                                    <a:lnTo>
                                      <a:pt x="20702" y="5787"/>
                                    </a:lnTo>
                                    <a:lnTo>
                                      <a:pt x="20722" y="5814"/>
                                    </a:lnTo>
                                    <a:lnTo>
                                      <a:pt x="20742" y="5869"/>
                                    </a:lnTo>
                                    <a:lnTo>
                                      <a:pt x="20762" y="5896"/>
                                    </a:lnTo>
                                    <a:lnTo>
                                      <a:pt x="20801" y="5923"/>
                                    </a:lnTo>
                                    <a:lnTo>
                                      <a:pt x="20821" y="6005"/>
                                    </a:lnTo>
                                    <a:lnTo>
                                      <a:pt x="20851" y="6086"/>
                                    </a:lnTo>
                                    <a:lnTo>
                                      <a:pt x="20871" y="6168"/>
                                    </a:lnTo>
                                    <a:lnTo>
                                      <a:pt x="20772" y="6005"/>
                                    </a:lnTo>
                                    <a:lnTo>
                                      <a:pt x="20692" y="5869"/>
                                    </a:lnTo>
                                    <a:lnTo>
                                      <a:pt x="20622" y="5706"/>
                                    </a:lnTo>
                                    <a:lnTo>
                                      <a:pt x="20562" y="5597"/>
                                    </a:lnTo>
                                    <a:lnTo>
                                      <a:pt x="20492" y="5488"/>
                                    </a:lnTo>
                                    <a:lnTo>
                                      <a:pt x="20422" y="5352"/>
                                    </a:lnTo>
                                    <a:lnTo>
                                      <a:pt x="20332" y="5217"/>
                                    </a:lnTo>
                                    <a:lnTo>
                                      <a:pt x="20233" y="5108"/>
                                    </a:lnTo>
                                    <a:lnTo>
                                      <a:pt x="20073" y="4999"/>
                                    </a:lnTo>
                                    <a:lnTo>
                                      <a:pt x="19933" y="4891"/>
                                    </a:lnTo>
                                    <a:lnTo>
                                      <a:pt x="19793" y="4809"/>
                                    </a:lnTo>
                                    <a:lnTo>
                                      <a:pt x="19644" y="4728"/>
                                    </a:lnTo>
                                    <a:lnTo>
                                      <a:pt x="19504" y="4700"/>
                                    </a:lnTo>
                                    <a:lnTo>
                                      <a:pt x="19364" y="4592"/>
                                    </a:lnTo>
                                    <a:lnTo>
                                      <a:pt x="19224" y="4510"/>
                                    </a:lnTo>
                                    <a:lnTo>
                                      <a:pt x="19075" y="4347"/>
                                    </a:lnTo>
                                    <a:lnTo>
                                      <a:pt x="18825" y="4347"/>
                                    </a:lnTo>
                                    <a:lnTo>
                                      <a:pt x="18805" y="4320"/>
                                    </a:lnTo>
                                    <a:lnTo>
                                      <a:pt x="18795" y="4266"/>
                                    </a:lnTo>
                                    <a:lnTo>
                                      <a:pt x="18775" y="4266"/>
                                    </a:lnTo>
                                    <a:lnTo>
                                      <a:pt x="18765" y="4238"/>
                                    </a:lnTo>
                                    <a:lnTo>
                                      <a:pt x="18586" y="4238"/>
                                    </a:lnTo>
                                    <a:lnTo>
                                      <a:pt x="18546" y="4266"/>
                                    </a:lnTo>
                                    <a:lnTo>
                                      <a:pt x="18506" y="4320"/>
                                    </a:lnTo>
                                    <a:lnTo>
                                      <a:pt x="18456" y="4320"/>
                                    </a:lnTo>
                                    <a:lnTo>
                                      <a:pt x="18426" y="4347"/>
                                    </a:lnTo>
                                    <a:lnTo>
                                      <a:pt x="18266" y="4347"/>
                                    </a:lnTo>
                                    <a:lnTo>
                                      <a:pt x="18226" y="4320"/>
                                    </a:lnTo>
                                    <a:lnTo>
                                      <a:pt x="18176" y="4266"/>
                                    </a:lnTo>
                                    <a:lnTo>
                                      <a:pt x="18077" y="4211"/>
                                    </a:lnTo>
                                    <a:lnTo>
                                      <a:pt x="18027" y="4157"/>
                                    </a:lnTo>
                                    <a:lnTo>
                                      <a:pt x="18007" y="4103"/>
                                    </a:lnTo>
                                    <a:lnTo>
                                      <a:pt x="17887" y="4103"/>
                                    </a:lnTo>
                                    <a:lnTo>
                                      <a:pt x="17897" y="4266"/>
                                    </a:lnTo>
                                    <a:lnTo>
                                      <a:pt x="17937" y="4429"/>
                                    </a:lnTo>
                                    <a:lnTo>
                                      <a:pt x="17977" y="4537"/>
                                    </a:lnTo>
                                    <a:lnTo>
                                      <a:pt x="18007" y="4646"/>
                                    </a:lnTo>
                                    <a:lnTo>
                                      <a:pt x="18057" y="4728"/>
                                    </a:lnTo>
                                    <a:lnTo>
                                      <a:pt x="18087" y="4809"/>
                                    </a:lnTo>
                                    <a:lnTo>
                                      <a:pt x="18116" y="4836"/>
                                    </a:lnTo>
                                    <a:lnTo>
                                      <a:pt x="18077" y="4782"/>
                                    </a:lnTo>
                                    <a:lnTo>
                                      <a:pt x="18047" y="4728"/>
                                    </a:lnTo>
                                    <a:lnTo>
                                      <a:pt x="18007" y="4646"/>
                                    </a:lnTo>
                                    <a:lnTo>
                                      <a:pt x="17977" y="4592"/>
                                    </a:lnTo>
                                    <a:lnTo>
                                      <a:pt x="17937" y="4537"/>
                                    </a:lnTo>
                                    <a:lnTo>
                                      <a:pt x="17887" y="4456"/>
                                    </a:lnTo>
                                    <a:lnTo>
                                      <a:pt x="17837" y="4429"/>
                                    </a:lnTo>
                                    <a:lnTo>
                                      <a:pt x="17787" y="4429"/>
                                    </a:lnTo>
                                    <a:lnTo>
                                      <a:pt x="17787" y="4402"/>
                                    </a:lnTo>
                                    <a:lnTo>
                                      <a:pt x="17797" y="4402"/>
                                    </a:lnTo>
                                    <a:lnTo>
                                      <a:pt x="17797" y="4320"/>
                                    </a:lnTo>
                                    <a:lnTo>
                                      <a:pt x="17807" y="4320"/>
                                    </a:lnTo>
                                    <a:lnTo>
                                      <a:pt x="17807" y="4266"/>
                                    </a:lnTo>
                                    <a:lnTo>
                                      <a:pt x="17817" y="4238"/>
                                    </a:lnTo>
                                    <a:lnTo>
                                      <a:pt x="17797" y="4211"/>
                                    </a:lnTo>
                                    <a:lnTo>
                                      <a:pt x="17787" y="4211"/>
                                    </a:lnTo>
                                    <a:lnTo>
                                      <a:pt x="17757" y="4157"/>
                                    </a:lnTo>
                                    <a:lnTo>
                                      <a:pt x="17707" y="4157"/>
                                    </a:lnTo>
                                    <a:lnTo>
                                      <a:pt x="17697" y="4130"/>
                                    </a:lnTo>
                                    <a:lnTo>
                                      <a:pt x="17677" y="4130"/>
                                    </a:lnTo>
                                    <a:lnTo>
                                      <a:pt x="17647" y="4103"/>
                                    </a:lnTo>
                                    <a:lnTo>
                                      <a:pt x="17647" y="4211"/>
                                    </a:lnTo>
                                    <a:lnTo>
                                      <a:pt x="17627" y="4238"/>
                                    </a:lnTo>
                                    <a:lnTo>
                                      <a:pt x="17617" y="4320"/>
                                    </a:lnTo>
                                    <a:lnTo>
                                      <a:pt x="17587" y="4320"/>
                                    </a:lnTo>
                                    <a:lnTo>
                                      <a:pt x="17557" y="4347"/>
                                    </a:lnTo>
                                    <a:lnTo>
                                      <a:pt x="17308" y="4347"/>
                                    </a:lnTo>
                                    <a:lnTo>
                                      <a:pt x="17238" y="4320"/>
                                    </a:lnTo>
                                    <a:lnTo>
                                      <a:pt x="16979" y="4320"/>
                                    </a:lnTo>
                                    <a:lnTo>
                                      <a:pt x="16899" y="4347"/>
                                    </a:lnTo>
                                    <a:lnTo>
                                      <a:pt x="16929" y="4456"/>
                                    </a:lnTo>
                                    <a:lnTo>
                                      <a:pt x="16949" y="4537"/>
                                    </a:lnTo>
                                    <a:lnTo>
                                      <a:pt x="16959" y="4592"/>
                                    </a:lnTo>
                                    <a:lnTo>
                                      <a:pt x="16989" y="4646"/>
                                    </a:lnTo>
                                    <a:lnTo>
                                      <a:pt x="16999" y="4700"/>
                                    </a:lnTo>
                                    <a:lnTo>
                                      <a:pt x="17018" y="4728"/>
                                    </a:lnTo>
                                    <a:lnTo>
                                      <a:pt x="17048" y="4809"/>
                                    </a:lnTo>
                                    <a:lnTo>
                                      <a:pt x="17068" y="4918"/>
                                    </a:lnTo>
                                    <a:lnTo>
                                      <a:pt x="16959" y="4728"/>
                                    </a:lnTo>
                                    <a:lnTo>
                                      <a:pt x="16869" y="4619"/>
                                    </a:lnTo>
                                    <a:lnTo>
                                      <a:pt x="16759" y="4510"/>
                                    </a:lnTo>
                                    <a:lnTo>
                                      <a:pt x="16669" y="4347"/>
                                    </a:lnTo>
                                    <a:lnTo>
                                      <a:pt x="16569" y="4211"/>
                                    </a:lnTo>
                                    <a:lnTo>
                                      <a:pt x="16479" y="4048"/>
                                    </a:lnTo>
                                    <a:lnTo>
                                      <a:pt x="16380" y="3831"/>
                                    </a:lnTo>
                                    <a:lnTo>
                                      <a:pt x="16290" y="3559"/>
                                    </a:lnTo>
                                    <a:lnTo>
                                      <a:pt x="15631" y="3559"/>
                                    </a:lnTo>
                                    <a:lnTo>
                                      <a:pt x="15621" y="3586"/>
                                    </a:lnTo>
                                    <a:lnTo>
                                      <a:pt x="15611" y="3641"/>
                                    </a:lnTo>
                                    <a:lnTo>
                                      <a:pt x="15601" y="3668"/>
                                    </a:lnTo>
                                    <a:lnTo>
                                      <a:pt x="15312" y="3668"/>
                                    </a:lnTo>
                                    <a:lnTo>
                                      <a:pt x="15292" y="3641"/>
                                    </a:lnTo>
                                    <a:lnTo>
                                      <a:pt x="15262" y="3586"/>
                                    </a:lnTo>
                                    <a:lnTo>
                                      <a:pt x="15222" y="3532"/>
                                    </a:lnTo>
                                    <a:lnTo>
                                      <a:pt x="15192" y="3451"/>
                                    </a:lnTo>
                                    <a:lnTo>
                                      <a:pt x="15142" y="3451"/>
                                    </a:lnTo>
                                    <a:lnTo>
                                      <a:pt x="15102" y="3396"/>
                                    </a:lnTo>
                                    <a:lnTo>
                                      <a:pt x="15082" y="3396"/>
                                    </a:lnTo>
                                    <a:lnTo>
                                      <a:pt x="15052" y="3478"/>
                                    </a:lnTo>
                                    <a:lnTo>
                                      <a:pt x="15042" y="3532"/>
                                    </a:lnTo>
                                    <a:lnTo>
                                      <a:pt x="15032" y="3532"/>
                                    </a:lnTo>
                                    <a:lnTo>
                                      <a:pt x="15012" y="3559"/>
                                    </a:lnTo>
                                    <a:lnTo>
                                      <a:pt x="14972" y="3559"/>
                                    </a:lnTo>
                                    <a:lnTo>
                                      <a:pt x="14932" y="3532"/>
                                    </a:lnTo>
                                    <a:lnTo>
                                      <a:pt x="14912" y="3478"/>
                                    </a:lnTo>
                                    <a:lnTo>
                                      <a:pt x="14882" y="3451"/>
                                    </a:lnTo>
                                    <a:lnTo>
                                      <a:pt x="14852" y="3369"/>
                                    </a:lnTo>
                                    <a:lnTo>
                                      <a:pt x="14823" y="3342"/>
                                    </a:lnTo>
                                    <a:lnTo>
                                      <a:pt x="14793" y="3260"/>
                                    </a:lnTo>
                                    <a:lnTo>
                                      <a:pt x="14763" y="3206"/>
                                    </a:lnTo>
                                    <a:lnTo>
                                      <a:pt x="14803" y="3070"/>
                                    </a:lnTo>
                                    <a:lnTo>
                                      <a:pt x="14793" y="3070"/>
                                    </a:lnTo>
                                    <a:lnTo>
                                      <a:pt x="14783" y="3043"/>
                                    </a:lnTo>
                                    <a:lnTo>
                                      <a:pt x="14753" y="2989"/>
                                    </a:lnTo>
                                    <a:lnTo>
                                      <a:pt x="14733" y="2989"/>
                                    </a:lnTo>
                                    <a:lnTo>
                                      <a:pt x="14703" y="2962"/>
                                    </a:lnTo>
                                    <a:lnTo>
                                      <a:pt x="14573" y="2962"/>
                                    </a:lnTo>
                                    <a:lnTo>
                                      <a:pt x="14533" y="2989"/>
                                    </a:lnTo>
                                    <a:lnTo>
                                      <a:pt x="14493" y="3070"/>
                                    </a:lnTo>
                                    <a:lnTo>
                                      <a:pt x="14473" y="3097"/>
                                    </a:lnTo>
                                    <a:lnTo>
                                      <a:pt x="14433" y="3179"/>
                                    </a:lnTo>
                                    <a:lnTo>
                                      <a:pt x="14413" y="3206"/>
                                    </a:lnTo>
                                    <a:lnTo>
                                      <a:pt x="14383" y="3260"/>
                                    </a:lnTo>
                                    <a:lnTo>
                                      <a:pt x="14363" y="3288"/>
                                    </a:lnTo>
                                    <a:lnTo>
                                      <a:pt x="14264" y="3288"/>
                                    </a:lnTo>
                                    <a:lnTo>
                                      <a:pt x="14264" y="2962"/>
                                    </a:lnTo>
                                    <a:lnTo>
                                      <a:pt x="14254" y="2907"/>
                                    </a:lnTo>
                                    <a:lnTo>
                                      <a:pt x="14244" y="2880"/>
                                    </a:lnTo>
                                    <a:lnTo>
                                      <a:pt x="14224" y="2853"/>
                                    </a:lnTo>
                                    <a:lnTo>
                                      <a:pt x="14184" y="2853"/>
                                    </a:lnTo>
                                    <a:lnTo>
                                      <a:pt x="14164" y="2880"/>
                                    </a:lnTo>
                                    <a:lnTo>
                                      <a:pt x="14134" y="2907"/>
                                    </a:lnTo>
                                    <a:lnTo>
                                      <a:pt x="14104" y="2962"/>
                                    </a:lnTo>
                                    <a:lnTo>
                                      <a:pt x="14104" y="2907"/>
                                    </a:lnTo>
                                    <a:lnTo>
                                      <a:pt x="14074" y="2880"/>
                                    </a:lnTo>
                                    <a:lnTo>
                                      <a:pt x="14064" y="2853"/>
                                    </a:lnTo>
                                    <a:lnTo>
                                      <a:pt x="13884" y="2853"/>
                                    </a:lnTo>
                                    <a:lnTo>
                                      <a:pt x="13804" y="2880"/>
                                    </a:lnTo>
                                    <a:lnTo>
                                      <a:pt x="13745" y="2907"/>
                                    </a:lnTo>
                                    <a:lnTo>
                                      <a:pt x="13695" y="2907"/>
                                    </a:lnTo>
                                    <a:lnTo>
                                      <a:pt x="13675" y="2962"/>
                                    </a:lnTo>
                                    <a:lnTo>
                                      <a:pt x="13455" y="2962"/>
                                    </a:lnTo>
                                    <a:lnTo>
                                      <a:pt x="13475" y="2989"/>
                                    </a:lnTo>
                                    <a:lnTo>
                                      <a:pt x="13475" y="3043"/>
                                    </a:lnTo>
                                    <a:lnTo>
                                      <a:pt x="13485" y="3043"/>
                                    </a:lnTo>
                                    <a:lnTo>
                                      <a:pt x="13495" y="3070"/>
                                    </a:lnTo>
                                    <a:lnTo>
                                      <a:pt x="13535" y="3070"/>
                                    </a:lnTo>
                                    <a:lnTo>
                                      <a:pt x="13535" y="3152"/>
                                    </a:lnTo>
                                    <a:lnTo>
                                      <a:pt x="13545" y="3179"/>
                                    </a:lnTo>
                                    <a:lnTo>
                                      <a:pt x="13555" y="3260"/>
                                    </a:lnTo>
                                    <a:lnTo>
                                      <a:pt x="13565" y="3288"/>
                                    </a:lnTo>
                                    <a:lnTo>
                                      <a:pt x="13575" y="3342"/>
                                    </a:lnTo>
                                    <a:lnTo>
                                      <a:pt x="13595" y="3369"/>
                                    </a:lnTo>
                                    <a:lnTo>
                                      <a:pt x="13595" y="3396"/>
                                    </a:lnTo>
                                    <a:lnTo>
                                      <a:pt x="13555" y="3396"/>
                                    </a:lnTo>
                                    <a:lnTo>
                                      <a:pt x="13535" y="3451"/>
                                    </a:lnTo>
                                    <a:lnTo>
                                      <a:pt x="13505" y="3451"/>
                                    </a:lnTo>
                                    <a:lnTo>
                                      <a:pt x="13485" y="3478"/>
                                    </a:lnTo>
                                    <a:lnTo>
                                      <a:pt x="13455" y="3532"/>
                                    </a:lnTo>
                                    <a:lnTo>
                                      <a:pt x="13425" y="3532"/>
                                    </a:lnTo>
                                    <a:lnTo>
                                      <a:pt x="13385" y="3559"/>
                                    </a:lnTo>
                                    <a:lnTo>
                                      <a:pt x="13295" y="3559"/>
                                    </a:lnTo>
                                    <a:lnTo>
                                      <a:pt x="13226" y="3532"/>
                                    </a:lnTo>
                                    <a:lnTo>
                                      <a:pt x="13166" y="3478"/>
                                    </a:lnTo>
                                    <a:lnTo>
                                      <a:pt x="13096" y="3396"/>
                                    </a:lnTo>
                                    <a:lnTo>
                                      <a:pt x="13036" y="3369"/>
                                    </a:lnTo>
                                    <a:lnTo>
                                      <a:pt x="12956" y="3342"/>
                                    </a:lnTo>
                                    <a:lnTo>
                                      <a:pt x="12896" y="3288"/>
                                    </a:lnTo>
                                    <a:lnTo>
                                      <a:pt x="12786" y="3288"/>
                                    </a:lnTo>
                                    <a:lnTo>
                                      <a:pt x="12786" y="3668"/>
                                    </a:lnTo>
                                    <a:lnTo>
                                      <a:pt x="12696" y="3668"/>
                                    </a:lnTo>
                                    <a:lnTo>
                                      <a:pt x="12637" y="3641"/>
                                    </a:lnTo>
                                    <a:lnTo>
                                      <a:pt x="12577" y="3559"/>
                                    </a:lnTo>
                                    <a:lnTo>
                                      <a:pt x="12507" y="3532"/>
                                    </a:lnTo>
                                    <a:lnTo>
                                      <a:pt x="12437" y="3478"/>
                                    </a:lnTo>
                                    <a:lnTo>
                                      <a:pt x="12367" y="3451"/>
                                    </a:lnTo>
                                    <a:lnTo>
                                      <a:pt x="12247" y="3342"/>
                                    </a:lnTo>
                                    <a:lnTo>
                                      <a:pt x="12197" y="3206"/>
                                    </a:lnTo>
                                    <a:lnTo>
                                      <a:pt x="12098" y="3206"/>
                                    </a:lnTo>
                                    <a:lnTo>
                                      <a:pt x="12098" y="3260"/>
                                    </a:lnTo>
                                    <a:lnTo>
                                      <a:pt x="12108" y="3260"/>
                                    </a:lnTo>
                                    <a:lnTo>
                                      <a:pt x="12108" y="3342"/>
                                    </a:lnTo>
                                    <a:lnTo>
                                      <a:pt x="12128" y="3396"/>
                                    </a:lnTo>
                                    <a:lnTo>
                                      <a:pt x="12128" y="3451"/>
                                    </a:lnTo>
                                    <a:lnTo>
                                      <a:pt x="12138" y="3478"/>
                                    </a:lnTo>
                                    <a:lnTo>
                                      <a:pt x="12118" y="3451"/>
                                    </a:lnTo>
                                    <a:lnTo>
                                      <a:pt x="12078" y="3369"/>
                                    </a:lnTo>
                                    <a:lnTo>
                                      <a:pt x="12058" y="3288"/>
                                    </a:lnTo>
                                    <a:lnTo>
                                      <a:pt x="12018" y="3206"/>
                                    </a:lnTo>
                                    <a:lnTo>
                                      <a:pt x="11898" y="2989"/>
                                    </a:lnTo>
                                    <a:lnTo>
                                      <a:pt x="11708" y="2989"/>
                                    </a:lnTo>
                                    <a:lnTo>
                                      <a:pt x="11698" y="3043"/>
                                    </a:lnTo>
                                    <a:lnTo>
                                      <a:pt x="11648" y="2989"/>
                                    </a:lnTo>
                                    <a:lnTo>
                                      <a:pt x="11579" y="2907"/>
                                    </a:lnTo>
                                    <a:lnTo>
                                      <a:pt x="11509" y="2798"/>
                                    </a:lnTo>
                                    <a:lnTo>
                                      <a:pt x="11369" y="2608"/>
                                    </a:lnTo>
                                    <a:lnTo>
                                      <a:pt x="11329" y="2581"/>
                                    </a:lnTo>
                                    <a:lnTo>
                                      <a:pt x="11329" y="2608"/>
                                    </a:lnTo>
                                    <a:lnTo>
                                      <a:pt x="11229" y="2608"/>
                                    </a:lnTo>
                                    <a:lnTo>
                                      <a:pt x="11189" y="2663"/>
                                    </a:lnTo>
                                    <a:lnTo>
                                      <a:pt x="11139" y="2690"/>
                                    </a:lnTo>
                                    <a:lnTo>
                                      <a:pt x="11109" y="2690"/>
                                    </a:lnTo>
                                    <a:lnTo>
                                      <a:pt x="11060" y="2717"/>
                                    </a:lnTo>
                                    <a:lnTo>
                                      <a:pt x="10860" y="2717"/>
                                    </a:lnTo>
                                    <a:lnTo>
                                      <a:pt x="10760" y="2690"/>
                                    </a:lnTo>
                                    <a:lnTo>
                                      <a:pt x="10680" y="2608"/>
                                    </a:lnTo>
                                    <a:lnTo>
                                      <a:pt x="10610" y="2581"/>
                                    </a:lnTo>
                                    <a:lnTo>
                                      <a:pt x="10521" y="2500"/>
                                    </a:lnTo>
                                    <a:lnTo>
                                      <a:pt x="10441" y="2472"/>
                                    </a:lnTo>
                                    <a:lnTo>
                                      <a:pt x="10361" y="2418"/>
                                    </a:lnTo>
                                    <a:lnTo>
                                      <a:pt x="10261" y="2391"/>
                                    </a:lnTo>
                                    <a:lnTo>
                                      <a:pt x="10211" y="2391"/>
                                    </a:lnTo>
                                    <a:lnTo>
                                      <a:pt x="10181" y="2337"/>
                                    </a:lnTo>
                                    <a:lnTo>
                                      <a:pt x="10161" y="2309"/>
                                    </a:lnTo>
                                    <a:lnTo>
                                      <a:pt x="10121" y="2282"/>
                                    </a:lnTo>
                                    <a:lnTo>
                                      <a:pt x="10101" y="2282"/>
                                    </a:lnTo>
                                    <a:lnTo>
                                      <a:pt x="10071" y="2228"/>
                                    </a:lnTo>
                                    <a:lnTo>
                                      <a:pt x="10071" y="2337"/>
                                    </a:lnTo>
                                    <a:lnTo>
                                      <a:pt x="10101" y="2418"/>
                                    </a:lnTo>
                                    <a:lnTo>
                                      <a:pt x="10111" y="2500"/>
                                    </a:lnTo>
                                    <a:lnTo>
                                      <a:pt x="10191" y="2717"/>
                                    </a:lnTo>
                                    <a:lnTo>
                                      <a:pt x="10231" y="2771"/>
                                    </a:lnTo>
                                    <a:lnTo>
                                      <a:pt x="10241" y="2798"/>
                                    </a:lnTo>
                                    <a:lnTo>
                                      <a:pt x="10181" y="2717"/>
                                    </a:lnTo>
                                    <a:lnTo>
                                      <a:pt x="10131" y="2663"/>
                                    </a:lnTo>
                                    <a:lnTo>
                                      <a:pt x="10081" y="2581"/>
                                    </a:lnTo>
                                    <a:lnTo>
                                      <a:pt x="9991" y="2337"/>
                                    </a:lnTo>
                                    <a:lnTo>
                                      <a:pt x="9932" y="2228"/>
                                    </a:lnTo>
                                    <a:lnTo>
                                      <a:pt x="9872" y="2146"/>
                                    </a:lnTo>
                                    <a:lnTo>
                                      <a:pt x="9802" y="2038"/>
                                    </a:lnTo>
                                    <a:lnTo>
                                      <a:pt x="9802" y="1929"/>
                                    </a:lnTo>
                                    <a:lnTo>
                                      <a:pt x="9812" y="1848"/>
                                    </a:lnTo>
                                    <a:lnTo>
                                      <a:pt x="9812" y="1793"/>
                                    </a:lnTo>
                                    <a:lnTo>
                                      <a:pt x="9702" y="1793"/>
                                    </a:lnTo>
                                    <a:lnTo>
                                      <a:pt x="9702" y="1820"/>
                                    </a:lnTo>
                                    <a:lnTo>
                                      <a:pt x="9692" y="1820"/>
                                    </a:lnTo>
                                    <a:lnTo>
                                      <a:pt x="9682" y="1848"/>
                                    </a:lnTo>
                                    <a:lnTo>
                                      <a:pt x="9672" y="1848"/>
                                    </a:lnTo>
                                    <a:lnTo>
                                      <a:pt x="9662" y="1902"/>
                                    </a:lnTo>
                                    <a:lnTo>
                                      <a:pt x="9642" y="1929"/>
                                    </a:lnTo>
                                    <a:lnTo>
                                      <a:pt x="9662" y="1956"/>
                                    </a:lnTo>
                                    <a:lnTo>
                                      <a:pt x="9662" y="2038"/>
                                    </a:lnTo>
                                    <a:lnTo>
                                      <a:pt x="9672" y="2038"/>
                                    </a:lnTo>
                                    <a:lnTo>
                                      <a:pt x="9602" y="2119"/>
                                    </a:lnTo>
                                    <a:lnTo>
                                      <a:pt x="9542" y="2201"/>
                                    </a:lnTo>
                                    <a:lnTo>
                                      <a:pt x="9482" y="2309"/>
                                    </a:lnTo>
                                    <a:lnTo>
                                      <a:pt x="9433" y="2418"/>
                                    </a:lnTo>
                                    <a:lnTo>
                                      <a:pt x="9373" y="2500"/>
                                    </a:lnTo>
                                    <a:lnTo>
                                      <a:pt x="9253" y="2717"/>
                                    </a:lnTo>
                                    <a:lnTo>
                                      <a:pt x="9173" y="2798"/>
                                    </a:lnTo>
                                    <a:lnTo>
                                      <a:pt x="9183" y="2690"/>
                                    </a:lnTo>
                                    <a:lnTo>
                                      <a:pt x="9193" y="2608"/>
                                    </a:lnTo>
                                    <a:lnTo>
                                      <a:pt x="9213" y="2500"/>
                                    </a:lnTo>
                                    <a:lnTo>
                                      <a:pt x="9313" y="2228"/>
                                    </a:lnTo>
                                    <a:lnTo>
                                      <a:pt x="9393" y="2038"/>
                                    </a:lnTo>
                                    <a:lnTo>
                                      <a:pt x="9482" y="1902"/>
                                    </a:lnTo>
                                    <a:lnTo>
                                      <a:pt x="9572" y="1739"/>
                                    </a:lnTo>
                                    <a:lnTo>
                                      <a:pt x="9642" y="1630"/>
                                    </a:lnTo>
                                    <a:lnTo>
                                      <a:pt x="9702" y="1522"/>
                                    </a:lnTo>
                                    <a:lnTo>
                                      <a:pt x="9632" y="1358"/>
                                    </a:lnTo>
                                    <a:lnTo>
                                      <a:pt x="9552" y="1223"/>
                                    </a:lnTo>
                                    <a:lnTo>
                                      <a:pt x="9443" y="1087"/>
                                    </a:lnTo>
                                    <a:lnTo>
                                      <a:pt x="9323" y="978"/>
                                    </a:lnTo>
                                    <a:lnTo>
                                      <a:pt x="9203" y="897"/>
                                    </a:lnTo>
                                    <a:lnTo>
                                      <a:pt x="9083" y="842"/>
                                    </a:lnTo>
                                    <a:lnTo>
                                      <a:pt x="8953" y="788"/>
                                    </a:lnTo>
                                    <a:lnTo>
                                      <a:pt x="8834" y="761"/>
                                    </a:lnTo>
                                    <a:lnTo>
                                      <a:pt x="8814" y="761"/>
                                    </a:lnTo>
                                    <a:lnTo>
                                      <a:pt x="8794" y="788"/>
                                    </a:lnTo>
                                    <a:lnTo>
                                      <a:pt x="8774" y="788"/>
                                    </a:lnTo>
                                    <a:lnTo>
                                      <a:pt x="8744" y="869"/>
                                    </a:lnTo>
                                    <a:lnTo>
                                      <a:pt x="8714" y="869"/>
                                    </a:lnTo>
                                    <a:lnTo>
                                      <a:pt x="8694" y="897"/>
                                    </a:lnTo>
                                    <a:lnTo>
                                      <a:pt x="8664" y="897"/>
                                    </a:lnTo>
                                    <a:lnTo>
                                      <a:pt x="8365" y="652"/>
                                    </a:lnTo>
                                    <a:lnTo>
                                      <a:pt x="8365" y="571"/>
                                    </a:lnTo>
                                    <a:lnTo>
                                      <a:pt x="8374" y="543"/>
                                    </a:lnTo>
                                    <a:lnTo>
                                      <a:pt x="8384" y="489"/>
                                    </a:lnTo>
                                    <a:lnTo>
                                      <a:pt x="8384" y="462"/>
                                    </a:lnTo>
                                    <a:lnTo>
                                      <a:pt x="8394" y="408"/>
                                    </a:lnTo>
                                    <a:lnTo>
                                      <a:pt x="8414" y="353"/>
                                    </a:lnTo>
                                    <a:lnTo>
                                      <a:pt x="8424" y="299"/>
                                    </a:lnTo>
                                    <a:lnTo>
                                      <a:pt x="8434" y="217"/>
                                    </a:lnTo>
                                    <a:lnTo>
                                      <a:pt x="8424" y="190"/>
                                    </a:lnTo>
                                    <a:lnTo>
                                      <a:pt x="8414" y="190"/>
                                    </a:lnTo>
                                    <a:lnTo>
                                      <a:pt x="8394" y="163"/>
                                    </a:lnTo>
                                    <a:lnTo>
                                      <a:pt x="8384" y="109"/>
                                    </a:lnTo>
                                    <a:lnTo>
                                      <a:pt x="8365" y="109"/>
                                    </a:lnTo>
                                    <a:lnTo>
                                      <a:pt x="8355" y="82"/>
                                    </a:lnTo>
                                    <a:lnTo>
                                      <a:pt x="8335" y="82"/>
                                    </a:lnTo>
                                    <a:lnTo>
                                      <a:pt x="8325" y="27"/>
                                    </a:lnTo>
                                    <a:lnTo>
                                      <a:pt x="8305" y="0"/>
                                    </a:lnTo>
                                    <a:lnTo>
                                      <a:pt x="8265" y="0"/>
                                    </a:lnTo>
                                    <a:lnTo>
                                      <a:pt x="8255" y="27"/>
                                    </a:lnTo>
                                    <a:lnTo>
                                      <a:pt x="8245" y="82"/>
                                    </a:lnTo>
                                    <a:lnTo>
                                      <a:pt x="8245" y="217"/>
                                    </a:lnTo>
                                    <a:lnTo>
                                      <a:pt x="8185" y="272"/>
                                    </a:lnTo>
                                    <a:lnTo>
                                      <a:pt x="8135" y="299"/>
                                    </a:lnTo>
                                    <a:lnTo>
                                      <a:pt x="8105" y="380"/>
                                    </a:lnTo>
                                    <a:lnTo>
                                      <a:pt x="8065" y="462"/>
                                    </a:lnTo>
                                    <a:lnTo>
                                      <a:pt x="8025" y="489"/>
                                    </a:lnTo>
                                    <a:lnTo>
                                      <a:pt x="8005" y="571"/>
                                    </a:lnTo>
                                    <a:lnTo>
                                      <a:pt x="7975" y="652"/>
                                    </a:lnTo>
                                    <a:lnTo>
                                      <a:pt x="7935" y="679"/>
                                    </a:lnTo>
                                    <a:lnTo>
                                      <a:pt x="8025" y="842"/>
                                    </a:lnTo>
                                    <a:lnTo>
                                      <a:pt x="7826" y="842"/>
                                    </a:lnTo>
                                    <a:lnTo>
                                      <a:pt x="7855" y="897"/>
                                    </a:lnTo>
                                    <a:lnTo>
                                      <a:pt x="7885" y="978"/>
                                    </a:lnTo>
                                    <a:lnTo>
                                      <a:pt x="7915" y="1087"/>
                                    </a:lnTo>
                                    <a:lnTo>
                                      <a:pt x="7935" y="1223"/>
                                    </a:lnTo>
                                    <a:lnTo>
                                      <a:pt x="7975" y="1331"/>
                                    </a:lnTo>
                                    <a:lnTo>
                                      <a:pt x="8005" y="1440"/>
                                    </a:lnTo>
                                    <a:lnTo>
                                      <a:pt x="8045" y="1467"/>
                                    </a:lnTo>
                                    <a:lnTo>
                                      <a:pt x="8085" y="1522"/>
                                    </a:lnTo>
                                    <a:lnTo>
                                      <a:pt x="8045" y="1522"/>
                                    </a:lnTo>
                                    <a:lnTo>
                                      <a:pt x="8005" y="1440"/>
                                    </a:lnTo>
                                    <a:lnTo>
                                      <a:pt x="7975" y="1358"/>
                                    </a:lnTo>
                                    <a:lnTo>
                                      <a:pt x="7935" y="1277"/>
                                    </a:lnTo>
                                    <a:lnTo>
                                      <a:pt x="7865" y="1087"/>
                                    </a:lnTo>
                                    <a:lnTo>
                                      <a:pt x="7816" y="978"/>
                                    </a:lnTo>
                                    <a:lnTo>
                                      <a:pt x="7766" y="897"/>
                                    </a:lnTo>
                                    <a:lnTo>
                                      <a:pt x="7556" y="1168"/>
                                    </a:lnTo>
                                    <a:lnTo>
                                      <a:pt x="7546" y="1141"/>
                                    </a:lnTo>
                                    <a:lnTo>
                                      <a:pt x="7546" y="1087"/>
                                    </a:lnTo>
                                    <a:lnTo>
                                      <a:pt x="7506" y="1032"/>
                                    </a:lnTo>
                                    <a:lnTo>
                                      <a:pt x="7496" y="978"/>
                                    </a:lnTo>
                                    <a:lnTo>
                                      <a:pt x="7446" y="978"/>
                                    </a:lnTo>
                                    <a:lnTo>
                                      <a:pt x="7207" y="1087"/>
                                    </a:lnTo>
                                    <a:lnTo>
                                      <a:pt x="7107" y="1223"/>
                                    </a:lnTo>
                                    <a:lnTo>
                                      <a:pt x="6997" y="1358"/>
                                    </a:lnTo>
                                    <a:lnTo>
                                      <a:pt x="6887" y="1467"/>
                                    </a:lnTo>
                                    <a:lnTo>
                                      <a:pt x="6777" y="1603"/>
                                    </a:lnTo>
                                    <a:lnTo>
                                      <a:pt x="6668" y="1712"/>
                                    </a:lnTo>
                                    <a:lnTo>
                                      <a:pt x="6528" y="1712"/>
                                    </a:lnTo>
                                    <a:lnTo>
                                      <a:pt x="6548" y="1793"/>
                                    </a:lnTo>
                                    <a:lnTo>
                                      <a:pt x="6558" y="1820"/>
                                    </a:lnTo>
                                    <a:lnTo>
                                      <a:pt x="6568" y="1902"/>
                                    </a:lnTo>
                                    <a:lnTo>
                                      <a:pt x="6588" y="1929"/>
                                    </a:lnTo>
                                    <a:lnTo>
                                      <a:pt x="6618" y="1956"/>
                                    </a:lnTo>
                                    <a:lnTo>
                                      <a:pt x="6638" y="2011"/>
                                    </a:lnTo>
                                    <a:lnTo>
                                      <a:pt x="6678" y="2038"/>
                                    </a:lnTo>
                                    <a:lnTo>
                                      <a:pt x="6698" y="2038"/>
                                    </a:lnTo>
                                    <a:lnTo>
                                      <a:pt x="6708" y="2146"/>
                                    </a:lnTo>
                                    <a:lnTo>
                                      <a:pt x="6728" y="2228"/>
                                    </a:lnTo>
                                    <a:lnTo>
                                      <a:pt x="6738" y="2337"/>
                                    </a:lnTo>
                                    <a:lnTo>
                                      <a:pt x="6757" y="2472"/>
                                    </a:lnTo>
                                    <a:lnTo>
                                      <a:pt x="6797" y="2527"/>
                                    </a:lnTo>
                                    <a:lnTo>
                                      <a:pt x="6817" y="2663"/>
                                    </a:lnTo>
                                    <a:lnTo>
                                      <a:pt x="6837" y="2690"/>
                                    </a:lnTo>
                                    <a:lnTo>
                                      <a:pt x="6877" y="2717"/>
                                    </a:lnTo>
                                    <a:lnTo>
                                      <a:pt x="6837" y="2717"/>
                                    </a:lnTo>
                                    <a:lnTo>
                                      <a:pt x="6777" y="2663"/>
                                    </a:lnTo>
                                    <a:lnTo>
                                      <a:pt x="6757" y="2581"/>
                                    </a:lnTo>
                                    <a:lnTo>
                                      <a:pt x="6748" y="2500"/>
                                    </a:lnTo>
                                    <a:lnTo>
                                      <a:pt x="6728" y="2282"/>
                                    </a:lnTo>
                                    <a:lnTo>
                                      <a:pt x="6728" y="2119"/>
                                    </a:lnTo>
                                    <a:lnTo>
                                      <a:pt x="6588" y="2119"/>
                                    </a:lnTo>
                                    <a:lnTo>
                                      <a:pt x="6558" y="2146"/>
                                    </a:lnTo>
                                    <a:lnTo>
                                      <a:pt x="6528" y="2201"/>
                                    </a:lnTo>
                                    <a:lnTo>
                                      <a:pt x="6508" y="2228"/>
                                    </a:lnTo>
                                    <a:lnTo>
                                      <a:pt x="6488" y="2282"/>
                                    </a:lnTo>
                                    <a:lnTo>
                                      <a:pt x="6458" y="2309"/>
                                    </a:lnTo>
                                    <a:lnTo>
                                      <a:pt x="6438" y="2309"/>
                                    </a:lnTo>
                                    <a:lnTo>
                                      <a:pt x="6398" y="2337"/>
                                    </a:lnTo>
                                    <a:lnTo>
                                      <a:pt x="6388" y="2309"/>
                                    </a:lnTo>
                                    <a:lnTo>
                                      <a:pt x="6378" y="2309"/>
                                    </a:lnTo>
                                    <a:lnTo>
                                      <a:pt x="6368" y="2282"/>
                                    </a:lnTo>
                                    <a:lnTo>
                                      <a:pt x="6358" y="2282"/>
                                    </a:lnTo>
                                    <a:lnTo>
                                      <a:pt x="6338" y="2228"/>
                                    </a:lnTo>
                                    <a:lnTo>
                                      <a:pt x="6328" y="2228"/>
                                    </a:lnTo>
                                    <a:lnTo>
                                      <a:pt x="6318" y="2201"/>
                                    </a:lnTo>
                                    <a:lnTo>
                                      <a:pt x="6189" y="2337"/>
                                    </a:lnTo>
                                    <a:lnTo>
                                      <a:pt x="6109" y="2337"/>
                                    </a:lnTo>
                                    <a:lnTo>
                                      <a:pt x="6079" y="2391"/>
                                    </a:lnTo>
                                    <a:lnTo>
                                      <a:pt x="6069" y="2418"/>
                                    </a:lnTo>
                                    <a:lnTo>
                                      <a:pt x="6059" y="2472"/>
                                    </a:lnTo>
                                    <a:lnTo>
                                      <a:pt x="6069" y="2527"/>
                                    </a:lnTo>
                                    <a:lnTo>
                                      <a:pt x="6079" y="2608"/>
                                    </a:lnTo>
                                    <a:lnTo>
                                      <a:pt x="6149" y="2798"/>
                                    </a:lnTo>
                                    <a:lnTo>
                                      <a:pt x="6248" y="2962"/>
                                    </a:lnTo>
                                    <a:lnTo>
                                      <a:pt x="6358" y="3152"/>
                                    </a:lnTo>
                                    <a:lnTo>
                                      <a:pt x="6478" y="3288"/>
                                    </a:lnTo>
                                    <a:lnTo>
                                      <a:pt x="6578" y="3396"/>
                                    </a:lnTo>
                                    <a:lnTo>
                                      <a:pt x="6678" y="3532"/>
                                    </a:lnTo>
                                    <a:lnTo>
                                      <a:pt x="6748" y="3559"/>
                                    </a:lnTo>
                                    <a:lnTo>
                                      <a:pt x="6748" y="3668"/>
                                    </a:lnTo>
                                    <a:lnTo>
                                      <a:pt x="6757" y="3777"/>
                                    </a:lnTo>
                                    <a:lnTo>
                                      <a:pt x="6757" y="3858"/>
                                    </a:lnTo>
                                    <a:lnTo>
                                      <a:pt x="6777" y="4021"/>
                                    </a:lnTo>
                                    <a:lnTo>
                                      <a:pt x="6797" y="4103"/>
                                    </a:lnTo>
                                    <a:lnTo>
                                      <a:pt x="6817" y="4157"/>
                                    </a:lnTo>
                                    <a:lnTo>
                                      <a:pt x="6827" y="4238"/>
                                    </a:lnTo>
                                    <a:lnTo>
                                      <a:pt x="6757" y="4238"/>
                                    </a:lnTo>
                                    <a:lnTo>
                                      <a:pt x="6698" y="4211"/>
                                    </a:lnTo>
                                    <a:lnTo>
                                      <a:pt x="6648" y="4103"/>
                                    </a:lnTo>
                                    <a:lnTo>
                                      <a:pt x="6568" y="3777"/>
                                    </a:lnTo>
                                    <a:lnTo>
                                      <a:pt x="6528" y="3641"/>
                                    </a:lnTo>
                                    <a:lnTo>
                                      <a:pt x="6498" y="3532"/>
                                    </a:lnTo>
                                    <a:lnTo>
                                      <a:pt x="6448" y="3396"/>
                                    </a:lnTo>
                                    <a:lnTo>
                                      <a:pt x="6398" y="3369"/>
                                    </a:lnTo>
                                    <a:lnTo>
                                      <a:pt x="6338" y="3342"/>
                                    </a:lnTo>
                                    <a:lnTo>
                                      <a:pt x="6268" y="3288"/>
                                    </a:lnTo>
                                    <a:lnTo>
                                      <a:pt x="6199" y="3206"/>
                                    </a:lnTo>
                                    <a:lnTo>
                                      <a:pt x="6139" y="3152"/>
                                    </a:lnTo>
                                    <a:lnTo>
                                      <a:pt x="6079" y="3043"/>
                                    </a:lnTo>
                                    <a:lnTo>
                                      <a:pt x="6059" y="2962"/>
                                    </a:lnTo>
                                    <a:lnTo>
                                      <a:pt x="6049" y="2880"/>
                                    </a:lnTo>
                                    <a:lnTo>
                                      <a:pt x="6019" y="2771"/>
                                    </a:lnTo>
                                    <a:lnTo>
                                      <a:pt x="6019" y="2690"/>
                                    </a:lnTo>
                                    <a:lnTo>
                                      <a:pt x="5919" y="2690"/>
                                    </a:lnTo>
                                    <a:lnTo>
                                      <a:pt x="5899" y="2717"/>
                                    </a:lnTo>
                                    <a:lnTo>
                                      <a:pt x="5889" y="2771"/>
                                    </a:lnTo>
                                    <a:lnTo>
                                      <a:pt x="5839" y="2907"/>
                                    </a:lnTo>
                                    <a:lnTo>
                                      <a:pt x="5819" y="2907"/>
                                    </a:lnTo>
                                    <a:lnTo>
                                      <a:pt x="5779" y="2962"/>
                                    </a:lnTo>
                                    <a:lnTo>
                                      <a:pt x="5779" y="2989"/>
                                    </a:lnTo>
                                    <a:lnTo>
                                      <a:pt x="5769" y="3043"/>
                                    </a:lnTo>
                                    <a:lnTo>
                                      <a:pt x="5769" y="3097"/>
                                    </a:lnTo>
                                    <a:lnTo>
                                      <a:pt x="5759" y="3152"/>
                                    </a:lnTo>
                                    <a:lnTo>
                                      <a:pt x="5759" y="3179"/>
                                    </a:lnTo>
                                    <a:lnTo>
                                      <a:pt x="5749" y="3206"/>
                                    </a:lnTo>
                                    <a:lnTo>
                                      <a:pt x="5739" y="3260"/>
                                    </a:lnTo>
                                    <a:lnTo>
                                      <a:pt x="5729" y="3288"/>
                                    </a:lnTo>
                                    <a:lnTo>
                                      <a:pt x="5749" y="3369"/>
                                    </a:lnTo>
                                    <a:lnTo>
                                      <a:pt x="5799" y="3451"/>
                                    </a:lnTo>
                                    <a:lnTo>
                                      <a:pt x="5839" y="3478"/>
                                    </a:lnTo>
                                    <a:lnTo>
                                      <a:pt x="5889" y="3559"/>
                                    </a:lnTo>
                                    <a:lnTo>
                                      <a:pt x="5949" y="3586"/>
                                    </a:lnTo>
                                    <a:lnTo>
                                      <a:pt x="6009" y="3641"/>
                                    </a:lnTo>
                                    <a:lnTo>
                                      <a:pt x="6069" y="3668"/>
                                    </a:lnTo>
                                    <a:lnTo>
                                      <a:pt x="6129" y="3749"/>
                                    </a:lnTo>
                                    <a:lnTo>
                                      <a:pt x="5999" y="3749"/>
                                    </a:lnTo>
                                    <a:lnTo>
                                      <a:pt x="5929" y="3722"/>
                                    </a:lnTo>
                                    <a:lnTo>
                                      <a:pt x="5859" y="3641"/>
                                    </a:lnTo>
                                    <a:lnTo>
                                      <a:pt x="5779" y="3586"/>
                                    </a:lnTo>
                                    <a:lnTo>
                                      <a:pt x="5729" y="3559"/>
                                    </a:lnTo>
                                    <a:lnTo>
                                      <a:pt x="5679" y="3478"/>
                                    </a:lnTo>
                                    <a:lnTo>
                                      <a:pt x="5630" y="3369"/>
                                    </a:lnTo>
                                    <a:lnTo>
                                      <a:pt x="5580" y="3179"/>
                                    </a:lnTo>
                                    <a:lnTo>
                                      <a:pt x="5550" y="2962"/>
                                    </a:lnTo>
                                    <a:lnTo>
                                      <a:pt x="5490" y="2962"/>
                                    </a:lnTo>
                                    <a:lnTo>
                                      <a:pt x="5490" y="3070"/>
                                    </a:lnTo>
                                    <a:lnTo>
                                      <a:pt x="5440" y="3206"/>
                                    </a:lnTo>
                                    <a:lnTo>
                                      <a:pt x="5430" y="3288"/>
                                    </a:lnTo>
                                    <a:lnTo>
                                      <a:pt x="5390" y="3342"/>
                                    </a:lnTo>
                                    <a:lnTo>
                                      <a:pt x="5460" y="3532"/>
                                    </a:lnTo>
                                    <a:lnTo>
                                      <a:pt x="5520" y="3641"/>
                                    </a:lnTo>
                                    <a:lnTo>
                                      <a:pt x="5560" y="3722"/>
                                    </a:lnTo>
                                    <a:lnTo>
                                      <a:pt x="5590" y="3777"/>
                                    </a:lnTo>
                                    <a:lnTo>
                                      <a:pt x="5620" y="3858"/>
                                    </a:lnTo>
                                    <a:lnTo>
                                      <a:pt x="5640" y="4021"/>
                                    </a:lnTo>
                                    <a:lnTo>
                                      <a:pt x="5640" y="4157"/>
                                    </a:lnTo>
                                    <a:lnTo>
                                      <a:pt x="5650" y="4211"/>
                                    </a:lnTo>
                                    <a:lnTo>
                                      <a:pt x="5650" y="4429"/>
                                    </a:lnTo>
                                    <a:lnTo>
                                      <a:pt x="5670" y="4456"/>
                                    </a:lnTo>
                                    <a:lnTo>
                                      <a:pt x="5679" y="4510"/>
                                    </a:lnTo>
                                    <a:lnTo>
                                      <a:pt x="5689" y="4537"/>
                                    </a:lnTo>
                                    <a:lnTo>
                                      <a:pt x="5699" y="4619"/>
                                    </a:lnTo>
                                    <a:lnTo>
                                      <a:pt x="5759" y="4782"/>
                                    </a:lnTo>
                                    <a:lnTo>
                                      <a:pt x="5829" y="4782"/>
                                    </a:lnTo>
                                    <a:lnTo>
                                      <a:pt x="5859" y="4728"/>
                                    </a:lnTo>
                                    <a:lnTo>
                                      <a:pt x="5879" y="4700"/>
                                    </a:lnTo>
                                    <a:lnTo>
                                      <a:pt x="5889" y="4646"/>
                                    </a:lnTo>
                                    <a:lnTo>
                                      <a:pt x="5919" y="4619"/>
                                    </a:lnTo>
                                    <a:lnTo>
                                      <a:pt x="5939" y="4619"/>
                                    </a:lnTo>
                                    <a:lnTo>
                                      <a:pt x="5959" y="4592"/>
                                    </a:lnTo>
                                    <a:lnTo>
                                      <a:pt x="6049" y="4592"/>
                                    </a:lnTo>
                                    <a:lnTo>
                                      <a:pt x="6089" y="4619"/>
                                    </a:lnTo>
                                    <a:lnTo>
                                      <a:pt x="6169" y="4782"/>
                                    </a:lnTo>
                                    <a:lnTo>
                                      <a:pt x="6209" y="4836"/>
                                    </a:lnTo>
                                    <a:lnTo>
                                      <a:pt x="6248" y="4918"/>
                                    </a:lnTo>
                                    <a:lnTo>
                                      <a:pt x="6298" y="4972"/>
                                    </a:lnTo>
                                    <a:lnTo>
                                      <a:pt x="6338" y="4999"/>
                                    </a:lnTo>
                                    <a:lnTo>
                                      <a:pt x="6358" y="5081"/>
                                    </a:lnTo>
                                    <a:lnTo>
                                      <a:pt x="6378" y="5298"/>
                                    </a:lnTo>
                                    <a:lnTo>
                                      <a:pt x="6388" y="5380"/>
                                    </a:lnTo>
                                    <a:lnTo>
                                      <a:pt x="6418" y="5515"/>
                                    </a:lnTo>
                                    <a:lnTo>
                                      <a:pt x="6438" y="5597"/>
                                    </a:lnTo>
                                    <a:lnTo>
                                      <a:pt x="6478" y="5624"/>
                                    </a:lnTo>
                                    <a:lnTo>
                                      <a:pt x="6508" y="5678"/>
                                    </a:lnTo>
                                    <a:lnTo>
                                      <a:pt x="6388" y="5678"/>
                                    </a:lnTo>
                                    <a:lnTo>
                                      <a:pt x="6358" y="5624"/>
                                    </a:lnTo>
                                    <a:lnTo>
                                      <a:pt x="6328" y="5597"/>
                                    </a:lnTo>
                                    <a:lnTo>
                                      <a:pt x="6308" y="5543"/>
                                    </a:lnTo>
                                    <a:lnTo>
                                      <a:pt x="6268" y="5380"/>
                                    </a:lnTo>
                                    <a:lnTo>
                                      <a:pt x="6238" y="5189"/>
                                    </a:lnTo>
                                    <a:lnTo>
                                      <a:pt x="6199" y="4999"/>
                                    </a:lnTo>
                                    <a:lnTo>
                                      <a:pt x="6169" y="4836"/>
                                    </a:lnTo>
                                    <a:lnTo>
                                      <a:pt x="6129" y="4809"/>
                                    </a:lnTo>
                                    <a:lnTo>
                                      <a:pt x="6109" y="4728"/>
                                    </a:lnTo>
                                    <a:lnTo>
                                      <a:pt x="6069" y="4728"/>
                                    </a:lnTo>
                                    <a:lnTo>
                                      <a:pt x="6019" y="4700"/>
                                    </a:lnTo>
                                    <a:lnTo>
                                      <a:pt x="6009" y="4700"/>
                                    </a:lnTo>
                                    <a:lnTo>
                                      <a:pt x="5989" y="4728"/>
                                    </a:lnTo>
                                    <a:lnTo>
                                      <a:pt x="5979" y="4782"/>
                                    </a:lnTo>
                                    <a:lnTo>
                                      <a:pt x="5949" y="4782"/>
                                    </a:lnTo>
                                    <a:lnTo>
                                      <a:pt x="5939" y="4809"/>
                                    </a:lnTo>
                                    <a:lnTo>
                                      <a:pt x="5919" y="4836"/>
                                    </a:lnTo>
                                    <a:lnTo>
                                      <a:pt x="5889" y="4891"/>
                                    </a:lnTo>
                                    <a:lnTo>
                                      <a:pt x="5869" y="4918"/>
                                    </a:lnTo>
                                    <a:lnTo>
                                      <a:pt x="5889" y="5026"/>
                                    </a:lnTo>
                                    <a:lnTo>
                                      <a:pt x="5899" y="5162"/>
                                    </a:lnTo>
                                    <a:lnTo>
                                      <a:pt x="5929" y="5298"/>
                                    </a:lnTo>
                                    <a:lnTo>
                                      <a:pt x="5949" y="5434"/>
                                    </a:lnTo>
                                    <a:lnTo>
                                      <a:pt x="5979" y="5597"/>
                                    </a:lnTo>
                                    <a:lnTo>
                                      <a:pt x="5999" y="5678"/>
                                    </a:lnTo>
                                    <a:lnTo>
                                      <a:pt x="6019" y="5733"/>
                                    </a:lnTo>
                                    <a:lnTo>
                                      <a:pt x="5959" y="5896"/>
                                    </a:lnTo>
                                    <a:lnTo>
                                      <a:pt x="5939" y="5977"/>
                                    </a:lnTo>
                                    <a:lnTo>
                                      <a:pt x="5919" y="6086"/>
                                    </a:lnTo>
                                    <a:lnTo>
                                      <a:pt x="5839" y="6249"/>
                                    </a:lnTo>
                                    <a:lnTo>
                                      <a:pt x="5799" y="6276"/>
                                    </a:lnTo>
                                    <a:lnTo>
                                      <a:pt x="5749" y="6303"/>
                                    </a:lnTo>
                                    <a:lnTo>
                                      <a:pt x="5689" y="6303"/>
                                    </a:lnTo>
                                    <a:lnTo>
                                      <a:pt x="5640" y="6358"/>
                                    </a:lnTo>
                                    <a:lnTo>
                                      <a:pt x="5590" y="6358"/>
                                    </a:lnTo>
                                    <a:lnTo>
                                      <a:pt x="5560" y="6385"/>
                                    </a:lnTo>
                                    <a:lnTo>
                                      <a:pt x="5480" y="6385"/>
                                    </a:lnTo>
                                    <a:lnTo>
                                      <a:pt x="5440" y="6303"/>
                                    </a:lnTo>
                                    <a:lnTo>
                                      <a:pt x="5390" y="6249"/>
                                    </a:lnTo>
                                    <a:lnTo>
                                      <a:pt x="5590" y="6249"/>
                                    </a:lnTo>
                                    <a:lnTo>
                                      <a:pt x="5650" y="6168"/>
                                    </a:lnTo>
                                    <a:lnTo>
                                      <a:pt x="5679" y="6113"/>
                                    </a:lnTo>
                                    <a:lnTo>
                                      <a:pt x="5699" y="6005"/>
                                    </a:lnTo>
                                    <a:lnTo>
                                      <a:pt x="5709" y="5923"/>
                                    </a:lnTo>
                                    <a:lnTo>
                                      <a:pt x="5739" y="5814"/>
                                    </a:lnTo>
                                    <a:lnTo>
                                      <a:pt x="5739" y="5706"/>
                                    </a:lnTo>
                                    <a:lnTo>
                                      <a:pt x="5749" y="5624"/>
                                    </a:lnTo>
                                    <a:lnTo>
                                      <a:pt x="5749" y="5108"/>
                                    </a:lnTo>
                                    <a:lnTo>
                                      <a:pt x="5679" y="4999"/>
                                    </a:lnTo>
                                    <a:lnTo>
                                      <a:pt x="5620" y="4891"/>
                                    </a:lnTo>
                                    <a:lnTo>
                                      <a:pt x="5570" y="4700"/>
                                    </a:lnTo>
                                    <a:lnTo>
                                      <a:pt x="5530" y="4510"/>
                                    </a:lnTo>
                                    <a:lnTo>
                                      <a:pt x="5500" y="4320"/>
                                    </a:lnTo>
                                    <a:lnTo>
                                      <a:pt x="5480" y="4130"/>
                                    </a:lnTo>
                                    <a:lnTo>
                                      <a:pt x="5430" y="3967"/>
                                    </a:lnTo>
                                    <a:lnTo>
                                      <a:pt x="5370" y="3831"/>
                                    </a:lnTo>
                                    <a:lnTo>
                                      <a:pt x="5220" y="3668"/>
                                    </a:lnTo>
                                    <a:lnTo>
                                      <a:pt x="5220" y="3559"/>
                                    </a:lnTo>
                                    <a:lnTo>
                                      <a:pt x="5230" y="3451"/>
                                    </a:lnTo>
                                    <a:lnTo>
                                      <a:pt x="5230" y="3152"/>
                                    </a:lnTo>
                                    <a:lnTo>
                                      <a:pt x="5220" y="3043"/>
                                    </a:lnTo>
                                    <a:lnTo>
                                      <a:pt x="5180" y="2880"/>
                                    </a:lnTo>
                                    <a:lnTo>
                                      <a:pt x="5140" y="2853"/>
                                    </a:lnTo>
                                    <a:lnTo>
                                      <a:pt x="5111" y="2798"/>
                                    </a:lnTo>
                                    <a:lnTo>
                                      <a:pt x="5061" y="2798"/>
                                    </a:lnTo>
                                    <a:lnTo>
                                      <a:pt x="5001" y="2771"/>
                                    </a:lnTo>
                                    <a:lnTo>
                                      <a:pt x="4951" y="2771"/>
                                    </a:lnTo>
                                    <a:lnTo>
                                      <a:pt x="4891" y="2717"/>
                                    </a:lnTo>
                                    <a:lnTo>
                                      <a:pt x="4881" y="2717"/>
                                    </a:lnTo>
                                    <a:lnTo>
                                      <a:pt x="4911" y="2690"/>
                                    </a:lnTo>
                                    <a:lnTo>
                                      <a:pt x="4931" y="2690"/>
                                    </a:lnTo>
                                    <a:lnTo>
                                      <a:pt x="4941" y="2663"/>
                                    </a:lnTo>
                                    <a:lnTo>
                                      <a:pt x="4951" y="2608"/>
                                    </a:lnTo>
                                    <a:lnTo>
                                      <a:pt x="4971" y="2527"/>
                                    </a:lnTo>
                                    <a:lnTo>
                                      <a:pt x="4971" y="2472"/>
                                    </a:lnTo>
                                    <a:lnTo>
                                      <a:pt x="4941" y="2472"/>
                                    </a:lnTo>
                                    <a:lnTo>
                                      <a:pt x="4921" y="2418"/>
                                    </a:lnTo>
                                    <a:lnTo>
                                      <a:pt x="4881" y="2418"/>
                                    </a:lnTo>
                                    <a:lnTo>
                                      <a:pt x="4871" y="2472"/>
                                    </a:lnTo>
                                    <a:lnTo>
                                      <a:pt x="4801" y="2472"/>
                                    </a:lnTo>
                                    <a:lnTo>
                                      <a:pt x="4791" y="2527"/>
                                    </a:lnTo>
                                    <a:lnTo>
                                      <a:pt x="4791" y="2608"/>
                                    </a:lnTo>
                                    <a:lnTo>
                                      <a:pt x="4781" y="2717"/>
                                    </a:lnTo>
                                    <a:lnTo>
                                      <a:pt x="4761" y="2798"/>
                                    </a:lnTo>
                                    <a:lnTo>
                                      <a:pt x="4751" y="2880"/>
                                    </a:lnTo>
                                    <a:lnTo>
                                      <a:pt x="4741" y="2989"/>
                                    </a:lnTo>
                                    <a:lnTo>
                                      <a:pt x="4731" y="3070"/>
                                    </a:lnTo>
                                    <a:lnTo>
                                      <a:pt x="4731" y="3152"/>
                                    </a:lnTo>
                                    <a:lnTo>
                                      <a:pt x="4801" y="3152"/>
                                    </a:lnTo>
                                    <a:lnTo>
                                      <a:pt x="4801" y="3396"/>
                                    </a:lnTo>
                                    <a:lnTo>
                                      <a:pt x="4781" y="3451"/>
                                    </a:lnTo>
                                    <a:lnTo>
                                      <a:pt x="4761" y="3478"/>
                                    </a:lnTo>
                                    <a:lnTo>
                                      <a:pt x="4751" y="3478"/>
                                    </a:lnTo>
                                    <a:lnTo>
                                      <a:pt x="4741" y="3532"/>
                                    </a:lnTo>
                                    <a:lnTo>
                                      <a:pt x="4721" y="3532"/>
                                    </a:lnTo>
                                    <a:lnTo>
                                      <a:pt x="4701" y="3559"/>
                                    </a:lnTo>
                                    <a:lnTo>
                                      <a:pt x="4641" y="3559"/>
                                    </a:lnTo>
                                    <a:lnTo>
                                      <a:pt x="4641" y="3668"/>
                                    </a:lnTo>
                                    <a:lnTo>
                                      <a:pt x="4671" y="3777"/>
                                    </a:lnTo>
                                    <a:lnTo>
                                      <a:pt x="4701" y="3940"/>
                                    </a:lnTo>
                                    <a:lnTo>
                                      <a:pt x="4741" y="4103"/>
                                    </a:lnTo>
                                    <a:lnTo>
                                      <a:pt x="4781" y="4238"/>
                                    </a:lnTo>
                                    <a:lnTo>
                                      <a:pt x="4811" y="4402"/>
                                    </a:lnTo>
                                    <a:lnTo>
                                      <a:pt x="4911" y="4619"/>
                                    </a:lnTo>
                                    <a:lnTo>
                                      <a:pt x="4971" y="4646"/>
                                    </a:lnTo>
                                    <a:lnTo>
                                      <a:pt x="4971" y="4728"/>
                                    </a:lnTo>
                                    <a:lnTo>
                                      <a:pt x="5011" y="4891"/>
                                    </a:lnTo>
                                    <a:lnTo>
                                      <a:pt x="5041" y="4918"/>
                                    </a:lnTo>
                                    <a:lnTo>
                                      <a:pt x="5101" y="5081"/>
                                    </a:lnTo>
                                    <a:lnTo>
                                      <a:pt x="5121" y="5189"/>
                                    </a:lnTo>
                                    <a:lnTo>
                                      <a:pt x="5130" y="5298"/>
                                    </a:lnTo>
                                    <a:lnTo>
                                      <a:pt x="5051" y="5298"/>
                                    </a:lnTo>
                                    <a:lnTo>
                                      <a:pt x="4981" y="5217"/>
                                    </a:lnTo>
                                    <a:lnTo>
                                      <a:pt x="4891" y="5162"/>
                                    </a:lnTo>
                                    <a:lnTo>
                                      <a:pt x="4811" y="5081"/>
                                    </a:lnTo>
                                    <a:lnTo>
                                      <a:pt x="4721" y="4972"/>
                                    </a:lnTo>
                                    <a:lnTo>
                                      <a:pt x="4631" y="4836"/>
                                    </a:lnTo>
                                    <a:lnTo>
                                      <a:pt x="4582" y="4728"/>
                                    </a:lnTo>
                                    <a:lnTo>
                                      <a:pt x="4562" y="4646"/>
                                    </a:lnTo>
                                    <a:lnTo>
                                      <a:pt x="4492" y="4619"/>
                                    </a:lnTo>
                                    <a:lnTo>
                                      <a:pt x="4382" y="4619"/>
                                    </a:lnTo>
                                    <a:lnTo>
                                      <a:pt x="4252" y="4537"/>
                                    </a:lnTo>
                                    <a:lnTo>
                                      <a:pt x="4112" y="4510"/>
                                    </a:lnTo>
                                    <a:lnTo>
                                      <a:pt x="3983" y="4402"/>
                                    </a:lnTo>
                                    <a:lnTo>
                                      <a:pt x="3863" y="4266"/>
                                    </a:lnTo>
                                    <a:lnTo>
                                      <a:pt x="3813" y="4238"/>
                                    </a:lnTo>
                                    <a:lnTo>
                                      <a:pt x="3783" y="4157"/>
                                    </a:lnTo>
                                    <a:lnTo>
                                      <a:pt x="3753" y="4103"/>
                                    </a:lnTo>
                                    <a:lnTo>
                                      <a:pt x="3753" y="4021"/>
                                    </a:lnTo>
                                    <a:lnTo>
                                      <a:pt x="3723" y="4021"/>
                                    </a:lnTo>
                                    <a:lnTo>
                                      <a:pt x="3703" y="4048"/>
                                    </a:lnTo>
                                    <a:lnTo>
                                      <a:pt x="3693" y="4048"/>
                                    </a:lnTo>
                                    <a:lnTo>
                                      <a:pt x="3683" y="4103"/>
                                    </a:lnTo>
                                    <a:lnTo>
                                      <a:pt x="3693" y="4211"/>
                                    </a:lnTo>
                                    <a:lnTo>
                                      <a:pt x="3693" y="4266"/>
                                    </a:lnTo>
                                    <a:lnTo>
                                      <a:pt x="3723" y="4347"/>
                                    </a:lnTo>
                                    <a:lnTo>
                                      <a:pt x="3733" y="4402"/>
                                    </a:lnTo>
                                    <a:lnTo>
                                      <a:pt x="3793" y="4510"/>
                                    </a:lnTo>
                                    <a:lnTo>
                                      <a:pt x="3853" y="4592"/>
                                    </a:lnTo>
                                    <a:lnTo>
                                      <a:pt x="3913" y="4646"/>
                                    </a:lnTo>
                                    <a:lnTo>
                                      <a:pt x="3973" y="4728"/>
                                    </a:lnTo>
                                    <a:lnTo>
                                      <a:pt x="4033" y="4891"/>
                                    </a:lnTo>
                                    <a:lnTo>
                                      <a:pt x="4072" y="5026"/>
                                    </a:lnTo>
                                    <a:lnTo>
                                      <a:pt x="4062" y="5026"/>
                                    </a:lnTo>
                                    <a:lnTo>
                                      <a:pt x="4052" y="5081"/>
                                    </a:lnTo>
                                    <a:lnTo>
                                      <a:pt x="4043" y="5081"/>
                                    </a:lnTo>
                                    <a:lnTo>
                                      <a:pt x="4033" y="5108"/>
                                    </a:lnTo>
                                    <a:lnTo>
                                      <a:pt x="3983" y="5108"/>
                                    </a:lnTo>
                                    <a:lnTo>
                                      <a:pt x="3953" y="5081"/>
                                    </a:lnTo>
                                    <a:lnTo>
                                      <a:pt x="3923" y="5026"/>
                                    </a:lnTo>
                                    <a:lnTo>
                                      <a:pt x="3893" y="5026"/>
                                    </a:lnTo>
                                    <a:lnTo>
                                      <a:pt x="3873" y="4999"/>
                                    </a:lnTo>
                                    <a:lnTo>
                                      <a:pt x="3743" y="4999"/>
                                    </a:lnTo>
                                    <a:lnTo>
                                      <a:pt x="3673" y="5026"/>
                                    </a:lnTo>
                                    <a:lnTo>
                                      <a:pt x="3603" y="5108"/>
                                    </a:lnTo>
                                    <a:lnTo>
                                      <a:pt x="3513" y="5189"/>
                                    </a:lnTo>
                                    <a:lnTo>
                                      <a:pt x="3444" y="5271"/>
                                    </a:lnTo>
                                    <a:lnTo>
                                      <a:pt x="3364" y="5352"/>
                                    </a:lnTo>
                                    <a:lnTo>
                                      <a:pt x="3284" y="5380"/>
                                    </a:lnTo>
                                    <a:lnTo>
                                      <a:pt x="3184" y="5380"/>
                                    </a:lnTo>
                                    <a:lnTo>
                                      <a:pt x="3184" y="5108"/>
                                    </a:lnTo>
                                    <a:lnTo>
                                      <a:pt x="3194" y="5026"/>
                                    </a:lnTo>
                                    <a:lnTo>
                                      <a:pt x="3184" y="5026"/>
                                    </a:lnTo>
                                    <a:lnTo>
                                      <a:pt x="3174" y="4999"/>
                                    </a:lnTo>
                                    <a:lnTo>
                                      <a:pt x="3144" y="4999"/>
                                    </a:lnTo>
                                    <a:lnTo>
                                      <a:pt x="3134" y="4972"/>
                                    </a:lnTo>
                                    <a:lnTo>
                                      <a:pt x="3124" y="4972"/>
                                    </a:lnTo>
                                    <a:lnTo>
                                      <a:pt x="3104" y="4918"/>
                                    </a:lnTo>
                                    <a:lnTo>
                                      <a:pt x="3084" y="4918"/>
                                    </a:lnTo>
                                    <a:lnTo>
                                      <a:pt x="3044" y="5081"/>
                                    </a:lnTo>
                                    <a:lnTo>
                                      <a:pt x="2984" y="5081"/>
                                    </a:lnTo>
                                    <a:lnTo>
                                      <a:pt x="2945" y="5026"/>
                                    </a:lnTo>
                                    <a:lnTo>
                                      <a:pt x="2915" y="5026"/>
                                    </a:lnTo>
                                    <a:lnTo>
                                      <a:pt x="2885" y="5081"/>
                                    </a:lnTo>
                                    <a:lnTo>
                                      <a:pt x="2855" y="5108"/>
                                    </a:lnTo>
                                    <a:lnTo>
                                      <a:pt x="2805" y="5217"/>
                                    </a:lnTo>
                                    <a:lnTo>
                                      <a:pt x="2755" y="5352"/>
                                    </a:lnTo>
                                    <a:lnTo>
                                      <a:pt x="2695" y="5434"/>
                                    </a:lnTo>
                                    <a:lnTo>
                                      <a:pt x="2645" y="5515"/>
                                    </a:lnTo>
                                    <a:lnTo>
                                      <a:pt x="2585" y="5624"/>
                                    </a:lnTo>
                                    <a:lnTo>
                                      <a:pt x="2555" y="5787"/>
                                    </a:lnTo>
                                    <a:lnTo>
                                      <a:pt x="2515" y="5977"/>
                                    </a:lnTo>
                                    <a:lnTo>
                                      <a:pt x="2515" y="6249"/>
                                    </a:lnTo>
                                    <a:lnTo>
                                      <a:pt x="2495" y="6195"/>
                                    </a:lnTo>
                                    <a:lnTo>
                                      <a:pt x="2485" y="6195"/>
                                    </a:lnTo>
                                    <a:lnTo>
                                      <a:pt x="2455" y="6168"/>
                                    </a:lnTo>
                                    <a:lnTo>
                                      <a:pt x="2396" y="6168"/>
                                    </a:lnTo>
                                    <a:lnTo>
                                      <a:pt x="2376" y="6195"/>
                                    </a:lnTo>
                                    <a:lnTo>
                                      <a:pt x="2366" y="6249"/>
                                    </a:lnTo>
                                    <a:lnTo>
                                      <a:pt x="2336" y="6195"/>
                                    </a:lnTo>
                                    <a:lnTo>
                                      <a:pt x="2316" y="6168"/>
                                    </a:lnTo>
                                    <a:lnTo>
                                      <a:pt x="2286" y="6113"/>
                                    </a:lnTo>
                                    <a:lnTo>
                                      <a:pt x="2256" y="6086"/>
                                    </a:lnTo>
                                    <a:lnTo>
                                      <a:pt x="2236" y="6059"/>
                                    </a:lnTo>
                                    <a:lnTo>
                                      <a:pt x="2176" y="5896"/>
                                    </a:lnTo>
                                    <a:lnTo>
                                      <a:pt x="2176" y="5543"/>
                                    </a:lnTo>
                                    <a:lnTo>
                                      <a:pt x="2286" y="5543"/>
                                    </a:lnTo>
                                    <a:lnTo>
                                      <a:pt x="2266" y="5434"/>
                                    </a:lnTo>
                                    <a:lnTo>
                                      <a:pt x="2256" y="5298"/>
                                    </a:lnTo>
                                    <a:lnTo>
                                      <a:pt x="2236" y="5271"/>
                                    </a:lnTo>
                                    <a:lnTo>
                                      <a:pt x="2206" y="5189"/>
                                    </a:lnTo>
                                    <a:lnTo>
                                      <a:pt x="2186" y="5162"/>
                                    </a:lnTo>
                                    <a:lnTo>
                                      <a:pt x="2146" y="5162"/>
                                    </a:lnTo>
                                    <a:lnTo>
                                      <a:pt x="2116" y="5108"/>
                                    </a:lnTo>
                                    <a:lnTo>
                                      <a:pt x="2016" y="5108"/>
                                    </a:lnTo>
                                    <a:lnTo>
                                      <a:pt x="1996" y="5081"/>
                                    </a:lnTo>
                                    <a:lnTo>
                                      <a:pt x="1956" y="5081"/>
                                    </a:lnTo>
                                    <a:lnTo>
                                      <a:pt x="1936" y="5108"/>
                                    </a:lnTo>
                                    <a:lnTo>
                                      <a:pt x="1916" y="5108"/>
                                    </a:lnTo>
                                    <a:lnTo>
                                      <a:pt x="1926" y="5162"/>
                                    </a:lnTo>
                                    <a:lnTo>
                                      <a:pt x="1946" y="5189"/>
                                    </a:lnTo>
                                    <a:lnTo>
                                      <a:pt x="1986" y="5298"/>
                                    </a:lnTo>
                                    <a:lnTo>
                                      <a:pt x="1996" y="5352"/>
                                    </a:lnTo>
                                    <a:lnTo>
                                      <a:pt x="1996" y="5543"/>
                                    </a:lnTo>
                                    <a:lnTo>
                                      <a:pt x="1986" y="5597"/>
                                    </a:lnTo>
                                    <a:lnTo>
                                      <a:pt x="1976" y="5624"/>
                                    </a:lnTo>
                                    <a:lnTo>
                                      <a:pt x="1976" y="5678"/>
                                    </a:lnTo>
                                    <a:lnTo>
                                      <a:pt x="1956" y="5678"/>
                                    </a:lnTo>
                                    <a:lnTo>
                                      <a:pt x="1976" y="5706"/>
                                    </a:lnTo>
                                    <a:lnTo>
                                      <a:pt x="1976" y="5733"/>
                                    </a:lnTo>
                                    <a:lnTo>
                                      <a:pt x="1986" y="5787"/>
                                    </a:lnTo>
                                    <a:lnTo>
                                      <a:pt x="2016" y="5869"/>
                                    </a:lnTo>
                                    <a:lnTo>
                                      <a:pt x="2056" y="5923"/>
                                    </a:lnTo>
                                    <a:lnTo>
                                      <a:pt x="2086" y="5977"/>
                                    </a:lnTo>
                                    <a:lnTo>
                                      <a:pt x="2086" y="6575"/>
                                    </a:lnTo>
                                    <a:lnTo>
                                      <a:pt x="2046" y="6575"/>
                                    </a:lnTo>
                                    <a:lnTo>
                                      <a:pt x="2016" y="6466"/>
                                    </a:lnTo>
                                    <a:lnTo>
                                      <a:pt x="1996" y="6439"/>
                                    </a:lnTo>
                                    <a:lnTo>
                                      <a:pt x="1976" y="6358"/>
                                    </a:lnTo>
                                    <a:lnTo>
                                      <a:pt x="1956" y="6303"/>
                                    </a:lnTo>
                                    <a:lnTo>
                                      <a:pt x="1857" y="6168"/>
                                    </a:lnTo>
                                    <a:lnTo>
                                      <a:pt x="1827" y="6249"/>
                                    </a:lnTo>
                                    <a:lnTo>
                                      <a:pt x="1807" y="6358"/>
                                    </a:lnTo>
                                    <a:lnTo>
                                      <a:pt x="1757" y="6439"/>
                                    </a:lnTo>
                                    <a:lnTo>
                                      <a:pt x="1707" y="6548"/>
                                    </a:lnTo>
                                    <a:lnTo>
                                      <a:pt x="1677" y="6602"/>
                                    </a:lnTo>
                                    <a:lnTo>
                                      <a:pt x="1627" y="6684"/>
                                    </a:lnTo>
                                    <a:lnTo>
                                      <a:pt x="1607" y="6765"/>
                                    </a:lnTo>
                                    <a:lnTo>
                                      <a:pt x="1597" y="6847"/>
                                    </a:lnTo>
                                    <a:lnTo>
                                      <a:pt x="1607" y="6928"/>
                                    </a:lnTo>
                                    <a:lnTo>
                                      <a:pt x="1617" y="6955"/>
                                    </a:lnTo>
                                    <a:lnTo>
                                      <a:pt x="1627" y="7037"/>
                                    </a:lnTo>
                                    <a:lnTo>
                                      <a:pt x="1677" y="7173"/>
                                    </a:lnTo>
                                    <a:lnTo>
                                      <a:pt x="1697" y="7336"/>
                                    </a:lnTo>
                                    <a:lnTo>
                                      <a:pt x="1447" y="7336"/>
                                    </a:lnTo>
                                    <a:lnTo>
                                      <a:pt x="1437" y="7363"/>
                                    </a:lnTo>
                                    <a:lnTo>
                                      <a:pt x="1437" y="7445"/>
                                    </a:lnTo>
                                    <a:lnTo>
                                      <a:pt x="1427" y="7526"/>
                                    </a:lnTo>
                                    <a:lnTo>
                                      <a:pt x="1427" y="7608"/>
                                    </a:lnTo>
                                    <a:lnTo>
                                      <a:pt x="1417" y="7689"/>
                                    </a:lnTo>
                                    <a:lnTo>
                                      <a:pt x="1377" y="7798"/>
                                    </a:lnTo>
                                    <a:lnTo>
                                      <a:pt x="1288" y="7798"/>
                                    </a:lnTo>
                                    <a:lnTo>
                                      <a:pt x="1128" y="7689"/>
                                    </a:lnTo>
                                    <a:lnTo>
                                      <a:pt x="1058" y="7553"/>
                                    </a:lnTo>
                                    <a:lnTo>
                                      <a:pt x="988" y="7445"/>
                                    </a:lnTo>
                                    <a:lnTo>
                                      <a:pt x="938" y="7254"/>
                                    </a:lnTo>
                                    <a:lnTo>
                                      <a:pt x="918" y="7173"/>
                                    </a:lnTo>
                                    <a:lnTo>
                                      <a:pt x="898" y="7064"/>
                                    </a:lnTo>
                                    <a:lnTo>
                                      <a:pt x="888" y="6955"/>
                                    </a:lnTo>
                                    <a:lnTo>
                                      <a:pt x="888" y="6765"/>
                                    </a:lnTo>
                                    <a:lnTo>
                                      <a:pt x="878" y="6738"/>
                                    </a:lnTo>
                                    <a:lnTo>
                                      <a:pt x="878" y="6684"/>
                                    </a:lnTo>
                                    <a:lnTo>
                                      <a:pt x="868" y="6657"/>
                                    </a:lnTo>
                                    <a:lnTo>
                                      <a:pt x="828" y="6602"/>
                                    </a:lnTo>
                                    <a:lnTo>
                                      <a:pt x="769" y="6548"/>
                                    </a:lnTo>
                                    <a:lnTo>
                                      <a:pt x="699" y="6466"/>
                                    </a:lnTo>
                                    <a:lnTo>
                                      <a:pt x="639" y="6385"/>
                                    </a:lnTo>
                                    <a:lnTo>
                                      <a:pt x="569" y="6276"/>
                                    </a:lnTo>
                                    <a:lnTo>
                                      <a:pt x="519" y="6168"/>
                                    </a:lnTo>
                                    <a:lnTo>
                                      <a:pt x="479" y="6059"/>
                                    </a:lnTo>
                                    <a:lnTo>
                                      <a:pt x="459" y="5977"/>
                                    </a:lnTo>
                                    <a:lnTo>
                                      <a:pt x="499" y="6005"/>
                                    </a:lnTo>
                                    <a:lnTo>
                                      <a:pt x="559" y="6086"/>
                                    </a:lnTo>
                                    <a:lnTo>
                                      <a:pt x="649" y="6168"/>
                                    </a:lnTo>
                                    <a:lnTo>
                                      <a:pt x="749" y="6249"/>
                                    </a:lnTo>
                                    <a:lnTo>
                                      <a:pt x="858" y="6358"/>
                                    </a:lnTo>
                                    <a:lnTo>
                                      <a:pt x="948" y="6439"/>
                                    </a:lnTo>
                                    <a:lnTo>
                                      <a:pt x="1018" y="6466"/>
                                    </a:lnTo>
                                    <a:lnTo>
                                      <a:pt x="1068" y="6494"/>
                                    </a:lnTo>
                                    <a:lnTo>
                                      <a:pt x="1417" y="6494"/>
                                    </a:lnTo>
                                    <a:lnTo>
                                      <a:pt x="1447" y="6439"/>
                                    </a:lnTo>
                                    <a:lnTo>
                                      <a:pt x="1497" y="6385"/>
                                    </a:lnTo>
                                    <a:lnTo>
                                      <a:pt x="1537" y="6303"/>
                                    </a:lnTo>
                                    <a:lnTo>
                                      <a:pt x="1567" y="6195"/>
                                    </a:lnTo>
                                    <a:lnTo>
                                      <a:pt x="1637" y="6005"/>
                                    </a:lnTo>
                                    <a:lnTo>
                                      <a:pt x="1687" y="5896"/>
                                    </a:lnTo>
                                    <a:lnTo>
                                      <a:pt x="1667" y="5869"/>
                                    </a:lnTo>
                                    <a:lnTo>
                                      <a:pt x="1637" y="5814"/>
                                    </a:lnTo>
                                    <a:lnTo>
                                      <a:pt x="1627" y="5787"/>
                                    </a:lnTo>
                                    <a:lnTo>
                                      <a:pt x="1617" y="5706"/>
                                    </a:lnTo>
                                    <a:lnTo>
                                      <a:pt x="1597" y="5678"/>
                                    </a:lnTo>
                                    <a:lnTo>
                                      <a:pt x="1577" y="5597"/>
                                    </a:lnTo>
                                    <a:lnTo>
                                      <a:pt x="1567" y="5515"/>
                                    </a:lnTo>
                                    <a:lnTo>
                                      <a:pt x="1537" y="5434"/>
                                    </a:lnTo>
                                    <a:lnTo>
                                      <a:pt x="1487" y="5352"/>
                                    </a:lnTo>
                                    <a:lnTo>
                                      <a:pt x="1417" y="5217"/>
                                    </a:lnTo>
                                    <a:lnTo>
                                      <a:pt x="1298" y="5108"/>
                                    </a:lnTo>
                                    <a:lnTo>
                                      <a:pt x="1168" y="4972"/>
                                    </a:lnTo>
                                    <a:lnTo>
                                      <a:pt x="988" y="4836"/>
                                    </a:lnTo>
                                    <a:lnTo>
                                      <a:pt x="789" y="4782"/>
                                    </a:lnTo>
                                    <a:lnTo>
                                      <a:pt x="549" y="4700"/>
                                    </a:lnTo>
                                    <a:lnTo>
                                      <a:pt x="489" y="4700"/>
                                    </a:lnTo>
                                    <a:lnTo>
                                      <a:pt x="459" y="4646"/>
                                    </a:lnTo>
                                    <a:lnTo>
                                      <a:pt x="439" y="4592"/>
                                    </a:lnTo>
                                    <a:lnTo>
                                      <a:pt x="429" y="4456"/>
                                    </a:lnTo>
                                    <a:lnTo>
                                      <a:pt x="429" y="4347"/>
                                    </a:lnTo>
                                    <a:lnTo>
                                      <a:pt x="389" y="4402"/>
                                    </a:lnTo>
                                    <a:lnTo>
                                      <a:pt x="359" y="4429"/>
                                    </a:lnTo>
                                    <a:lnTo>
                                      <a:pt x="329" y="4429"/>
                                    </a:lnTo>
                                    <a:lnTo>
                                      <a:pt x="299" y="4456"/>
                                    </a:lnTo>
                                    <a:lnTo>
                                      <a:pt x="200" y="4592"/>
                                    </a:lnTo>
                                    <a:lnTo>
                                      <a:pt x="170" y="4646"/>
                                    </a:lnTo>
                                    <a:lnTo>
                                      <a:pt x="140" y="4646"/>
                                    </a:lnTo>
                                    <a:lnTo>
                                      <a:pt x="130" y="4700"/>
                                    </a:lnTo>
                                    <a:lnTo>
                                      <a:pt x="120" y="4700"/>
                                    </a:lnTo>
                                    <a:lnTo>
                                      <a:pt x="110" y="4728"/>
                                    </a:lnTo>
                                    <a:lnTo>
                                      <a:pt x="80" y="4728"/>
                                    </a:lnTo>
                                    <a:lnTo>
                                      <a:pt x="80" y="4700"/>
                                    </a:lnTo>
                                    <a:lnTo>
                                      <a:pt x="0" y="5108"/>
                                    </a:lnTo>
                                    <a:lnTo>
                                      <a:pt x="20" y="5217"/>
                                    </a:lnTo>
                                    <a:lnTo>
                                      <a:pt x="60" y="5352"/>
                                    </a:lnTo>
                                    <a:lnTo>
                                      <a:pt x="100" y="5434"/>
                                    </a:lnTo>
                                    <a:lnTo>
                                      <a:pt x="130" y="5488"/>
                                    </a:lnTo>
                                    <a:lnTo>
                                      <a:pt x="170" y="5515"/>
                                    </a:lnTo>
                                    <a:lnTo>
                                      <a:pt x="250" y="5624"/>
                                    </a:lnTo>
                                    <a:lnTo>
                                      <a:pt x="250" y="5706"/>
                                    </a:lnTo>
                                    <a:lnTo>
                                      <a:pt x="210" y="5869"/>
                                    </a:lnTo>
                                    <a:lnTo>
                                      <a:pt x="190" y="5977"/>
                                    </a:lnTo>
                                    <a:lnTo>
                                      <a:pt x="180" y="6059"/>
                                    </a:lnTo>
                                    <a:lnTo>
                                      <a:pt x="170" y="6086"/>
                                    </a:lnTo>
                                    <a:lnTo>
                                      <a:pt x="170" y="6168"/>
                                    </a:lnTo>
                                    <a:lnTo>
                                      <a:pt x="180" y="6249"/>
                                    </a:lnTo>
                                    <a:lnTo>
                                      <a:pt x="190" y="6358"/>
                                    </a:lnTo>
                                    <a:lnTo>
                                      <a:pt x="200" y="6439"/>
                                    </a:lnTo>
                                    <a:lnTo>
                                      <a:pt x="230" y="6494"/>
                                    </a:lnTo>
                                    <a:lnTo>
                                      <a:pt x="250" y="6575"/>
                                    </a:lnTo>
                                    <a:lnTo>
                                      <a:pt x="260" y="6657"/>
                                    </a:lnTo>
                                    <a:lnTo>
                                      <a:pt x="289" y="6684"/>
                                    </a:lnTo>
                                    <a:lnTo>
                                      <a:pt x="299" y="6684"/>
                                    </a:lnTo>
                                    <a:lnTo>
                                      <a:pt x="309" y="7037"/>
                                    </a:lnTo>
                                    <a:lnTo>
                                      <a:pt x="329" y="7309"/>
                                    </a:lnTo>
                                    <a:lnTo>
                                      <a:pt x="369" y="7526"/>
                                    </a:lnTo>
                                    <a:lnTo>
                                      <a:pt x="429" y="7689"/>
                                    </a:lnTo>
                                    <a:lnTo>
                                      <a:pt x="489" y="7825"/>
                                    </a:lnTo>
                                    <a:lnTo>
                                      <a:pt x="549" y="7934"/>
                                    </a:lnTo>
                                    <a:lnTo>
                                      <a:pt x="619" y="8097"/>
                                    </a:lnTo>
                                    <a:lnTo>
                                      <a:pt x="679" y="8205"/>
                                    </a:lnTo>
                                    <a:lnTo>
                                      <a:pt x="619" y="8395"/>
                                    </a:lnTo>
                                    <a:lnTo>
                                      <a:pt x="569" y="8586"/>
                                    </a:lnTo>
                                    <a:lnTo>
                                      <a:pt x="509" y="8803"/>
                                    </a:lnTo>
                                    <a:lnTo>
                                      <a:pt x="439" y="9048"/>
                                    </a:lnTo>
                                    <a:lnTo>
                                      <a:pt x="319" y="9428"/>
                                    </a:lnTo>
                                    <a:lnTo>
                                      <a:pt x="270" y="9564"/>
                                    </a:lnTo>
                                    <a:lnTo>
                                      <a:pt x="210" y="9672"/>
                                    </a:lnTo>
                                    <a:lnTo>
                                      <a:pt x="230" y="9727"/>
                                    </a:lnTo>
                                    <a:lnTo>
                                      <a:pt x="240" y="9808"/>
                                    </a:lnTo>
                                    <a:lnTo>
                                      <a:pt x="270" y="9863"/>
                                    </a:lnTo>
                                    <a:lnTo>
                                      <a:pt x="299" y="9944"/>
                                    </a:lnTo>
                                    <a:lnTo>
                                      <a:pt x="319" y="10053"/>
                                    </a:lnTo>
                                    <a:lnTo>
                                      <a:pt x="349" y="10134"/>
                                    </a:lnTo>
                                    <a:lnTo>
                                      <a:pt x="359" y="10216"/>
                                    </a:lnTo>
                                    <a:lnTo>
                                      <a:pt x="359" y="10243"/>
                                    </a:lnTo>
                                    <a:lnTo>
                                      <a:pt x="329" y="10352"/>
                                    </a:lnTo>
                                    <a:lnTo>
                                      <a:pt x="329" y="10623"/>
                                    </a:lnTo>
                                    <a:lnTo>
                                      <a:pt x="349" y="10732"/>
                                    </a:lnTo>
                                    <a:lnTo>
                                      <a:pt x="369" y="11058"/>
                                    </a:lnTo>
                                    <a:lnTo>
                                      <a:pt x="369" y="11167"/>
                                    </a:lnTo>
                                    <a:lnTo>
                                      <a:pt x="359" y="11303"/>
                                    </a:lnTo>
                                    <a:lnTo>
                                      <a:pt x="369" y="11411"/>
                                    </a:lnTo>
                                    <a:lnTo>
                                      <a:pt x="369" y="11547"/>
                                    </a:lnTo>
                                    <a:lnTo>
                                      <a:pt x="389" y="11765"/>
                                    </a:lnTo>
                                    <a:lnTo>
                                      <a:pt x="419" y="11928"/>
                                    </a:lnTo>
                                    <a:lnTo>
                                      <a:pt x="429" y="12036"/>
                                    </a:lnTo>
                                    <a:lnTo>
                                      <a:pt x="449" y="12172"/>
                                    </a:lnTo>
                                    <a:lnTo>
                                      <a:pt x="459" y="12254"/>
                                    </a:lnTo>
                                    <a:lnTo>
                                      <a:pt x="599" y="12417"/>
                                    </a:lnTo>
                                    <a:lnTo>
                                      <a:pt x="699" y="12417"/>
                                    </a:lnTo>
                                    <a:lnTo>
                                      <a:pt x="749" y="12661"/>
                                    </a:lnTo>
                                    <a:lnTo>
                                      <a:pt x="858" y="12552"/>
                                    </a:lnTo>
                                    <a:lnTo>
                                      <a:pt x="958" y="12661"/>
                                    </a:lnTo>
                                    <a:lnTo>
                                      <a:pt x="978" y="13232"/>
                                    </a:lnTo>
                                    <a:lnTo>
                                      <a:pt x="1208" y="13857"/>
                                    </a:lnTo>
                                    <a:lnTo>
                                      <a:pt x="1298" y="13965"/>
                                    </a:lnTo>
                                    <a:lnTo>
                                      <a:pt x="1208" y="14183"/>
                                    </a:lnTo>
                                    <a:lnTo>
                                      <a:pt x="1078" y="14047"/>
                                    </a:lnTo>
                                    <a:lnTo>
                                      <a:pt x="1108" y="14291"/>
                                    </a:lnTo>
                                    <a:lnTo>
                                      <a:pt x="1148" y="14454"/>
                                    </a:lnTo>
                                    <a:lnTo>
                                      <a:pt x="1148" y="14780"/>
                                    </a:lnTo>
                                    <a:lnTo>
                                      <a:pt x="1108" y="14780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CCCCCC"/>
                              </a:solidFill>
                              <a:ln w="3175" cap="flat">
                                <a:solidFill>
                                  <a:srgbClr val="FFFFFF"/>
                                </a:solidFill>
                                <a:prstDash val="solid"/>
                                <a:round/>
                              </a:ln>
                              <a:effectLst/>
                            </p:spPr>
                            <p:txBody>
                              <a:bodyPr wrap="square" lIns="71981" tIns="71981" rIns="71981" bIns="71981" numCol="1" anchor="t">
                                <a:noAutofit/>
                              </a:bodyPr>
                              <a:lstStyle/>
                              <a:p>
                                <a:endParaRPr sz="1799"/>
                              </a:p>
                            </p:txBody>
                          </p:sp>
                        </p:grpSp>
                        <p:sp>
                          <p:nvSpPr>
                            <p:cNvPr id="104" name="Shape 663"/>
                            <p:cNvSpPr/>
                            <p:nvPr/>
                          </p:nvSpPr>
                          <p:spPr>
                            <a:xfrm>
                              <a:off x="771324" y="1323462"/>
                              <a:ext cx="67073" cy="78441"/>
                            </a:xfrm>
                            <a:custGeom>
                              <a:avLst/>
                              <a:gdLst/>
                              <a:ahLst/>
                              <a:cxnLst>
                                <a:cxn ang="0">
                                  <a:pos x="wd2" y="hd2"/>
                                </a:cxn>
                                <a:cxn ang="5400000">
                                  <a:pos x="wd2" y="hd2"/>
                                </a:cxn>
                                <a:cxn ang="10800000">
                                  <a:pos x="wd2" y="hd2"/>
                                </a:cxn>
                                <a:cxn ang="16200000">
                                  <a:pos x="wd2" y="hd2"/>
                                </a:cxn>
                              </a:cxnLst>
                              <a:rect l="0" t="0" r="r" b="b"/>
                              <a:pathLst>
                                <a:path w="21600" h="21600" extrusionOk="0">
                                  <a:moveTo>
                                    <a:pt x="7425" y="0"/>
                                  </a:moveTo>
                                  <a:lnTo>
                                    <a:pt x="10800" y="5055"/>
                                  </a:lnTo>
                                  <a:lnTo>
                                    <a:pt x="15525" y="7813"/>
                                  </a:lnTo>
                                  <a:lnTo>
                                    <a:pt x="21600" y="9651"/>
                                  </a:lnTo>
                                  <a:lnTo>
                                    <a:pt x="18900" y="11489"/>
                                  </a:lnTo>
                                  <a:lnTo>
                                    <a:pt x="18225" y="13787"/>
                                  </a:lnTo>
                                  <a:lnTo>
                                    <a:pt x="12825" y="13787"/>
                                  </a:lnTo>
                                  <a:lnTo>
                                    <a:pt x="11475" y="15626"/>
                                  </a:lnTo>
                                  <a:lnTo>
                                    <a:pt x="10125" y="21600"/>
                                  </a:lnTo>
                                  <a:lnTo>
                                    <a:pt x="0" y="10111"/>
                                  </a:lnTo>
                                  <a:lnTo>
                                    <a:pt x="675" y="7813"/>
                                  </a:lnTo>
                                  <a:lnTo>
                                    <a:pt x="1350" y="5055"/>
                                  </a:lnTo>
                                  <a:lnTo>
                                    <a:pt x="3375" y="3677"/>
                                  </a:lnTo>
                                  <a:lnTo>
                                    <a:pt x="4725" y="1838"/>
                                  </a:lnTo>
                                  <a:lnTo>
                                    <a:pt x="8100" y="1838"/>
                                  </a:lnTo>
                                  <a:lnTo>
                                    <a:pt x="7425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CCCCC"/>
                            </a:solidFill>
                            <a:ln w="3175" cap="flat">
                              <a:solidFill>
                                <a:srgbClr val="FFFFFF"/>
                              </a:solidFill>
                              <a:prstDash val="solid"/>
                              <a:round/>
                            </a:ln>
                            <a:effectLst/>
                          </p:spPr>
                          <p:txBody>
                            <a:bodyPr wrap="square" lIns="71981" tIns="71981" rIns="71981" bIns="71981" numCol="1" anchor="t">
                              <a:noAutofit/>
                            </a:bodyPr>
                            <a:lstStyle/>
                            <a:p>
                              <a:endParaRPr sz="1799"/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</p:grpSp>
      <p:sp>
        <p:nvSpPr>
          <p:cNvPr id="411" name="Shape 673"/>
          <p:cNvSpPr>
            <a:spLocks noGrp="1"/>
          </p:cNvSpPr>
          <p:nvPr>
            <p:ph type="title"/>
          </p:nvPr>
        </p:nvSpPr>
        <p:spPr>
          <a:xfrm>
            <a:off x="335198" y="338872"/>
            <a:ext cx="10760015" cy="755805"/>
          </a:xfrm>
          <a:prstGeom prst="rect">
            <a:avLst/>
          </a:prstGeom>
        </p:spPr>
        <p:txBody>
          <a:bodyPr/>
          <a:lstStyle/>
          <a:p>
            <a:r>
              <a:rPr lang="en-GB" err="1"/>
              <a:t>Zespół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lokacje</a:t>
            </a:r>
            <a:r>
              <a:rPr lang="en-GB"/>
              <a:t> data </a:t>
            </a:r>
            <a:r>
              <a:rPr lang="en-GB" err="1"/>
              <a:t>centrów</a:t>
            </a:r>
            <a:endParaRPr/>
          </a:p>
        </p:txBody>
      </p:sp>
      <p:sp>
        <p:nvSpPr>
          <p:cNvPr id="412" name="Shape 674"/>
          <p:cNvSpPr/>
          <p:nvPr/>
        </p:nvSpPr>
        <p:spPr>
          <a:xfrm>
            <a:off x="7908340" y="5032836"/>
            <a:ext cx="3661278" cy="1597378"/>
          </a:xfrm>
          <a:prstGeom prst="rect">
            <a:avLst/>
          </a:prstGeom>
          <a:solidFill>
            <a:schemeClr val="tx1">
              <a:alpha val="79000"/>
            </a:schemeClr>
          </a:solidFill>
          <a:ln w="57150">
            <a:solidFill>
              <a:schemeClr val="accent1"/>
            </a:solidFill>
            <a:miter/>
          </a:ln>
        </p:spPr>
        <p:txBody>
          <a:bodyPr lIns="71981" tIns="71981" rIns="71981" bIns="71981" anchor="ctr"/>
          <a:lstStyle/>
          <a:p>
            <a:pPr algn="ctr">
              <a:spcBef>
                <a:spcPts val="1000"/>
              </a:spcBef>
            </a:pPr>
            <a:endParaRPr sz="1799"/>
          </a:p>
        </p:txBody>
      </p:sp>
      <p:sp>
        <p:nvSpPr>
          <p:cNvPr id="413" name="Shape 675"/>
          <p:cNvSpPr>
            <a:spLocks noGrp="1"/>
          </p:cNvSpPr>
          <p:nvPr>
            <p:ph type="body" sz="quarter" idx="4294967295"/>
          </p:nvPr>
        </p:nvSpPr>
        <p:spPr>
          <a:xfrm>
            <a:off x="7993084" y="5095732"/>
            <a:ext cx="3425424" cy="1376796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/>
          <a:lstStyle/>
          <a:p>
            <a:pPr marL="342797" indent="-342797">
              <a:buSzPct val="150000"/>
              <a:buFont typeface="Arial"/>
              <a:buChar char="•"/>
              <a:defRPr sz="1600" b="0"/>
            </a:pPr>
            <a:r>
              <a:rPr lang="en-US" sz="2000" dirty="0"/>
              <a:t>Globalna współpraca</a:t>
            </a:r>
          </a:p>
          <a:p>
            <a:pPr marL="342797" indent="-342797">
              <a:buSzPct val="150000"/>
              <a:buFont typeface="Arial"/>
              <a:buChar char="•"/>
              <a:defRPr sz="1600" b="0"/>
            </a:pPr>
            <a:r>
              <a:rPr lang="en-US" sz="2000" dirty="0"/>
              <a:t>24 – 7 – 365 SUPPORT</a:t>
            </a:r>
          </a:p>
          <a:p>
            <a:pPr marL="342797" indent="-342797">
              <a:buSzPct val="150000"/>
              <a:buFont typeface="Arial"/>
              <a:buChar char="•"/>
              <a:defRPr sz="1600" b="0"/>
            </a:pPr>
            <a:r>
              <a:rPr lang="en-US" sz="2000" dirty="0"/>
              <a:t>FOLLOW-THE-SUN</a:t>
            </a:r>
          </a:p>
        </p:txBody>
      </p:sp>
      <p:sp>
        <p:nvSpPr>
          <p:cNvPr id="414" name="Shape 676"/>
          <p:cNvSpPr/>
          <p:nvPr/>
        </p:nvSpPr>
        <p:spPr>
          <a:xfrm>
            <a:off x="2081686" y="2198552"/>
            <a:ext cx="900720" cy="383464"/>
          </a:xfrm>
          <a:prstGeom prst="line">
            <a:avLst/>
          </a:prstGeom>
          <a:noFill/>
          <a:ln w="12700" cap="flat">
            <a:solidFill>
              <a:srgbClr val="808080"/>
            </a:solidFill>
            <a:prstDash val="sysDash"/>
            <a:round/>
          </a:ln>
          <a:effectLst/>
        </p:spPr>
        <p:txBody>
          <a:bodyPr wrap="square" lIns="45707" tIns="45707" rIns="45707" bIns="45707" numCol="1" anchor="t">
            <a:noAutofit/>
          </a:bodyPr>
          <a:lstStyle/>
          <a:p>
            <a:endParaRPr sz="1799"/>
          </a:p>
        </p:txBody>
      </p:sp>
      <p:sp>
        <p:nvSpPr>
          <p:cNvPr id="415" name="Shape 677"/>
          <p:cNvSpPr/>
          <p:nvPr/>
        </p:nvSpPr>
        <p:spPr>
          <a:xfrm>
            <a:off x="2946415" y="2564020"/>
            <a:ext cx="35992" cy="35993"/>
          </a:xfrm>
          <a:prstGeom prst="ellipse">
            <a:avLst/>
          </a:prstGeom>
          <a:ln/>
          <a:effectLst>
            <a:glow rad="63500">
              <a:schemeClr val="bg1">
                <a:lumMod val="20000"/>
                <a:lumOff val="80000"/>
                <a:alpha val="5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1981" tIns="71981" rIns="71981" bIns="71981" numCol="1" anchor="ctr">
            <a:noAutofit/>
          </a:bodyPr>
          <a:lstStyle/>
          <a:p>
            <a:pPr algn="ctr">
              <a:spcBef>
                <a:spcPts val="1000"/>
              </a:spcBef>
            </a:pPr>
            <a:endParaRPr sz="1799"/>
          </a:p>
        </p:txBody>
      </p:sp>
      <p:grpSp>
        <p:nvGrpSpPr>
          <p:cNvPr id="418" name="Group 685"/>
          <p:cNvGrpSpPr/>
          <p:nvPr/>
        </p:nvGrpSpPr>
        <p:grpSpPr>
          <a:xfrm>
            <a:off x="1591329" y="1528413"/>
            <a:ext cx="2218456" cy="754288"/>
            <a:chOff x="0" y="0"/>
            <a:chExt cx="2219031" cy="754482"/>
          </a:xfrm>
        </p:grpSpPr>
        <p:grpSp>
          <p:nvGrpSpPr>
            <p:cNvPr id="419" name="Group 683"/>
            <p:cNvGrpSpPr/>
            <p:nvPr/>
          </p:nvGrpSpPr>
          <p:grpSpPr>
            <a:xfrm>
              <a:off x="465641" y="113272"/>
              <a:ext cx="1753390" cy="369201"/>
              <a:chOff x="-8154" y="-9268"/>
              <a:chExt cx="1753387" cy="369199"/>
            </a:xfrm>
          </p:grpSpPr>
          <p:sp>
            <p:nvSpPr>
              <p:cNvPr id="421" name="Shape 681"/>
              <p:cNvSpPr/>
              <p:nvPr/>
            </p:nvSpPr>
            <p:spPr>
              <a:xfrm>
                <a:off x="-7620" y="19467"/>
                <a:ext cx="1531630" cy="311728"/>
              </a:xfrm>
              <a:prstGeom prst="rect">
                <a:avLst/>
              </a:prstGeom>
              <a:solidFill>
                <a:srgbClr val="FFFFFF"/>
              </a:solidFill>
              <a:ln w="100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ctr">
                <a:noAutofit/>
              </a:bodyPr>
              <a:lstStyle/>
              <a:p>
                <a:pPr>
                  <a:tabLst>
                    <a:tab pos="723683" algn="l"/>
                    <a:tab pos="1447366" algn="l"/>
                    <a:tab pos="2171048" algn="l"/>
                    <a:tab pos="2894731" algn="l"/>
                    <a:tab pos="3618414" algn="l"/>
                    <a:tab pos="4342097" algn="l"/>
                    <a:tab pos="5065780" algn="l"/>
                    <a:tab pos="5789463" algn="l"/>
                  </a:tabLst>
                </a:pPr>
                <a:endParaRPr sz="1799"/>
              </a:p>
            </p:txBody>
          </p:sp>
          <p:sp>
            <p:nvSpPr>
              <p:cNvPr id="422" name="Shape 682"/>
              <p:cNvSpPr/>
              <p:nvPr/>
            </p:nvSpPr>
            <p:spPr>
              <a:xfrm>
                <a:off x="-8154" y="-9268"/>
                <a:ext cx="1753387" cy="3691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07" tIns="45707" rIns="45707" bIns="45707" numCol="1" anchor="ctr">
                <a:spAutoFit/>
              </a:bodyPr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 b="1"/>
                </a:lvl1pPr>
              </a:lstStyle>
              <a:p>
                <a:pPr algn="ctr"/>
                <a:r>
                  <a:rPr sz="1799"/>
                  <a:t>CANADA</a:t>
                </a:r>
              </a:p>
            </p:txBody>
          </p:sp>
        </p:grpSp>
        <p:pic>
          <p:nvPicPr>
            <p:cNvPr id="420" name="image1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8139" cy="754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3" name="Shape 686"/>
          <p:cNvSpPr/>
          <p:nvPr/>
        </p:nvSpPr>
        <p:spPr>
          <a:xfrm flipH="1">
            <a:off x="5201330" y="2108529"/>
            <a:ext cx="414512" cy="177862"/>
          </a:xfrm>
          <a:prstGeom prst="line">
            <a:avLst/>
          </a:prstGeom>
          <a:ln w="12700">
            <a:solidFill>
              <a:srgbClr val="808080"/>
            </a:solidFill>
            <a:prstDash val="sysDash"/>
          </a:ln>
        </p:spPr>
        <p:txBody>
          <a:bodyPr lIns="45707" rIns="45707"/>
          <a:lstStyle/>
          <a:p>
            <a:endParaRPr sz="1799"/>
          </a:p>
        </p:txBody>
      </p:sp>
      <p:sp>
        <p:nvSpPr>
          <p:cNvPr id="424" name="Shape 687"/>
          <p:cNvSpPr/>
          <p:nvPr/>
        </p:nvSpPr>
        <p:spPr>
          <a:xfrm>
            <a:off x="5165339" y="2268396"/>
            <a:ext cx="35992" cy="35992"/>
          </a:xfrm>
          <a:prstGeom prst="ellipse">
            <a:avLst/>
          </a:prstGeom>
          <a:ln/>
          <a:effectLst>
            <a:glow rad="63500">
              <a:schemeClr val="bg1">
                <a:lumMod val="20000"/>
                <a:lumOff val="80000"/>
                <a:alpha val="5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1981" tIns="71981" rIns="71981" bIns="71981" numCol="1" anchor="ctr">
            <a:noAutofit/>
          </a:bodyPr>
          <a:lstStyle/>
          <a:p>
            <a:pPr algn="ctr">
              <a:spcBef>
                <a:spcPts val="1000"/>
              </a:spcBef>
            </a:pPr>
            <a:endParaRPr sz="1799"/>
          </a:p>
        </p:txBody>
      </p:sp>
      <p:sp>
        <p:nvSpPr>
          <p:cNvPr id="425" name="Shape 688"/>
          <p:cNvSpPr/>
          <p:nvPr/>
        </p:nvSpPr>
        <p:spPr>
          <a:xfrm>
            <a:off x="5639069" y="2117886"/>
            <a:ext cx="100340" cy="323366"/>
          </a:xfrm>
          <a:prstGeom prst="line">
            <a:avLst/>
          </a:prstGeom>
          <a:ln w="12700">
            <a:solidFill>
              <a:srgbClr val="808080"/>
            </a:solidFill>
            <a:prstDash val="sysDash"/>
          </a:ln>
        </p:spPr>
        <p:txBody>
          <a:bodyPr lIns="45707" rIns="45707"/>
          <a:lstStyle/>
          <a:p>
            <a:endParaRPr sz="1799"/>
          </a:p>
        </p:txBody>
      </p:sp>
      <p:sp>
        <p:nvSpPr>
          <p:cNvPr id="426" name="Shape 689"/>
          <p:cNvSpPr/>
          <p:nvPr/>
        </p:nvSpPr>
        <p:spPr>
          <a:xfrm>
            <a:off x="5721414" y="2441251"/>
            <a:ext cx="35992" cy="35992"/>
          </a:xfrm>
          <a:prstGeom prst="ellipse">
            <a:avLst/>
          </a:prstGeom>
          <a:ln/>
          <a:effectLst>
            <a:glow rad="63500">
              <a:schemeClr val="bg1">
                <a:lumMod val="20000"/>
                <a:lumOff val="80000"/>
                <a:alpha val="5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1981" tIns="71981" rIns="71981" bIns="71981" numCol="1" anchor="ctr">
            <a:noAutofit/>
          </a:bodyPr>
          <a:lstStyle/>
          <a:p>
            <a:pPr algn="ctr">
              <a:spcBef>
                <a:spcPts val="1000"/>
              </a:spcBef>
            </a:pPr>
            <a:endParaRPr sz="1799"/>
          </a:p>
        </p:txBody>
      </p:sp>
      <p:sp>
        <p:nvSpPr>
          <p:cNvPr id="427" name="Shape 690"/>
          <p:cNvSpPr/>
          <p:nvPr/>
        </p:nvSpPr>
        <p:spPr>
          <a:xfrm>
            <a:off x="5637308" y="2095153"/>
            <a:ext cx="361939" cy="329655"/>
          </a:xfrm>
          <a:prstGeom prst="line">
            <a:avLst/>
          </a:prstGeom>
          <a:ln w="12700">
            <a:solidFill>
              <a:srgbClr val="808080"/>
            </a:solidFill>
            <a:prstDash val="sysDash"/>
          </a:ln>
        </p:spPr>
        <p:txBody>
          <a:bodyPr lIns="45707" rIns="45707"/>
          <a:lstStyle/>
          <a:p>
            <a:endParaRPr sz="1799"/>
          </a:p>
        </p:txBody>
      </p:sp>
      <p:sp>
        <p:nvSpPr>
          <p:cNvPr id="428" name="Shape 691"/>
          <p:cNvSpPr/>
          <p:nvPr/>
        </p:nvSpPr>
        <p:spPr>
          <a:xfrm>
            <a:off x="5981249" y="2388816"/>
            <a:ext cx="35992" cy="35992"/>
          </a:xfrm>
          <a:prstGeom prst="ellipse">
            <a:avLst/>
          </a:prstGeom>
          <a:ln/>
          <a:effectLst>
            <a:glow rad="63500">
              <a:schemeClr val="bg1">
                <a:lumMod val="20000"/>
                <a:lumOff val="80000"/>
                <a:alpha val="5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1981" tIns="71981" rIns="71981" bIns="71981" numCol="1" anchor="ctr">
            <a:noAutofit/>
          </a:bodyPr>
          <a:lstStyle/>
          <a:p>
            <a:pPr algn="ctr">
              <a:spcBef>
                <a:spcPts val="1000"/>
              </a:spcBef>
            </a:pPr>
            <a:endParaRPr sz="1799"/>
          </a:p>
        </p:txBody>
      </p:sp>
      <p:grpSp>
        <p:nvGrpSpPr>
          <p:cNvPr id="429" name="Group 694"/>
          <p:cNvGrpSpPr/>
          <p:nvPr/>
        </p:nvGrpSpPr>
        <p:grpSpPr>
          <a:xfrm>
            <a:off x="5661813" y="1172430"/>
            <a:ext cx="2103030" cy="946001"/>
            <a:chOff x="-7620" y="-38404"/>
            <a:chExt cx="1465986" cy="946245"/>
          </a:xfrm>
        </p:grpSpPr>
        <p:sp>
          <p:nvSpPr>
            <p:cNvPr id="430" name="Shape 692"/>
            <p:cNvSpPr/>
            <p:nvPr/>
          </p:nvSpPr>
          <p:spPr>
            <a:xfrm>
              <a:off x="-7620" y="-38404"/>
              <a:ext cx="1389786" cy="946245"/>
            </a:xfrm>
            <a:prstGeom prst="rect">
              <a:avLst/>
            </a:prstGeom>
            <a:solidFill>
              <a:srgbClr val="FFFFFF"/>
            </a:solidFill>
            <a:ln w="100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71981" tIns="71981" rIns="71981" bIns="71981" numCol="1" anchor="ctr">
              <a:noAutofit/>
            </a:bodyPr>
            <a:lstStyle/>
            <a:p>
              <a:pPr>
                <a:tabLst>
                  <a:tab pos="723683" algn="l"/>
                  <a:tab pos="1447366" algn="l"/>
                  <a:tab pos="2171048" algn="l"/>
                  <a:tab pos="2894731" algn="l"/>
                  <a:tab pos="3618414" algn="l"/>
                  <a:tab pos="4342097" algn="l"/>
                  <a:tab pos="5065780" algn="l"/>
                  <a:tab pos="5789463" algn="l"/>
                </a:tabLst>
              </a:pPr>
              <a:endParaRPr sz="1799"/>
            </a:p>
          </p:txBody>
        </p:sp>
        <p:sp>
          <p:nvSpPr>
            <p:cNvPr id="431" name="Shape 693"/>
            <p:cNvSpPr/>
            <p:nvPr/>
          </p:nvSpPr>
          <p:spPr>
            <a:xfrm>
              <a:off x="68580" y="-19439"/>
              <a:ext cx="1389786" cy="92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07" tIns="45707" rIns="45707" bIns="45707" numCol="1" anchor="ctr">
              <a:spAutoFit/>
            </a:bodyPr>
            <a:lstStyle/>
            <a:p>
              <a:pPr>
                <a:tabLst>
                  <a:tab pos="723683" algn="l"/>
                  <a:tab pos="1447366" algn="l"/>
                  <a:tab pos="2171048" algn="l"/>
                  <a:tab pos="2894731" algn="l"/>
                  <a:tab pos="3618414" algn="l"/>
                  <a:tab pos="4342097" algn="l"/>
                  <a:tab pos="5065780" algn="l"/>
                  <a:tab pos="5789463" algn="l"/>
                </a:tabLst>
                <a:defRPr b="1"/>
              </a:pPr>
              <a:r>
                <a:rPr sz="1799"/>
                <a:t>IRELAND</a:t>
              </a:r>
              <a:br>
                <a:rPr sz="1799"/>
              </a:br>
              <a:r>
                <a:rPr sz="1799"/>
                <a:t>GERMANY</a:t>
              </a:r>
            </a:p>
            <a:p>
              <a:pPr>
                <a:tabLst>
                  <a:tab pos="723683" algn="l"/>
                  <a:tab pos="1447366" algn="l"/>
                  <a:tab pos="2171048" algn="l"/>
                  <a:tab pos="2894731" algn="l"/>
                  <a:tab pos="3618414" algn="l"/>
                  <a:tab pos="4342097" algn="l"/>
                  <a:tab pos="5065780" algn="l"/>
                  <a:tab pos="5789463" algn="l"/>
                </a:tabLst>
                <a:defRPr b="1"/>
              </a:pPr>
              <a:r>
                <a:rPr sz="1799"/>
                <a:t>POLAND</a:t>
              </a:r>
            </a:p>
          </p:txBody>
        </p:sp>
      </p:grpSp>
      <p:pic>
        <p:nvPicPr>
          <p:cNvPr id="432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1883" y="1460296"/>
            <a:ext cx="607981" cy="75428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33" name="Shape 697"/>
          <p:cNvSpPr/>
          <p:nvPr/>
        </p:nvSpPr>
        <p:spPr>
          <a:xfrm>
            <a:off x="9012299" y="3037195"/>
            <a:ext cx="667447" cy="76178"/>
          </a:xfrm>
          <a:prstGeom prst="line">
            <a:avLst/>
          </a:prstGeom>
          <a:ln w="12700">
            <a:solidFill>
              <a:srgbClr val="808080"/>
            </a:solidFill>
            <a:prstDash val="sysDash"/>
          </a:ln>
        </p:spPr>
        <p:txBody>
          <a:bodyPr lIns="45707" rIns="45707"/>
          <a:lstStyle/>
          <a:p>
            <a:endParaRPr sz="1799"/>
          </a:p>
        </p:txBody>
      </p:sp>
      <p:sp>
        <p:nvSpPr>
          <p:cNvPr id="434" name="Shape 698"/>
          <p:cNvSpPr/>
          <p:nvPr/>
        </p:nvSpPr>
        <p:spPr>
          <a:xfrm>
            <a:off x="9643755" y="3095377"/>
            <a:ext cx="35992" cy="35992"/>
          </a:xfrm>
          <a:prstGeom prst="ellipse">
            <a:avLst/>
          </a:prstGeom>
          <a:ln/>
          <a:effectLst>
            <a:glow rad="63500">
              <a:schemeClr val="bg1">
                <a:lumMod val="20000"/>
                <a:lumOff val="80000"/>
                <a:alpha val="5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1981" tIns="71981" rIns="71981" bIns="71981" numCol="1" anchor="ctr">
            <a:noAutofit/>
          </a:bodyPr>
          <a:lstStyle/>
          <a:p>
            <a:pPr algn="ctr">
              <a:spcBef>
                <a:spcPts val="1000"/>
              </a:spcBef>
            </a:pPr>
            <a:endParaRPr sz="1799"/>
          </a:p>
        </p:txBody>
      </p:sp>
      <p:grpSp>
        <p:nvGrpSpPr>
          <p:cNvPr id="435" name="Group 703"/>
          <p:cNvGrpSpPr/>
          <p:nvPr/>
        </p:nvGrpSpPr>
        <p:grpSpPr>
          <a:xfrm>
            <a:off x="8548374" y="2364906"/>
            <a:ext cx="1456207" cy="754288"/>
            <a:chOff x="0" y="0"/>
            <a:chExt cx="1456584" cy="754482"/>
          </a:xfrm>
        </p:grpSpPr>
        <p:grpSp>
          <p:nvGrpSpPr>
            <p:cNvPr id="436" name="Group 701"/>
            <p:cNvGrpSpPr/>
            <p:nvPr/>
          </p:nvGrpSpPr>
          <p:grpSpPr>
            <a:xfrm>
              <a:off x="472618" y="120864"/>
              <a:ext cx="983966" cy="369329"/>
              <a:chOff x="0" y="-9332"/>
              <a:chExt cx="983964" cy="369327"/>
            </a:xfrm>
          </p:grpSpPr>
          <p:sp>
            <p:nvSpPr>
              <p:cNvPr id="438" name="Shape 699"/>
              <p:cNvSpPr/>
              <p:nvPr/>
            </p:nvSpPr>
            <p:spPr>
              <a:xfrm>
                <a:off x="0" y="19467"/>
                <a:ext cx="983964" cy="311728"/>
              </a:xfrm>
              <a:prstGeom prst="rect">
                <a:avLst/>
              </a:prstGeom>
              <a:solidFill>
                <a:srgbClr val="FFFFFF"/>
              </a:solidFill>
              <a:ln w="100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71981" tIns="71981" rIns="71981" bIns="71981" numCol="1" anchor="ctr">
                <a:noAutofit/>
              </a:bodyPr>
              <a:lstStyle/>
              <a:p>
                <a:pPr>
                  <a:tabLst>
                    <a:tab pos="723683" algn="l"/>
                    <a:tab pos="1447366" algn="l"/>
                    <a:tab pos="2171048" algn="l"/>
                    <a:tab pos="2894731" algn="l"/>
                    <a:tab pos="3618414" algn="l"/>
                    <a:tab pos="4342097" algn="l"/>
                    <a:tab pos="5065780" algn="l"/>
                    <a:tab pos="5789463" algn="l"/>
                  </a:tabLst>
                  <a:defRPr b="1"/>
                </a:pPr>
                <a:endParaRPr sz="1799"/>
              </a:p>
            </p:txBody>
          </p:sp>
          <p:sp>
            <p:nvSpPr>
              <p:cNvPr id="439" name="Shape 700"/>
              <p:cNvSpPr/>
              <p:nvPr/>
            </p:nvSpPr>
            <p:spPr>
              <a:xfrm>
                <a:off x="0" y="-9332"/>
                <a:ext cx="983964" cy="3693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07" tIns="45707" rIns="45707" bIns="45707" numCol="1" anchor="ctr">
                <a:spAutoFit/>
              </a:bodyPr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 b="1"/>
                </a:lvl1pPr>
              </a:lstStyle>
              <a:p>
                <a:pPr algn="ctr"/>
                <a:r>
                  <a:rPr sz="1799"/>
                  <a:t>CHINA</a:t>
                </a:r>
              </a:p>
            </p:txBody>
          </p:sp>
        </p:grpSp>
        <p:pic>
          <p:nvPicPr>
            <p:cNvPr id="437" name="image1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8140" cy="754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274" y="5550363"/>
            <a:ext cx="376849" cy="467534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Shape 714"/>
          <p:cNvSpPr/>
          <p:nvPr/>
        </p:nvSpPr>
        <p:spPr>
          <a:xfrm>
            <a:off x="780832" y="5772345"/>
            <a:ext cx="1841235" cy="3559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defTabSz="1219169">
              <a:spcBef>
                <a:spcPts val="2100"/>
              </a:spcBef>
              <a:defRPr sz="1400"/>
            </a:lvl1pPr>
          </a:lstStyle>
          <a:p>
            <a:pPr defTabSz="719094">
              <a:spcBef>
                <a:spcPts val="1200"/>
              </a:spcBef>
              <a:defRPr sz="825"/>
            </a:pPr>
            <a:r>
              <a:rPr sz="1800" b="1" dirty="0">
                <a:solidFill>
                  <a:schemeClr val="bg1"/>
                </a:solidFill>
              </a:rPr>
              <a:t>Support Centers</a:t>
            </a:r>
          </a:p>
        </p:txBody>
      </p:sp>
    </p:spTree>
    <p:extLst>
      <p:ext uri="{BB962C8B-B14F-4D97-AF65-F5344CB8AC3E}">
        <p14:creationId xmlns:p14="http://schemas.microsoft.com/office/powerpoint/2010/main" val="250253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0D3C2-66BC-8840-A3DC-E39553C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9845" y="2969294"/>
            <a:ext cx="6777868" cy="164829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Spring</a:t>
            </a:r>
            <a:r>
              <a:rPr lang="en-US" sz="6000">
                <a:solidFill>
                  <a:schemeClr val="accent1"/>
                </a:solidFill>
              </a:rPr>
              <a:t> w </a:t>
            </a:r>
            <a:r>
              <a:rPr lang="en-US" sz="6000" err="1">
                <a:solidFill>
                  <a:schemeClr val="accent1"/>
                </a:solidFill>
              </a:rPr>
              <a:t>pigułce</a:t>
            </a:r>
            <a:endParaRPr lang="en-US" sz="60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0CEB1AA-EADC-468B-AA88-CCFBB3C9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5" y="1166812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2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/>
              <a:t>Spring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95" y="1924673"/>
            <a:ext cx="11647524" cy="3538510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b="1" err="1"/>
              <a:t>Modułowy</a:t>
            </a:r>
            <a:r>
              <a:rPr lang="en-US" sz="3600" b="1"/>
              <a:t> framework </a:t>
            </a:r>
            <a:r>
              <a:rPr lang="en-US" sz="3600" b="1" err="1"/>
              <a:t>służący</a:t>
            </a:r>
            <a:r>
              <a:rPr lang="en-US" sz="3600" b="1"/>
              <a:t> do </a:t>
            </a:r>
            <a:r>
              <a:rPr lang="en-US" sz="3600" b="1" err="1"/>
              <a:t>tworzenia</a:t>
            </a:r>
            <a:r>
              <a:rPr lang="en-US" sz="3600" b="1"/>
              <a:t> </a:t>
            </a:r>
            <a:r>
              <a:rPr lang="en-US" sz="3600" b="1" err="1">
                <a:solidFill>
                  <a:srgbClr val="F0AB00"/>
                </a:solidFill>
              </a:rPr>
              <a:t>aplikacji</a:t>
            </a:r>
            <a:r>
              <a:rPr lang="en-US" sz="3600" b="1">
                <a:solidFill>
                  <a:srgbClr val="F0AB00"/>
                </a:solidFill>
              </a:rPr>
              <a:t> w </a:t>
            </a:r>
            <a:r>
              <a:rPr lang="en-US" sz="3600" b="1" err="1">
                <a:solidFill>
                  <a:srgbClr val="F0AB00"/>
                </a:solidFill>
              </a:rPr>
              <a:t>języku</a:t>
            </a:r>
            <a:r>
              <a:rPr lang="en-US" sz="3600" b="1">
                <a:solidFill>
                  <a:srgbClr val="F0AB00"/>
                </a:solidFill>
              </a:rPr>
              <a:t> Java</a:t>
            </a:r>
            <a:r>
              <a:rPr lang="en-US" sz="3600" b="1"/>
              <a:t> </a:t>
            </a:r>
            <a:r>
              <a:rPr lang="en-US" sz="3600" b="1" err="1"/>
              <a:t>dla</a:t>
            </a:r>
            <a:r>
              <a:rPr lang="en-US" sz="3600" b="1"/>
              <a:t> </a:t>
            </a:r>
            <a:r>
              <a:rPr lang="en-US" sz="3600" b="1" err="1"/>
              <a:t>platformy</a:t>
            </a:r>
            <a:r>
              <a:rPr lang="en-US" sz="3600" b="1"/>
              <a:t> </a:t>
            </a:r>
            <a:r>
              <a:rPr lang="en-US" sz="3600" b="1" err="1"/>
              <a:t>JavaEE</a:t>
            </a:r>
            <a:r>
              <a:rPr lang="en-US" sz="3600" b="1"/>
              <a:t>/J2EE</a:t>
            </a:r>
            <a:endParaRPr lang="en-US" sz="3600" b="1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b="1" err="1"/>
              <a:t>Obejmuje</a:t>
            </a:r>
            <a:r>
              <a:rPr lang="en-US" sz="3600" b="1"/>
              <a:t> </a:t>
            </a:r>
            <a:r>
              <a:rPr lang="en-US" sz="3600" b="1" err="1">
                <a:solidFill>
                  <a:srgbClr val="F0AB00"/>
                </a:solidFill>
              </a:rPr>
              <a:t>wszystkie</a:t>
            </a:r>
            <a:r>
              <a:rPr lang="en-US" sz="3600" b="1">
                <a:solidFill>
                  <a:srgbClr val="F0AB00"/>
                </a:solidFill>
              </a:rPr>
              <a:t> </a:t>
            </a:r>
            <a:r>
              <a:rPr lang="en-US" sz="3600" b="1" err="1">
                <a:solidFill>
                  <a:srgbClr val="F0AB00"/>
                </a:solidFill>
              </a:rPr>
              <a:t>warstwy</a:t>
            </a:r>
            <a:r>
              <a:rPr lang="en-US" sz="3600" b="1">
                <a:solidFill>
                  <a:srgbClr val="F0AB00"/>
                </a:solidFill>
              </a:rPr>
              <a:t> </a:t>
            </a:r>
            <a:r>
              <a:rPr lang="en-US" sz="3600" b="1" err="1">
                <a:solidFill>
                  <a:srgbClr val="F0AB00"/>
                </a:solidFill>
              </a:rPr>
              <a:t>aplikacji</a:t>
            </a:r>
            <a:endParaRPr lang="en-US" sz="3600">
              <a:solidFill>
                <a:srgbClr val="F0AB00"/>
              </a:solidFill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b="1"/>
              <a:t>Projekt “open source” </a:t>
            </a:r>
            <a:r>
              <a:rPr lang="en-US" sz="3600" b="1" err="1"/>
              <a:t>rozwijany</a:t>
            </a:r>
            <a:r>
              <a:rPr lang="en-US" sz="3600" b="1"/>
              <a:t> od 2003 </a:t>
            </a:r>
            <a:r>
              <a:rPr lang="en-US" sz="3600" b="1" err="1"/>
              <a:t>roku</a:t>
            </a:r>
            <a:endParaRPr lang="en-US" sz="3600" b="1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378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Architektura</a:t>
            </a:r>
            <a:r>
              <a:rPr lang="en-US"/>
              <a:t> Spring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06DCA-429F-BB45-8994-F00210E8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48" y="890662"/>
            <a:ext cx="6531994" cy="57092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A95F711-1D27-4D0A-B6C8-47112259A8A1}"/>
              </a:ext>
            </a:extLst>
          </p:cNvPr>
          <p:cNvSpPr/>
          <p:nvPr/>
        </p:nvSpPr>
        <p:spPr bwMode="gray">
          <a:xfrm>
            <a:off x="1811448" y="3897395"/>
            <a:ext cx="978408" cy="484632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DADC6F8-ECD8-40D5-8646-4187BB9AE007}"/>
              </a:ext>
            </a:extLst>
          </p:cNvPr>
          <p:cNvSpPr/>
          <p:nvPr/>
        </p:nvSpPr>
        <p:spPr bwMode="gray">
          <a:xfrm>
            <a:off x="3936257" y="4571472"/>
            <a:ext cx="978408" cy="484632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A167C6-8A4D-6A48-BC0F-1477AE5753A6}"/>
              </a:ext>
            </a:extLst>
          </p:cNvPr>
          <p:cNvSpPr/>
          <p:nvPr/>
        </p:nvSpPr>
        <p:spPr bwMode="gray">
          <a:xfrm>
            <a:off x="2610853" y="1359568"/>
            <a:ext cx="3200400" cy="2502569"/>
          </a:xfrm>
          <a:custGeom>
            <a:avLst/>
            <a:gdLst>
              <a:gd name="connsiteX0" fmla="*/ 986589 w 3200400"/>
              <a:gd name="connsiteY0" fmla="*/ 2334127 h 2502569"/>
              <a:gd name="connsiteX1" fmla="*/ 926431 w 3200400"/>
              <a:gd name="connsiteY1" fmla="*/ 2346158 h 2502569"/>
              <a:gd name="connsiteX2" fmla="*/ 878305 w 3200400"/>
              <a:gd name="connsiteY2" fmla="*/ 2334127 h 2502569"/>
              <a:gd name="connsiteX3" fmla="*/ 745958 w 3200400"/>
              <a:gd name="connsiteY3" fmla="*/ 2298032 h 2502569"/>
              <a:gd name="connsiteX4" fmla="*/ 697831 w 3200400"/>
              <a:gd name="connsiteY4" fmla="*/ 2273969 h 2502569"/>
              <a:gd name="connsiteX5" fmla="*/ 577515 w 3200400"/>
              <a:gd name="connsiteY5" fmla="*/ 2237874 h 2502569"/>
              <a:gd name="connsiteX6" fmla="*/ 505326 w 3200400"/>
              <a:gd name="connsiteY6" fmla="*/ 2201779 h 2502569"/>
              <a:gd name="connsiteX7" fmla="*/ 421105 w 3200400"/>
              <a:gd name="connsiteY7" fmla="*/ 2165685 h 2502569"/>
              <a:gd name="connsiteX8" fmla="*/ 348915 w 3200400"/>
              <a:gd name="connsiteY8" fmla="*/ 2129590 h 2502569"/>
              <a:gd name="connsiteX9" fmla="*/ 276726 w 3200400"/>
              <a:gd name="connsiteY9" fmla="*/ 2057400 h 2502569"/>
              <a:gd name="connsiteX10" fmla="*/ 240631 w 3200400"/>
              <a:gd name="connsiteY10" fmla="*/ 2033337 h 2502569"/>
              <a:gd name="connsiteX11" fmla="*/ 216568 w 3200400"/>
              <a:gd name="connsiteY11" fmla="*/ 1985211 h 2502569"/>
              <a:gd name="connsiteX12" fmla="*/ 156410 w 3200400"/>
              <a:gd name="connsiteY12" fmla="*/ 1913021 h 2502569"/>
              <a:gd name="connsiteX13" fmla="*/ 144379 w 3200400"/>
              <a:gd name="connsiteY13" fmla="*/ 1876927 h 2502569"/>
              <a:gd name="connsiteX14" fmla="*/ 120315 w 3200400"/>
              <a:gd name="connsiteY14" fmla="*/ 1828800 h 2502569"/>
              <a:gd name="connsiteX15" fmla="*/ 108284 w 3200400"/>
              <a:gd name="connsiteY15" fmla="*/ 1780674 h 2502569"/>
              <a:gd name="connsiteX16" fmla="*/ 60158 w 3200400"/>
              <a:gd name="connsiteY16" fmla="*/ 1660358 h 2502569"/>
              <a:gd name="connsiteX17" fmla="*/ 36094 w 3200400"/>
              <a:gd name="connsiteY17" fmla="*/ 1564106 h 2502569"/>
              <a:gd name="connsiteX18" fmla="*/ 24063 w 3200400"/>
              <a:gd name="connsiteY18" fmla="*/ 1515979 h 2502569"/>
              <a:gd name="connsiteX19" fmla="*/ 0 w 3200400"/>
              <a:gd name="connsiteY19" fmla="*/ 1383632 h 2502569"/>
              <a:gd name="connsiteX20" fmla="*/ 12031 w 3200400"/>
              <a:gd name="connsiteY20" fmla="*/ 1118937 h 2502569"/>
              <a:gd name="connsiteX21" fmla="*/ 24063 w 3200400"/>
              <a:gd name="connsiteY21" fmla="*/ 1046748 h 2502569"/>
              <a:gd name="connsiteX22" fmla="*/ 36094 w 3200400"/>
              <a:gd name="connsiteY22" fmla="*/ 926432 h 2502569"/>
              <a:gd name="connsiteX23" fmla="*/ 84221 w 3200400"/>
              <a:gd name="connsiteY23" fmla="*/ 782053 h 2502569"/>
              <a:gd name="connsiteX24" fmla="*/ 96252 w 3200400"/>
              <a:gd name="connsiteY24" fmla="*/ 709864 h 2502569"/>
              <a:gd name="connsiteX25" fmla="*/ 108284 w 3200400"/>
              <a:gd name="connsiteY25" fmla="*/ 673769 h 2502569"/>
              <a:gd name="connsiteX26" fmla="*/ 120315 w 3200400"/>
              <a:gd name="connsiteY26" fmla="*/ 565485 h 2502569"/>
              <a:gd name="connsiteX27" fmla="*/ 132347 w 3200400"/>
              <a:gd name="connsiteY27" fmla="*/ 493295 h 2502569"/>
              <a:gd name="connsiteX28" fmla="*/ 156410 w 3200400"/>
              <a:gd name="connsiteY28" fmla="*/ 360948 h 2502569"/>
              <a:gd name="connsiteX29" fmla="*/ 180473 w 3200400"/>
              <a:gd name="connsiteY29" fmla="*/ 324853 h 2502569"/>
              <a:gd name="connsiteX30" fmla="*/ 216568 w 3200400"/>
              <a:gd name="connsiteY30" fmla="*/ 192506 h 2502569"/>
              <a:gd name="connsiteX31" fmla="*/ 264694 w 3200400"/>
              <a:gd name="connsiteY31" fmla="*/ 120316 h 2502569"/>
              <a:gd name="connsiteX32" fmla="*/ 288758 w 3200400"/>
              <a:gd name="connsiteY32" fmla="*/ 84221 h 2502569"/>
              <a:gd name="connsiteX33" fmla="*/ 372979 w 3200400"/>
              <a:gd name="connsiteY33" fmla="*/ 48127 h 2502569"/>
              <a:gd name="connsiteX34" fmla="*/ 409073 w 3200400"/>
              <a:gd name="connsiteY34" fmla="*/ 24064 h 2502569"/>
              <a:gd name="connsiteX35" fmla="*/ 553452 w 3200400"/>
              <a:gd name="connsiteY35" fmla="*/ 0 h 2502569"/>
              <a:gd name="connsiteX36" fmla="*/ 1431758 w 3200400"/>
              <a:gd name="connsiteY36" fmla="*/ 24064 h 2502569"/>
              <a:gd name="connsiteX37" fmla="*/ 1515979 w 3200400"/>
              <a:gd name="connsiteY37" fmla="*/ 36095 h 2502569"/>
              <a:gd name="connsiteX38" fmla="*/ 2346158 w 3200400"/>
              <a:gd name="connsiteY38" fmla="*/ 48127 h 2502569"/>
              <a:gd name="connsiteX39" fmla="*/ 2430379 w 3200400"/>
              <a:gd name="connsiteY39" fmla="*/ 60158 h 2502569"/>
              <a:gd name="connsiteX40" fmla="*/ 2502568 w 3200400"/>
              <a:gd name="connsiteY40" fmla="*/ 72190 h 2502569"/>
              <a:gd name="connsiteX41" fmla="*/ 2683042 w 3200400"/>
              <a:gd name="connsiteY41" fmla="*/ 96253 h 2502569"/>
              <a:gd name="connsiteX42" fmla="*/ 2971800 w 3200400"/>
              <a:gd name="connsiteY42" fmla="*/ 132348 h 2502569"/>
              <a:gd name="connsiteX43" fmla="*/ 3056021 w 3200400"/>
              <a:gd name="connsiteY43" fmla="*/ 156411 h 2502569"/>
              <a:gd name="connsiteX44" fmla="*/ 3092115 w 3200400"/>
              <a:gd name="connsiteY44" fmla="*/ 192506 h 2502569"/>
              <a:gd name="connsiteX45" fmla="*/ 3140242 w 3200400"/>
              <a:gd name="connsiteY45" fmla="*/ 252664 h 2502569"/>
              <a:gd name="connsiteX46" fmla="*/ 3176336 w 3200400"/>
              <a:gd name="connsiteY46" fmla="*/ 348916 h 2502569"/>
              <a:gd name="connsiteX47" fmla="*/ 3200400 w 3200400"/>
              <a:gd name="connsiteY47" fmla="*/ 433137 h 2502569"/>
              <a:gd name="connsiteX48" fmla="*/ 3176336 w 3200400"/>
              <a:gd name="connsiteY48" fmla="*/ 697832 h 2502569"/>
              <a:gd name="connsiteX49" fmla="*/ 3152273 w 3200400"/>
              <a:gd name="connsiteY49" fmla="*/ 842211 h 2502569"/>
              <a:gd name="connsiteX50" fmla="*/ 3128210 w 3200400"/>
              <a:gd name="connsiteY50" fmla="*/ 1552074 h 2502569"/>
              <a:gd name="connsiteX51" fmla="*/ 3104147 w 3200400"/>
              <a:gd name="connsiteY51" fmla="*/ 1672390 h 2502569"/>
              <a:gd name="connsiteX52" fmla="*/ 3092115 w 3200400"/>
              <a:gd name="connsiteY52" fmla="*/ 1925053 h 2502569"/>
              <a:gd name="connsiteX53" fmla="*/ 3068052 w 3200400"/>
              <a:gd name="connsiteY53" fmla="*/ 2141621 h 2502569"/>
              <a:gd name="connsiteX54" fmla="*/ 3043989 w 3200400"/>
              <a:gd name="connsiteY54" fmla="*/ 2225843 h 2502569"/>
              <a:gd name="connsiteX55" fmla="*/ 2995863 w 3200400"/>
              <a:gd name="connsiteY55" fmla="*/ 2298032 h 2502569"/>
              <a:gd name="connsiteX56" fmla="*/ 2887579 w 3200400"/>
              <a:gd name="connsiteY56" fmla="*/ 2334127 h 2502569"/>
              <a:gd name="connsiteX57" fmla="*/ 2851484 w 3200400"/>
              <a:gd name="connsiteY57" fmla="*/ 2346158 h 2502569"/>
              <a:gd name="connsiteX58" fmla="*/ 2683042 w 3200400"/>
              <a:gd name="connsiteY58" fmla="*/ 2382253 h 2502569"/>
              <a:gd name="connsiteX59" fmla="*/ 2634915 w 3200400"/>
              <a:gd name="connsiteY59" fmla="*/ 2394285 h 2502569"/>
              <a:gd name="connsiteX60" fmla="*/ 2466473 w 3200400"/>
              <a:gd name="connsiteY60" fmla="*/ 2418348 h 2502569"/>
              <a:gd name="connsiteX61" fmla="*/ 2394284 w 3200400"/>
              <a:gd name="connsiteY61" fmla="*/ 2442411 h 2502569"/>
              <a:gd name="connsiteX62" fmla="*/ 2213810 w 3200400"/>
              <a:gd name="connsiteY62" fmla="*/ 2466474 h 2502569"/>
              <a:gd name="connsiteX63" fmla="*/ 2153652 w 3200400"/>
              <a:gd name="connsiteY63" fmla="*/ 2478506 h 2502569"/>
              <a:gd name="connsiteX64" fmla="*/ 1949115 w 3200400"/>
              <a:gd name="connsiteY64" fmla="*/ 2502569 h 2502569"/>
              <a:gd name="connsiteX65" fmla="*/ 986589 w 3200400"/>
              <a:gd name="connsiteY65" fmla="*/ 2490537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0400" h="2502569">
                <a:moveTo>
                  <a:pt x="986589" y="2334127"/>
                </a:moveTo>
                <a:cubicBezTo>
                  <a:pt x="966536" y="2338137"/>
                  <a:pt x="946881" y="2346158"/>
                  <a:pt x="926431" y="2346158"/>
                </a:cubicBezTo>
                <a:cubicBezTo>
                  <a:pt x="909895" y="2346158"/>
                  <a:pt x="894447" y="2337714"/>
                  <a:pt x="878305" y="2334127"/>
                </a:cubicBezTo>
                <a:cubicBezTo>
                  <a:pt x="830779" y="2323566"/>
                  <a:pt x="791030" y="2320568"/>
                  <a:pt x="745958" y="2298032"/>
                </a:cubicBezTo>
                <a:cubicBezTo>
                  <a:pt x="729916" y="2290011"/>
                  <a:pt x="714625" y="2280267"/>
                  <a:pt x="697831" y="2273969"/>
                </a:cubicBezTo>
                <a:cubicBezTo>
                  <a:pt x="659402" y="2259558"/>
                  <a:pt x="612770" y="2261378"/>
                  <a:pt x="577515" y="2237874"/>
                </a:cubicBezTo>
                <a:cubicBezTo>
                  <a:pt x="508153" y="2191632"/>
                  <a:pt x="575062" y="2231666"/>
                  <a:pt x="505326" y="2201779"/>
                </a:cubicBezTo>
                <a:cubicBezTo>
                  <a:pt x="401267" y="2157182"/>
                  <a:pt x="505745" y="2193897"/>
                  <a:pt x="421105" y="2165685"/>
                </a:cubicBezTo>
                <a:cubicBezTo>
                  <a:pt x="324510" y="2069086"/>
                  <a:pt x="496735" y="2233064"/>
                  <a:pt x="348915" y="2129590"/>
                </a:cubicBezTo>
                <a:cubicBezTo>
                  <a:pt x="321036" y="2110075"/>
                  <a:pt x="300789" y="2081463"/>
                  <a:pt x="276726" y="2057400"/>
                </a:cubicBezTo>
                <a:cubicBezTo>
                  <a:pt x="266501" y="2047175"/>
                  <a:pt x="252663" y="2041358"/>
                  <a:pt x="240631" y="2033337"/>
                </a:cubicBezTo>
                <a:cubicBezTo>
                  <a:pt x="232610" y="2017295"/>
                  <a:pt x="226074" y="2000420"/>
                  <a:pt x="216568" y="1985211"/>
                </a:cubicBezTo>
                <a:cubicBezTo>
                  <a:pt x="192736" y="1947080"/>
                  <a:pt x="183865" y="1940477"/>
                  <a:pt x="156410" y="1913021"/>
                </a:cubicBezTo>
                <a:cubicBezTo>
                  <a:pt x="152400" y="1900990"/>
                  <a:pt x="149375" y="1888584"/>
                  <a:pt x="144379" y="1876927"/>
                </a:cubicBezTo>
                <a:cubicBezTo>
                  <a:pt x="137314" y="1860441"/>
                  <a:pt x="126613" y="1845594"/>
                  <a:pt x="120315" y="1828800"/>
                </a:cubicBezTo>
                <a:cubicBezTo>
                  <a:pt x="114509" y="1813317"/>
                  <a:pt x="114090" y="1796157"/>
                  <a:pt x="108284" y="1780674"/>
                </a:cubicBezTo>
                <a:cubicBezTo>
                  <a:pt x="70939" y="1681085"/>
                  <a:pt x="92635" y="1790259"/>
                  <a:pt x="60158" y="1660358"/>
                </a:cubicBezTo>
                <a:lnTo>
                  <a:pt x="36094" y="1564106"/>
                </a:lnTo>
                <a:cubicBezTo>
                  <a:pt x="32083" y="1548064"/>
                  <a:pt x="27306" y="1532194"/>
                  <a:pt x="24063" y="1515979"/>
                </a:cubicBezTo>
                <a:cubicBezTo>
                  <a:pt x="7247" y="1431900"/>
                  <a:pt x="15393" y="1475993"/>
                  <a:pt x="0" y="1383632"/>
                </a:cubicBezTo>
                <a:cubicBezTo>
                  <a:pt x="4010" y="1295400"/>
                  <a:pt x="5738" y="1207035"/>
                  <a:pt x="12031" y="1118937"/>
                </a:cubicBezTo>
                <a:cubicBezTo>
                  <a:pt x="13769" y="1094604"/>
                  <a:pt x="21037" y="1070955"/>
                  <a:pt x="24063" y="1046748"/>
                </a:cubicBezTo>
                <a:cubicBezTo>
                  <a:pt x="29062" y="1006754"/>
                  <a:pt x="29468" y="966189"/>
                  <a:pt x="36094" y="926432"/>
                </a:cubicBezTo>
                <a:cubicBezTo>
                  <a:pt x="50300" y="841195"/>
                  <a:pt x="53073" y="844349"/>
                  <a:pt x="84221" y="782053"/>
                </a:cubicBezTo>
                <a:cubicBezTo>
                  <a:pt x="88231" y="757990"/>
                  <a:pt x="90960" y="733678"/>
                  <a:pt x="96252" y="709864"/>
                </a:cubicBezTo>
                <a:cubicBezTo>
                  <a:pt x="99003" y="697483"/>
                  <a:pt x="106199" y="686279"/>
                  <a:pt x="108284" y="673769"/>
                </a:cubicBezTo>
                <a:cubicBezTo>
                  <a:pt x="114254" y="637946"/>
                  <a:pt x="115515" y="601483"/>
                  <a:pt x="120315" y="565485"/>
                </a:cubicBezTo>
                <a:cubicBezTo>
                  <a:pt x="123539" y="541304"/>
                  <a:pt x="128897" y="517445"/>
                  <a:pt x="132347" y="493295"/>
                </a:cubicBezTo>
                <a:cubicBezTo>
                  <a:pt x="137323" y="458463"/>
                  <a:pt x="137539" y="398691"/>
                  <a:pt x="156410" y="360948"/>
                </a:cubicBezTo>
                <a:cubicBezTo>
                  <a:pt x="162877" y="348014"/>
                  <a:pt x="172452" y="336885"/>
                  <a:pt x="180473" y="324853"/>
                </a:cubicBezTo>
                <a:cubicBezTo>
                  <a:pt x="186930" y="292568"/>
                  <a:pt x="199123" y="218674"/>
                  <a:pt x="216568" y="192506"/>
                </a:cubicBezTo>
                <a:lnTo>
                  <a:pt x="264694" y="120316"/>
                </a:lnTo>
                <a:cubicBezTo>
                  <a:pt x="272715" y="108284"/>
                  <a:pt x="275040" y="88794"/>
                  <a:pt x="288758" y="84221"/>
                </a:cubicBezTo>
                <a:cubicBezTo>
                  <a:pt x="329251" y="70724"/>
                  <a:pt x="331351" y="71914"/>
                  <a:pt x="372979" y="48127"/>
                </a:cubicBezTo>
                <a:cubicBezTo>
                  <a:pt x="385534" y="40953"/>
                  <a:pt x="395534" y="29141"/>
                  <a:pt x="409073" y="24064"/>
                </a:cubicBezTo>
                <a:cubicBezTo>
                  <a:pt x="430727" y="15944"/>
                  <a:pt x="540945" y="1787"/>
                  <a:pt x="553452" y="0"/>
                </a:cubicBezTo>
                <a:lnTo>
                  <a:pt x="1431758" y="24064"/>
                </a:lnTo>
                <a:cubicBezTo>
                  <a:pt x="1460079" y="25516"/>
                  <a:pt x="1487630" y="35349"/>
                  <a:pt x="1515979" y="36095"/>
                </a:cubicBezTo>
                <a:cubicBezTo>
                  <a:pt x="1792639" y="43375"/>
                  <a:pt x="2069432" y="44116"/>
                  <a:pt x="2346158" y="48127"/>
                </a:cubicBezTo>
                <a:lnTo>
                  <a:pt x="2430379" y="60158"/>
                </a:lnTo>
                <a:cubicBezTo>
                  <a:pt x="2454490" y="63867"/>
                  <a:pt x="2478457" y="68481"/>
                  <a:pt x="2502568" y="72190"/>
                </a:cubicBezTo>
                <a:cubicBezTo>
                  <a:pt x="2544405" y="78626"/>
                  <a:pt x="2643472" y="92296"/>
                  <a:pt x="2683042" y="96253"/>
                </a:cubicBezTo>
                <a:cubicBezTo>
                  <a:pt x="2754072" y="103356"/>
                  <a:pt x="2903011" y="109419"/>
                  <a:pt x="2971800" y="132348"/>
                </a:cubicBezTo>
                <a:cubicBezTo>
                  <a:pt x="3023582" y="149608"/>
                  <a:pt x="2995591" y="141303"/>
                  <a:pt x="3056021" y="156411"/>
                </a:cubicBezTo>
                <a:cubicBezTo>
                  <a:pt x="3068052" y="168443"/>
                  <a:pt x="3081222" y="179435"/>
                  <a:pt x="3092115" y="192506"/>
                </a:cubicBezTo>
                <a:cubicBezTo>
                  <a:pt x="3168007" y="283576"/>
                  <a:pt x="3070233" y="182652"/>
                  <a:pt x="3140242" y="252664"/>
                </a:cubicBezTo>
                <a:cubicBezTo>
                  <a:pt x="3162422" y="341389"/>
                  <a:pt x="3138587" y="260837"/>
                  <a:pt x="3176336" y="348916"/>
                </a:cubicBezTo>
                <a:cubicBezTo>
                  <a:pt x="3186693" y="373082"/>
                  <a:pt x="3194294" y="408714"/>
                  <a:pt x="3200400" y="433137"/>
                </a:cubicBezTo>
                <a:cubicBezTo>
                  <a:pt x="3196549" y="479352"/>
                  <a:pt x="3183552" y="644912"/>
                  <a:pt x="3176336" y="697832"/>
                </a:cubicBezTo>
                <a:cubicBezTo>
                  <a:pt x="3169744" y="746175"/>
                  <a:pt x="3152273" y="842211"/>
                  <a:pt x="3152273" y="842211"/>
                </a:cubicBezTo>
                <a:cubicBezTo>
                  <a:pt x="3144252" y="1078832"/>
                  <a:pt x="3174641" y="1319915"/>
                  <a:pt x="3128210" y="1552074"/>
                </a:cubicBezTo>
                <a:lnTo>
                  <a:pt x="3104147" y="1672390"/>
                </a:lnTo>
                <a:cubicBezTo>
                  <a:pt x="3100136" y="1756611"/>
                  <a:pt x="3097066" y="1840882"/>
                  <a:pt x="3092115" y="1925053"/>
                </a:cubicBezTo>
                <a:cubicBezTo>
                  <a:pt x="3085145" y="2043540"/>
                  <a:pt x="3087747" y="2052993"/>
                  <a:pt x="3068052" y="2141621"/>
                </a:cubicBezTo>
                <a:cubicBezTo>
                  <a:pt x="3065743" y="2152010"/>
                  <a:pt x="3051435" y="2212441"/>
                  <a:pt x="3043989" y="2225843"/>
                </a:cubicBezTo>
                <a:cubicBezTo>
                  <a:pt x="3029944" y="2251124"/>
                  <a:pt x="3023299" y="2288887"/>
                  <a:pt x="2995863" y="2298032"/>
                </a:cubicBezTo>
                <a:lnTo>
                  <a:pt x="2887579" y="2334127"/>
                </a:lnTo>
                <a:cubicBezTo>
                  <a:pt x="2875547" y="2338138"/>
                  <a:pt x="2863788" y="2343082"/>
                  <a:pt x="2851484" y="2346158"/>
                </a:cubicBezTo>
                <a:cubicBezTo>
                  <a:pt x="2636821" y="2399823"/>
                  <a:pt x="2857739" y="2347312"/>
                  <a:pt x="2683042" y="2382253"/>
                </a:cubicBezTo>
                <a:cubicBezTo>
                  <a:pt x="2666827" y="2385496"/>
                  <a:pt x="2651226" y="2391566"/>
                  <a:pt x="2634915" y="2394285"/>
                </a:cubicBezTo>
                <a:cubicBezTo>
                  <a:pt x="2578969" y="2403609"/>
                  <a:pt x="2466473" y="2418348"/>
                  <a:pt x="2466473" y="2418348"/>
                </a:cubicBezTo>
                <a:cubicBezTo>
                  <a:pt x="2442410" y="2426369"/>
                  <a:pt x="2419453" y="2439265"/>
                  <a:pt x="2394284" y="2442411"/>
                </a:cubicBezTo>
                <a:cubicBezTo>
                  <a:pt x="2345646" y="2448491"/>
                  <a:pt x="2263599" y="2458176"/>
                  <a:pt x="2213810" y="2466474"/>
                </a:cubicBezTo>
                <a:cubicBezTo>
                  <a:pt x="2193638" y="2469836"/>
                  <a:pt x="2173864" y="2475396"/>
                  <a:pt x="2153652" y="2478506"/>
                </a:cubicBezTo>
                <a:cubicBezTo>
                  <a:pt x="2110680" y="2485117"/>
                  <a:pt x="1989215" y="2498113"/>
                  <a:pt x="1949115" y="2502569"/>
                </a:cubicBezTo>
                <a:cubicBezTo>
                  <a:pt x="1411851" y="2482670"/>
                  <a:pt x="1732621" y="2490537"/>
                  <a:pt x="986589" y="2490537"/>
                </a:cubicBezTo>
              </a:path>
            </a:pathLst>
          </a:custGeom>
          <a:ln w="82550"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82FF02F-348E-3343-B305-A139B352EE61}"/>
              </a:ext>
            </a:extLst>
          </p:cNvPr>
          <p:cNvSpPr/>
          <p:nvPr/>
        </p:nvSpPr>
        <p:spPr bwMode="gray">
          <a:xfrm>
            <a:off x="5642811" y="1347537"/>
            <a:ext cx="3236494" cy="2586789"/>
          </a:xfrm>
          <a:custGeom>
            <a:avLst/>
            <a:gdLst>
              <a:gd name="connsiteX0" fmla="*/ 794084 w 3236494"/>
              <a:gd name="connsiteY0" fmla="*/ 2574758 h 2586789"/>
              <a:gd name="connsiteX1" fmla="*/ 360947 w 3236494"/>
              <a:gd name="connsiteY1" fmla="*/ 2358189 h 2586789"/>
              <a:gd name="connsiteX2" fmla="*/ 252663 w 3236494"/>
              <a:gd name="connsiteY2" fmla="*/ 2286000 h 2586789"/>
              <a:gd name="connsiteX3" fmla="*/ 216568 w 3236494"/>
              <a:gd name="connsiteY3" fmla="*/ 2261937 h 2586789"/>
              <a:gd name="connsiteX4" fmla="*/ 192505 w 3236494"/>
              <a:gd name="connsiteY4" fmla="*/ 2225842 h 2586789"/>
              <a:gd name="connsiteX5" fmla="*/ 156410 w 3236494"/>
              <a:gd name="connsiteY5" fmla="*/ 2189747 h 2586789"/>
              <a:gd name="connsiteX6" fmla="*/ 132347 w 3236494"/>
              <a:gd name="connsiteY6" fmla="*/ 2141621 h 2586789"/>
              <a:gd name="connsiteX7" fmla="*/ 120315 w 3236494"/>
              <a:gd name="connsiteY7" fmla="*/ 2081463 h 2586789"/>
              <a:gd name="connsiteX8" fmla="*/ 108284 w 3236494"/>
              <a:gd name="connsiteY8" fmla="*/ 2033337 h 2586789"/>
              <a:gd name="connsiteX9" fmla="*/ 84221 w 3236494"/>
              <a:gd name="connsiteY9" fmla="*/ 1852863 h 2586789"/>
              <a:gd name="connsiteX10" fmla="*/ 48126 w 3236494"/>
              <a:gd name="connsiteY10" fmla="*/ 1251284 h 2586789"/>
              <a:gd name="connsiteX11" fmla="*/ 12031 w 3236494"/>
              <a:gd name="connsiteY11" fmla="*/ 1022684 h 2586789"/>
              <a:gd name="connsiteX12" fmla="*/ 0 w 3236494"/>
              <a:gd name="connsiteY12" fmla="*/ 433137 h 2586789"/>
              <a:gd name="connsiteX13" fmla="*/ 12031 w 3236494"/>
              <a:gd name="connsiteY13" fmla="*/ 348916 h 2586789"/>
              <a:gd name="connsiteX14" fmla="*/ 36094 w 3236494"/>
              <a:gd name="connsiteY14" fmla="*/ 240631 h 2586789"/>
              <a:gd name="connsiteX15" fmla="*/ 60157 w 3236494"/>
              <a:gd name="connsiteY15" fmla="*/ 192505 h 2586789"/>
              <a:gd name="connsiteX16" fmla="*/ 72189 w 3236494"/>
              <a:gd name="connsiteY16" fmla="*/ 156410 h 2586789"/>
              <a:gd name="connsiteX17" fmla="*/ 120315 w 3236494"/>
              <a:gd name="connsiteY17" fmla="*/ 96252 h 2586789"/>
              <a:gd name="connsiteX18" fmla="*/ 180473 w 3236494"/>
              <a:gd name="connsiteY18" fmla="*/ 60158 h 2586789"/>
              <a:gd name="connsiteX19" fmla="*/ 216568 w 3236494"/>
              <a:gd name="connsiteY19" fmla="*/ 36095 h 2586789"/>
              <a:gd name="connsiteX20" fmla="*/ 336884 w 3236494"/>
              <a:gd name="connsiteY20" fmla="*/ 0 h 2586789"/>
              <a:gd name="connsiteX21" fmla="*/ 421105 w 3236494"/>
              <a:gd name="connsiteY21" fmla="*/ 12031 h 2586789"/>
              <a:gd name="connsiteX22" fmla="*/ 673768 w 3236494"/>
              <a:gd name="connsiteY22" fmla="*/ 36095 h 2586789"/>
              <a:gd name="connsiteX23" fmla="*/ 2478505 w 3236494"/>
              <a:gd name="connsiteY23" fmla="*/ 48126 h 2586789"/>
              <a:gd name="connsiteX24" fmla="*/ 2658978 w 3236494"/>
              <a:gd name="connsiteY24" fmla="*/ 60158 h 2586789"/>
              <a:gd name="connsiteX25" fmla="*/ 2791326 w 3236494"/>
              <a:gd name="connsiteY25" fmla="*/ 84221 h 2586789"/>
              <a:gd name="connsiteX26" fmla="*/ 2899610 w 3236494"/>
              <a:gd name="connsiteY26" fmla="*/ 96252 h 2586789"/>
              <a:gd name="connsiteX27" fmla="*/ 2935705 w 3236494"/>
              <a:gd name="connsiteY27" fmla="*/ 108284 h 2586789"/>
              <a:gd name="connsiteX28" fmla="*/ 3019926 w 3236494"/>
              <a:gd name="connsiteY28" fmla="*/ 132347 h 2586789"/>
              <a:gd name="connsiteX29" fmla="*/ 3056021 w 3236494"/>
              <a:gd name="connsiteY29" fmla="*/ 156410 h 2586789"/>
              <a:gd name="connsiteX30" fmla="*/ 3068052 w 3236494"/>
              <a:gd name="connsiteY30" fmla="*/ 192505 h 2586789"/>
              <a:gd name="connsiteX31" fmla="*/ 3092115 w 3236494"/>
              <a:gd name="connsiteY31" fmla="*/ 228600 h 2586789"/>
              <a:gd name="connsiteX32" fmla="*/ 3116178 w 3236494"/>
              <a:gd name="connsiteY32" fmla="*/ 312821 h 2586789"/>
              <a:gd name="connsiteX33" fmla="*/ 3140242 w 3236494"/>
              <a:gd name="connsiteY33" fmla="*/ 360947 h 2586789"/>
              <a:gd name="connsiteX34" fmla="*/ 3164305 w 3236494"/>
              <a:gd name="connsiteY34" fmla="*/ 481263 h 2586789"/>
              <a:gd name="connsiteX35" fmla="*/ 3188368 w 3236494"/>
              <a:gd name="connsiteY35" fmla="*/ 589547 h 2586789"/>
              <a:gd name="connsiteX36" fmla="*/ 3164305 w 3236494"/>
              <a:gd name="connsiteY36" fmla="*/ 745958 h 2586789"/>
              <a:gd name="connsiteX37" fmla="*/ 3152273 w 3236494"/>
              <a:gd name="connsiteY37" fmla="*/ 794084 h 2586789"/>
              <a:gd name="connsiteX38" fmla="*/ 3140242 w 3236494"/>
              <a:gd name="connsiteY38" fmla="*/ 854242 h 2586789"/>
              <a:gd name="connsiteX39" fmla="*/ 3128210 w 3236494"/>
              <a:gd name="connsiteY39" fmla="*/ 890337 h 2586789"/>
              <a:gd name="connsiteX40" fmla="*/ 3116178 w 3236494"/>
              <a:gd name="connsiteY40" fmla="*/ 938463 h 2586789"/>
              <a:gd name="connsiteX41" fmla="*/ 3092115 w 3236494"/>
              <a:gd name="connsiteY41" fmla="*/ 1022684 h 2586789"/>
              <a:gd name="connsiteX42" fmla="*/ 3116178 w 3236494"/>
              <a:gd name="connsiteY42" fmla="*/ 1335505 h 2586789"/>
              <a:gd name="connsiteX43" fmla="*/ 3128210 w 3236494"/>
              <a:gd name="connsiteY43" fmla="*/ 1371600 h 2586789"/>
              <a:gd name="connsiteX44" fmla="*/ 3140242 w 3236494"/>
              <a:gd name="connsiteY44" fmla="*/ 1443789 h 2586789"/>
              <a:gd name="connsiteX45" fmla="*/ 3164305 w 3236494"/>
              <a:gd name="connsiteY45" fmla="*/ 1515979 h 2586789"/>
              <a:gd name="connsiteX46" fmla="*/ 3188368 w 3236494"/>
              <a:gd name="connsiteY46" fmla="*/ 1600200 h 2586789"/>
              <a:gd name="connsiteX47" fmla="*/ 3212431 w 3236494"/>
              <a:gd name="connsiteY47" fmla="*/ 1744579 h 2586789"/>
              <a:gd name="connsiteX48" fmla="*/ 3224463 w 3236494"/>
              <a:gd name="connsiteY48" fmla="*/ 1780674 h 2586789"/>
              <a:gd name="connsiteX49" fmla="*/ 3236494 w 3236494"/>
              <a:gd name="connsiteY49" fmla="*/ 1864895 h 2586789"/>
              <a:gd name="connsiteX50" fmla="*/ 3224463 w 3236494"/>
              <a:gd name="connsiteY50" fmla="*/ 2117558 h 2586789"/>
              <a:gd name="connsiteX51" fmla="*/ 3212431 w 3236494"/>
              <a:gd name="connsiteY51" fmla="*/ 2165684 h 2586789"/>
              <a:gd name="connsiteX52" fmla="*/ 3200400 w 3236494"/>
              <a:gd name="connsiteY52" fmla="*/ 2249905 h 2586789"/>
              <a:gd name="connsiteX53" fmla="*/ 3176336 w 3236494"/>
              <a:gd name="connsiteY53" fmla="*/ 2298031 h 2586789"/>
              <a:gd name="connsiteX54" fmla="*/ 3152273 w 3236494"/>
              <a:gd name="connsiteY54" fmla="*/ 2358189 h 2586789"/>
              <a:gd name="connsiteX55" fmla="*/ 3092115 w 3236494"/>
              <a:gd name="connsiteY55" fmla="*/ 2442410 h 2586789"/>
              <a:gd name="connsiteX56" fmla="*/ 3068052 w 3236494"/>
              <a:gd name="connsiteY56" fmla="*/ 2466474 h 2586789"/>
              <a:gd name="connsiteX57" fmla="*/ 3031957 w 3236494"/>
              <a:gd name="connsiteY57" fmla="*/ 2478505 h 2586789"/>
              <a:gd name="connsiteX58" fmla="*/ 2959768 w 3236494"/>
              <a:gd name="connsiteY58" fmla="*/ 2514600 h 2586789"/>
              <a:gd name="connsiteX59" fmla="*/ 2923673 w 3236494"/>
              <a:gd name="connsiteY59" fmla="*/ 2538663 h 2586789"/>
              <a:gd name="connsiteX60" fmla="*/ 2827421 w 3236494"/>
              <a:gd name="connsiteY60" fmla="*/ 2562726 h 2586789"/>
              <a:gd name="connsiteX61" fmla="*/ 2683042 w 3236494"/>
              <a:gd name="connsiteY61" fmla="*/ 2586789 h 2586789"/>
              <a:gd name="connsiteX62" fmla="*/ 1780673 w 3236494"/>
              <a:gd name="connsiteY62" fmla="*/ 2574758 h 2586789"/>
              <a:gd name="connsiteX63" fmla="*/ 1684421 w 3236494"/>
              <a:gd name="connsiteY63" fmla="*/ 2562726 h 2586789"/>
              <a:gd name="connsiteX64" fmla="*/ 1576136 w 3236494"/>
              <a:gd name="connsiteY64" fmla="*/ 2550695 h 2586789"/>
              <a:gd name="connsiteX65" fmla="*/ 625642 w 3236494"/>
              <a:gd name="connsiteY65" fmla="*/ 2562726 h 25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36494" h="2586789">
                <a:moveTo>
                  <a:pt x="794084" y="2574758"/>
                </a:moveTo>
                <a:cubicBezTo>
                  <a:pt x="649705" y="2502568"/>
                  <a:pt x="503377" y="2434152"/>
                  <a:pt x="360947" y="2358189"/>
                </a:cubicBezTo>
                <a:cubicBezTo>
                  <a:pt x="322670" y="2337775"/>
                  <a:pt x="288758" y="2310063"/>
                  <a:pt x="252663" y="2286000"/>
                </a:cubicBezTo>
                <a:lnTo>
                  <a:pt x="216568" y="2261937"/>
                </a:lnTo>
                <a:cubicBezTo>
                  <a:pt x="208547" y="2249905"/>
                  <a:pt x="201762" y="2236951"/>
                  <a:pt x="192505" y="2225842"/>
                </a:cubicBezTo>
                <a:cubicBezTo>
                  <a:pt x="181612" y="2212770"/>
                  <a:pt x="166300" y="2203593"/>
                  <a:pt x="156410" y="2189747"/>
                </a:cubicBezTo>
                <a:cubicBezTo>
                  <a:pt x="145985" y="2175152"/>
                  <a:pt x="140368" y="2157663"/>
                  <a:pt x="132347" y="2141621"/>
                </a:cubicBezTo>
                <a:cubicBezTo>
                  <a:pt x="128336" y="2121568"/>
                  <a:pt x="124751" y="2101426"/>
                  <a:pt x="120315" y="2081463"/>
                </a:cubicBezTo>
                <a:cubicBezTo>
                  <a:pt x="116728" y="2065321"/>
                  <a:pt x="110335" y="2049745"/>
                  <a:pt x="108284" y="2033337"/>
                </a:cubicBezTo>
                <a:cubicBezTo>
                  <a:pt x="84731" y="1844916"/>
                  <a:pt x="114272" y="1943020"/>
                  <a:pt x="84221" y="1852863"/>
                </a:cubicBezTo>
                <a:cubicBezTo>
                  <a:pt x="79224" y="1752930"/>
                  <a:pt x="57927" y="1300288"/>
                  <a:pt x="48126" y="1251284"/>
                </a:cubicBezTo>
                <a:cubicBezTo>
                  <a:pt x="16941" y="1095356"/>
                  <a:pt x="28580" y="1171617"/>
                  <a:pt x="12031" y="1022684"/>
                </a:cubicBezTo>
                <a:cubicBezTo>
                  <a:pt x="8021" y="826168"/>
                  <a:pt x="0" y="629694"/>
                  <a:pt x="0" y="433137"/>
                </a:cubicBezTo>
                <a:cubicBezTo>
                  <a:pt x="0" y="404778"/>
                  <a:pt x="7369" y="376889"/>
                  <a:pt x="12031" y="348916"/>
                </a:cubicBezTo>
                <a:cubicBezTo>
                  <a:pt x="14317" y="335202"/>
                  <a:pt x="29607" y="257930"/>
                  <a:pt x="36094" y="240631"/>
                </a:cubicBezTo>
                <a:cubicBezTo>
                  <a:pt x="42391" y="223837"/>
                  <a:pt x="53092" y="208990"/>
                  <a:pt x="60157" y="192505"/>
                </a:cubicBezTo>
                <a:cubicBezTo>
                  <a:pt x="65153" y="180848"/>
                  <a:pt x="66517" y="167754"/>
                  <a:pt x="72189" y="156410"/>
                </a:cubicBezTo>
                <a:cubicBezTo>
                  <a:pt x="81025" y="138738"/>
                  <a:pt x="102909" y="108685"/>
                  <a:pt x="120315" y="96252"/>
                </a:cubicBezTo>
                <a:cubicBezTo>
                  <a:pt x="139344" y="82660"/>
                  <a:pt x="160642" y="72552"/>
                  <a:pt x="180473" y="60158"/>
                </a:cubicBezTo>
                <a:cubicBezTo>
                  <a:pt x="192735" y="52494"/>
                  <a:pt x="203354" y="41968"/>
                  <a:pt x="216568" y="36095"/>
                </a:cubicBezTo>
                <a:cubicBezTo>
                  <a:pt x="254238" y="19352"/>
                  <a:pt x="296880" y="10000"/>
                  <a:pt x="336884" y="0"/>
                </a:cubicBezTo>
                <a:lnTo>
                  <a:pt x="421105" y="12031"/>
                </a:lnTo>
                <a:cubicBezTo>
                  <a:pt x="472555" y="18462"/>
                  <a:pt x="632600" y="35587"/>
                  <a:pt x="673768" y="36095"/>
                </a:cubicBezTo>
                <a:lnTo>
                  <a:pt x="2478505" y="48126"/>
                </a:lnTo>
                <a:cubicBezTo>
                  <a:pt x="2538663" y="52137"/>
                  <a:pt x="2598934" y="54700"/>
                  <a:pt x="2658978" y="60158"/>
                </a:cubicBezTo>
                <a:cubicBezTo>
                  <a:pt x="2874760" y="79774"/>
                  <a:pt x="2648522" y="62251"/>
                  <a:pt x="2791326" y="84221"/>
                </a:cubicBezTo>
                <a:cubicBezTo>
                  <a:pt x="2827220" y="89743"/>
                  <a:pt x="2863515" y="92242"/>
                  <a:pt x="2899610" y="96252"/>
                </a:cubicBezTo>
                <a:cubicBezTo>
                  <a:pt x="2911642" y="100263"/>
                  <a:pt x="2923510" y="104800"/>
                  <a:pt x="2935705" y="108284"/>
                </a:cubicBezTo>
                <a:cubicBezTo>
                  <a:pt x="3041484" y="138508"/>
                  <a:pt x="2933362" y="103494"/>
                  <a:pt x="3019926" y="132347"/>
                </a:cubicBezTo>
                <a:cubicBezTo>
                  <a:pt x="3031958" y="140368"/>
                  <a:pt x="3046988" y="145118"/>
                  <a:pt x="3056021" y="156410"/>
                </a:cubicBezTo>
                <a:cubicBezTo>
                  <a:pt x="3063944" y="166313"/>
                  <a:pt x="3062380" y="181161"/>
                  <a:pt x="3068052" y="192505"/>
                </a:cubicBezTo>
                <a:cubicBezTo>
                  <a:pt x="3074519" y="205439"/>
                  <a:pt x="3085648" y="215666"/>
                  <a:pt x="3092115" y="228600"/>
                </a:cubicBezTo>
                <a:cubicBezTo>
                  <a:pt x="3106663" y="257696"/>
                  <a:pt x="3104608" y="281969"/>
                  <a:pt x="3116178" y="312821"/>
                </a:cubicBezTo>
                <a:cubicBezTo>
                  <a:pt x="3122476" y="329615"/>
                  <a:pt x="3132221" y="344905"/>
                  <a:pt x="3140242" y="360947"/>
                </a:cubicBezTo>
                <a:cubicBezTo>
                  <a:pt x="3148263" y="401052"/>
                  <a:pt x="3154386" y="441584"/>
                  <a:pt x="3164305" y="481263"/>
                </a:cubicBezTo>
                <a:cubicBezTo>
                  <a:pt x="3181296" y="549228"/>
                  <a:pt x="3173093" y="513174"/>
                  <a:pt x="3188368" y="589547"/>
                </a:cubicBezTo>
                <a:cubicBezTo>
                  <a:pt x="3182593" y="629973"/>
                  <a:pt x="3172648" y="704244"/>
                  <a:pt x="3164305" y="745958"/>
                </a:cubicBezTo>
                <a:cubicBezTo>
                  <a:pt x="3161062" y="762173"/>
                  <a:pt x="3155860" y="777942"/>
                  <a:pt x="3152273" y="794084"/>
                </a:cubicBezTo>
                <a:cubicBezTo>
                  <a:pt x="3147837" y="814047"/>
                  <a:pt x="3145202" y="834403"/>
                  <a:pt x="3140242" y="854242"/>
                </a:cubicBezTo>
                <a:cubicBezTo>
                  <a:pt x="3137166" y="866546"/>
                  <a:pt x="3131694" y="878142"/>
                  <a:pt x="3128210" y="890337"/>
                </a:cubicBezTo>
                <a:cubicBezTo>
                  <a:pt x="3123667" y="906236"/>
                  <a:pt x="3120721" y="922563"/>
                  <a:pt x="3116178" y="938463"/>
                </a:cubicBezTo>
                <a:cubicBezTo>
                  <a:pt x="3081657" y="1059287"/>
                  <a:pt x="3129729" y="872235"/>
                  <a:pt x="3092115" y="1022684"/>
                </a:cubicBezTo>
                <a:cubicBezTo>
                  <a:pt x="3096863" y="1112900"/>
                  <a:pt x="3096617" y="1237700"/>
                  <a:pt x="3116178" y="1335505"/>
                </a:cubicBezTo>
                <a:cubicBezTo>
                  <a:pt x="3118665" y="1347941"/>
                  <a:pt x="3125459" y="1359220"/>
                  <a:pt x="3128210" y="1371600"/>
                </a:cubicBezTo>
                <a:cubicBezTo>
                  <a:pt x="3133502" y="1395414"/>
                  <a:pt x="3134325" y="1420122"/>
                  <a:pt x="3140242" y="1443789"/>
                </a:cubicBezTo>
                <a:cubicBezTo>
                  <a:pt x="3146394" y="1468397"/>
                  <a:pt x="3156284" y="1491916"/>
                  <a:pt x="3164305" y="1515979"/>
                </a:cubicBezTo>
                <a:cubicBezTo>
                  <a:pt x="3177701" y="1556167"/>
                  <a:pt x="3178298" y="1554887"/>
                  <a:pt x="3188368" y="1600200"/>
                </a:cubicBezTo>
                <a:cubicBezTo>
                  <a:pt x="3231408" y="1793873"/>
                  <a:pt x="3162221" y="1493524"/>
                  <a:pt x="3212431" y="1744579"/>
                </a:cubicBezTo>
                <a:cubicBezTo>
                  <a:pt x="3214918" y="1757015"/>
                  <a:pt x="3220452" y="1768642"/>
                  <a:pt x="3224463" y="1780674"/>
                </a:cubicBezTo>
                <a:cubicBezTo>
                  <a:pt x="3228473" y="1808748"/>
                  <a:pt x="3236494" y="1836536"/>
                  <a:pt x="3236494" y="1864895"/>
                </a:cubicBezTo>
                <a:cubicBezTo>
                  <a:pt x="3236494" y="1949211"/>
                  <a:pt x="3231187" y="2033510"/>
                  <a:pt x="3224463" y="2117558"/>
                </a:cubicBezTo>
                <a:cubicBezTo>
                  <a:pt x="3223144" y="2134041"/>
                  <a:pt x="3215389" y="2149415"/>
                  <a:pt x="3212431" y="2165684"/>
                </a:cubicBezTo>
                <a:cubicBezTo>
                  <a:pt x="3207358" y="2193585"/>
                  <a:pt x="3207862" y="2222546"/>
                  <a:pt x="3200400" y="2249905"/>
                </a:cubicBezTo>
                <a:cubicBezTo>
                  <a:pt x="3195681" y="2267209"/>
                  <a:pt x="3183620" y="2281641"/>
                  <a:pt x="3176336" y="2298031"/>
                </a:cubicBezTo>
                <a:cubicBezTo>
                  <a:pt x="3167564" y="2317767"/>
                  <a:pt x="3161932" y="2338872"/>
                  <a:pt x="3152273" y="2358189"/>
                </a:cubicBezTo>
                <a:cubicBezTo>
                  <a:pt x="3144458" y="2373820"/>
                  <a:pt x="3098930" y="2434232"/>
                  <a:pt x="3092115" y="2442410"/>
                </a:cubicBezTo>
                <a:cubicBezTo>
                  <a:pt x="3084853" y="2451124"/>
                  <a:pt x="3077779" y="2460638"/>
                  <a:pt x="3068052" y="2466474"/>
                </a:cubicBezTo>
                <a:cubicBezTo>
                  <a:pt x="3057177" y="2472999"/>
                  <a:pt x="3043989" y="2474495"/>
                  <a:pt x="3031957" y="2478505"/>
                </a:cubicBezTo>
                <a:cubicBezTo>
                  <a:pt x="2928523" y="2547462"/>
                  <a:pt x="3059388" y="2464790"/>
                  <a:pt x="2959768" y="2514600"/>
                </a:cubicBezTo>
                <a:cubicBezTo>
                  <a:pt x="2946834" y="2521067"/>
                  <a:pt x="2937263" y="2533721"/>
                  <a:pt x="2923673" y="2538663"/>
                </a:cubicBezTo>
                <a:cubicBezTo>
                  <a:pt x="2892593" y="2549965"/>
                  <a:pt x="2859505" y="2554705"/>
                  <a:pt x="2827421" y="2562726"/>
                </a:cubicBezTo>
                <a:cubicBezTo>
                  <a:pt x="2747924" y="2582600"/>
                  <a:pt x="2795707" y="2572706"/>
                  <a:pt x="2683042" y="2586789"/>
                </a:cubicBezTo>
                <a:lnTo>
                  <a:pt x="1780673" y="2574758"/>
                </a:lnTo>
                <a:cubicBezTo>
                  <a:pt x="1748349" y="2573979"/>
                  <a:pt x="1716533" y="2566504"/>
                  <a:pt x="1684421" y="2562726"/>
                </a:cubicBezTo>
                <a:lnTo>
                  <a:pt x="1576136" y="2550695"/>
                </a:lnTo>
                <a:cubicBezTo>
                  <a:pt x="922463" y="2566258"/>
                  <a:pt x="1239300" y="2562726"/>
                  <a:pt x="625642" y="2562726"/>
                </a:cubicBezTo>
              </a:path>
            </a:pathLst>
          </a:custGeom>
          <a:ln w="50800"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3536361-5839-404D-9F29-126946513571}"/>
              </a:ext>
            </a:extLst>
          </p:cNvPr>
          <p:cNvSpPr/>
          <p:nvPr/>
        </p:nvSpPr>
        <p:spPr bwMode="gray">
          <a:xfrm>
            <a:off x="2767263" y="4463716"/>
            <a:ext cx="6181198" cy="1386573"/>
          </a:xfrm>
          <a:custGeom>
            <a:avLst/>
            <a:gdLst>
              <a:gd name="connsiteX0" fmla="*/ 1335505 w 6181198"/>
              <a:gd name="connsiteY0" fmla="*/ 1167063 h 1386573"/>
              <a:gd name="connsiteX1" fmla="*/ 914400 w 6181198"/>
              <a:gd name="connsiteY1" fmla="*/ 1179095 h 1386573"/>
              <a:gd name="connsiteX2" fmla="*/ 842211 w 6181198"/>
              <a:gd name="connsiteY2" fmla="*/ 1191126 h 1386573"/>
              <a:gd name="connsiteX3" fmla="*/ 661737 w 6181198"/>
              <a:gd name="connsiteY3" fmla="*/ 1203158 h 1386573"/>
              <a:gd name="connsiteX4" fmla="*/ 481263 w 6181198"/>
              <a:gd name="connsiteY4" fmla="*/ 1203158 h 1386573"/>
              <a:gd name="connsiteX5" fmla="*/ 312821 w 6181198"/>
              <a:gd name="connsiteY5" fmla="*/ 1179095 h 1386573"/>
              <a:gd name="connsiteX6" fmla="*/ 204537 w 6181198"/>
              <a:gd name="connsiteY6" fmla="*/ 1094873 h 1386573"/>
              <a:gd name="connsiteX7" fmla="*/ 132348 w 6181198"/>
              <a:gd name="connsiteY7" fmla="*/ 1010652 h 1386573"/>
              <a:gd name="connsiteX8" fmla="*/ 108284 w 6181198"/>
              <a:gd name="connsiteY8" fmla="*/ 974558 h 1386573"/>
              <a:gd name="connsiteX9" fmla="*/ 84221 w 6181198"/>
              <a:gd name="connsiteY9" fmla="*/ 914400 h 1386573"/>
              <a:gd name="connsiteX10" fmla="*/ 48126 w 6181198"/>
              <a:gd name="connsiteY10" fmla="*/ 854242 h 1386573"/>
              <a:gd name="connsiteX11" fmla="*/ 36095 w 6181198"/>
              <a:gd name="connsiteY11" fmla="*/ 818147 h 1386573"/>
              <a:gd name="connsiteX12" fmla="*/ 0 w 6181198"/>
              <a:gd name="connsiteY12" fmla="*/ 745958 h 1386573"/>
              <a:gd name="connsiteX13" fmla="*/ 12032 w 6181198"/>
              <a:gd name="connsiteY13" fmla="*/ 601579 h 1386573"/>
              <a:gd name="connsiteX14" fmla="*/ 24063 w 6181198"/>
              <a:gd name="connsiteY14" fmla="*/ 565484 h 1386573"/>
              <a:gd name="connsiteX15" fmla="*/ 60158 w 6181198"/>
              <a:gd name="connsiteY15" fmla="*/ 541421 h 1386573"/>
              <a:gd name="connsiteX16" fmla="*/ 120316 w 6181198"/>
              <a:gd name="connsiteY16" fmla="*/ 493295 h 1386573"/>
              <a:gd name="connsiteX17" fmla="*/ 252663 w 6181198"/>
              <a:gd name="connsiteY17" fmla="*/ 409073 h 1386573"/>
              <a:gd name="connsiteX18" fmla="*/ 372979 w 6181198"/>
              <a:gd name="connsiteY18" fmla="*/ 372979 h 1386573"/>
              <a:gd name="connsiteX19" fmla="*/ 433137 w 6181198"/>
              <a:gd name="connsiteY19" fmla="*/ 348916 h 1386573"/>
              <a:gd name="connsiteX20" fmla="*/ 481263 w 6181198"/>
              <a:gd name="connsiteY20" fmla="*/ 336884 h 1386573"/>
              <a:gd name="connsiteX21" fmla="*/ 553453 w 6181198"/>
              <a:gd name="connsiteY21" fmla="*/ 312821 h 1386573"/>
              <a:gd name="connsiteX22" fmla="*/ 649705 w 6181198"/>
              <a:gd name="connsiteY22" fmla="*/ 288758 h 1386573"/>
              <a:gd name="connsiteX23" fmla="*/ 685800 w 6181198"/>
              <a:gd name="connsiteY23" fmla="*/ 276726 h 1386573"/>
              <a:gd name="connsiteX24" fmla="*/ 770021 w 6181198"/>
              <a:gd name="connsiteY24" fmla="*/ 240631 h 1386573"/>
              <a:gd name="connsiteX25" fmla="*/ 854242 w 6181198"/>
              <a:gd name="connsiteY25" fmla="*/ 216568 h 1386573"/>
              <a:gd name="connsiteX26" fmla="*/ 914400 w 6181198"/>
              <a:gd name="connsiteY26" fmla="*/ 204537 h 1386573"/>
              <a:gd name="connsiteX27" fmla="*/ 986590 w 6181198"/>
              <a:gd name="connsiteY27" fmla="*/ 180473 h 1386573"/>
              <a:gd name="connsiteX28" fmla="*/ 1034716 w 6181198"/>
              <a:gd name="connsiteY28" fmla="*/ 168442 h 1386573"/>
              <a:gd name="connsiteX29" fmla="*/ 1106905 w 6181198"/>
              <a:gd name="connsiteY29" fmla="*/ 144379 h 1386573"/>
              <a:gd name="connsiteX30" fmla="*/ 1143000 w 6181198"/>
              <a:gd name="connsiteY30" fmla="*/ 120316 h 1386573"/>
              <a:gd name="connsiteX31" fmla="*/ 1191126 w 6181198"/>
              <a:gd name="connsiteY31" fmla="*/ 108284 h 1386573"/>
              <a:gd name="connsiteX32" fmla="*/ 1275348 w 6181198"/>
              <a:gd name="connsiteY32" fmla="*/ 84221 h 1386573"/>
              <a:gd name="connsiteX33" fmla="*/ 1335505 w 6181198"/>
              <a:gd name="connsiteY33" fmla="*/ 72189 h 1386573"/>
              <a:gd name="connsiteX34" fmla="*/ 1371600 w 6181198"/>
              <a:gd name="connsiteY34" fmla="*/ 60158 h 1386573"/>
              <a:gd name="connsiteX35" fmla="*/ 1503948 w 6181198"/>
              <a:gd name="connsiteY35" fmla="*/ 36095 h 1386573"/>
              <a:gd name="connsiteX36" fmla="*/ 1552074 w 6181198"/>
              <a:gd name="connsiteY36" fmla="*/ 24063 h 1386573"/>
              <a:gd name="connsiteX37" fmla="*/ 1684421 w 6181198"/>
              <a:gd name="connsiteY37" fmla="*/ 12031 h 1386573"/>
              <a:gd name="connsiteX38" fmla="*/ 1756611 w 6181198"/>
              <a:gd name="connsiteY38" fmla="*/ 0 h 1386573"/>
              <a:gd name="connsiteX39" fmla="*/ 2310063 w 6181198"/>
              <a:gd name="connsiteY39" fmla="*/ 12031 h 1386573"/>
              <a:gd name="connsiteX40" fmla="*/ 2887579 w 6181198"/>
              <a:gd name="connsiteY40" fmla="*/ 36095 h 1386573"/>
              <a:gd name="connsiteX41" fmla="*/ 3188369 w 6181198"/>
              <a:gd name="connsiteY41" fmla="*/ 72189 h 1386573"/>
              <a:gd name="connsiteX42" fmla="*/ 5233737 w 6181198"/>
              <a:gd name="connsiteY42" fmla="*/ 60158 h 1386573"/>
              <a:gd name="connsiteX43" fmla="*/ 5787190 w 6181198"/>
              <a:gd name="connsiteY43" fmla="*/ 72189 h 1386573"/>
              <a:gd name="connsiteX44" fmla="*/ 5895474 w 6181198"/>
              <a:gd name="connsiteY44" fmla="*/ 108284 h 1386573"/>
              <a:gd name="connsiteX45" fmla="*/ 5991726 w 6181198"/>
              <a:gd name="connsiteY45" fmla="*/ 132347 h 1386573"/>
              <a:gd name="connsiteX46" fmla="*/ 6027821 w 6181198"/>
              <a:gd name="connsiteY46" fmla="*/ 156410 h 1386573"/>
              <a:gd name="connsiteX47" fmla="*/ 6051884 w 6181198"/>
              <a:gd name="connsiteY47" fmla="*/ 192505 h 1386573"/>
              <a:gd name="connsiteX48" fmla="*/ 6087979 w 6181198"/>
              <a:gd name="connsiteY48" fmla="*/ 252663 h 1386573"/>
              <a:gd name="connsiteX49" fmla="*/ 6124074 w 6181198"/>
              <a:gd name="connsiteY49" fmla="*/ 409073 h 1386573"/>
              <a:gd name="connsiteX50" fmla="*/ 6136105 w 6181198"/>
              <a:gd name="connsiteY50" fmla="*/ 445168 h 1386573"/>
              <a:gd name="connsiteX51" fmla="*/ 6160169 w 6181198"/>
              <a:gd name="connsiteY51" fmla="*/ 529389 h 1386573"/>
              <a:gd name="connsiteX52" fmla="*/ 6160169 w 6181198"/>
              <a:gd name="connsiteY52" fmla="*/ 986589 h 1386573"/>
              <a:gd name="connsiteX53" fmla="*/ 6136105 w 6181198"/>
              <a:gd name="connsiteY53" fmla="*/ 1082842 h 1386573"/>
              <a:gd name="connsiteX54" fmla="*/ 6124074 w 6181198"/>
              <a:gd name="connsiteY54" fmla="*/ 1167063 h 1386573"/>
              <a:gd name="connsiteX55" fmla="*/ 6087979 w 6181198"/>
              <a:gd name="connsiteY55" fmla="*/ 1203158 h 1386573"/>
              <a:gd name="connsiteX56" fmla="*/ 6063916 w 6181198"/>
              <a:gd name="connsiteY56" fmla="*/ 1239252 h 1386573"/>
              <a:gd name="connsiteX57" fmla="*/ 5955632 w 6181198"/>
              <a:gd name="connsiteY57" fmla="*/ 1287379 h 1386573"/>
              <a:gd name="connsiteX58" fmla="*/ 5835316 w 6181198"/>
              <a:gd name="connsiteY58" fmla="*/ 1311442 h 1386573"/>
              <a:gd name="connsiteX59" fmla="*/ 5799221 w 6181198"/>
              <a:gd name="connsiteY59" fmla="*/ 1323473 h 1386573"/>
              <a:gd name="connsiteX60" fmla="*/ 5690937 w 6181198"/>
              <a:gd name="connsiteY60" fmla="*/ 1335505 h 1386573"/>
              <a:gd name="connsiteX61" fmla="*/ 5594684 w 6181198"/>
              <a:gd name="connsiteY61" fmla="*/ 1347537 h 1386573"/>
              <a:gd name="connsiteX62" fmla="*/ 5378116 w 6181198"/>
              <a:gd name="connsiteY62" fmla="*/ 1359568 h 1386573"/>
              <a:gd name="connsiteX63" fmla="*/ 4872790 w 6181198"/>
              <a:gd name="connsiteY63" fmla="*/ 1383631 h 1386573"/>
              <a:gd name="connsiteX64" fmla="*/ 3284621 w 6181198"/>
              <a:gd name="connsiteY64" fmla="*/ 1371600 h 1386573"/>
              <a:gd name="connsiteX65" fmla="*/ 3164305 w 6181198"/>
              <a:gd name="connsiteY65" fmla="*/ 1359568 h 1386573"/>
              <a:gd name="connsiteX66" fmla="*/ 3128211 w 6181198"/>
              <a:gd name="connsiteY66" fmla="*/ 1347537 h 1386573"/>
              <a:gd name="connsiteX67" fmla="*/ 3007895 w 6181198"/>
              <a:gd name="connsiteY67" fmla="*/ 1335505 h 1386573"/>
              <a:gd name="connsiteX68" fmla="*/ 2851484 w 6181198"/>
              <a:gd name="connsiteY68" fmla="*/ 1311442 h 1386573"/>
              <a:gd name="connsiteX69" fmla="*/ 2598821 w 6181198"/>
              <a:gd name="connsiteY69" fmla="*/ 1287379 h 1386573"/>
              <a:gd name="connsiteX70" fmla="*/ 2490537 w 6181198"/>
              <a:gd name="connsiteY70" fmla="*/ 1275347 h 1386573"/>
              <a:gd name="connsiteX71" fmla="*/ 2165684 w 6181198"/>
              <a:gd name="connsiteY71" fmla="*/ 1263316 h 1386573"/>
              <a:gd name="connsiteX72" fmla="*/ 1913021 w 6181198"/>
              <a:gd name="connsiteY72" fmla="*/ 1239252 h 1386573"/>
              <a:gd name="connsiteX73" fmla="*/ 1864895 w 6181198"/>
              <a:gd name="connsiteY73" fmla="*/ 1227221 h 1386573"/>
              <a:gd name="connsiteX74" fmla="*/ 1768642 w 6181198"/>
              <a:gd name="connsiteY74" fmla="*/ 1215189 h 1386573"/>
              <a:gd name="connsiteX75" fmla="*/ 1696453 w 6181198"/>
              <a:gd name="connsiteY75" fmla="*/ 1203158 h 1386573"/>
              <a:gd name="connsiteX76" fmla="*/ 1612232 w 6181198"/>
              <a:gd name="connsiteY76" fmla="*/ 1191126 h 1386573"/>
              <a:gd name="connsiteX77" fmla="*/ 1479884 w 6181198"/>
              <a:gd name="connsiteY77" fmla="*/ 1167063 h 1386573"/>
              <a:gd name="connsiteX78" fmla="*/ 1203158 w 6181198"/>
              <a:gd name="connsiteY78" fmla="*/ 1155031 h 1386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181198" h="1386573">
                <a:moveTo>
                  <a:pt x="1335505" y="1167063"/>
                </a:moveTo>
                <a:cubicBezTo>
                  <a:pt x="1195137" y="1171074"/>
                  <a:pt x="1054659" y="1172253"/>
                  <a:pt x="914400" y="1179095"/>
                </a:cubicBezTo>
                <a:cubicBezTo>
                  <a:pt x="890034" y="1180284"/>
                  <a:pt x="866496" y="1188813"/>
                  <a:pt x="842211" y="1191126"/>
                </a:cubicBezTo>
                <a:cubicBezTo>
                  <a:pt x="782191" y="1196842"/>
                  <a:pt x="721895" y="1199147"/>
                  <a:pt x="661737" y="1203158"/>
                </a:cubicBezTo>
                <a:cubicBezTo>
                  <a:pt x="575004" y="1224840"/>
                  <a:pt x="618377" y="1219611"/>
                  <a:pt x="481263" y="1203158"/>
                </a:cubicBezTo>
                <a:cubicBezTo>
                  <a:pt x="424950" y="1196401"/>
                  <a:pt x="312821" y="1179095"/>
                  <a:pt x="312821" y="1179095"/>
                </a:cubicBezTo>
                <a:cubicBezTo>
                  <a:pt x="244441" y="1156301"/>
                  <a:pt x="285696" y="1176032"/>
                  <a:pt x="204537" y="1094873"/>
                </a:cubicBezTo>
                <a:cubicBezTo>
                  <a:pt x="160802" y="1051138"/>
                  <a:pt x="170943" y="1064686"/>
                  <a:pt x="132348" y="1010652"/>
                </a:cubicBezTo>
                <a:cubicBezTo>
                  <a:pt x="123943" y="998885"/>
                  <a:pt x="114751" y="987491"/>
                  <a:pt x="108284" y="974558"/>
                </a:cubicBezTo>
                <a:cubicBezTo>
                  <a:pt x="98625" y="955241"/>
                  <a:pt x="93880" y="933717"/>
                  <a:pt x="84221" y="914400"/>
                </a:cubicBezTo>
                <a:cubicBezTo>
                  <a:pt x="73763" y="893484"/>
                  <a:pt x="58584" y="875158"/>
                  <a:pt x="48126" y="854242"/>
                </a:cubicBezTo>
                <a:cubicBezTo>
                  <a:pt x="42454" y="842898"/>
                  <a:pt x="41767" y="829491"/>
                  <a:pt x="36095" y="818147"/>
                </a:cubicBezTo>
                <a:cubicBezTo>
                  <a:pt x="-10556" y="724842"/>
                  <a:pt x="30246" y="836691"/>
                  <a:pt x="0" y="745958"/>
                </a:cubicBezTo>
                <a:cubicBezTo>
                  <a:pt x="4011" y="697832"/>
                  <a:pt x="5649" y="649449"/>
                  <a:pt x="12032" y="601579"/>
                </a:cubicBezTo>
                <a:cubicBezTo>
                  <a:pt x="13708" y="589008"/>
                  <a:pt x="16140" y="575387"/>
                  <a:pt x="24063" y="565484"/>
                </a:cubicBezTo>
                <a:cubicBezTo>
                  <a:pt x="33096" y="554192"/>
                  <a:pt x="48126" y="549442"/>
                  <a:pt x="60158" y="541421"/>
                </a:cubicBezTo>
                <a:cubicBezTo>
                  <a:pt x="104621" y="474726"/>
                  <a:pt x="58781" y="527481"/>
                  <a:pt x="120316" y="493295"/>
                </a:cubicBezTo>
                <a:cubicBezTo>
                  <a:pt x="161487" y="470422"/>
                  <a:pt x="208521" y="429138"/>
                  <a:pt x="252663" y="409073"/>
                </a:cubicBezTo>
                <a:cubicBezTo>
                  <a:pt x="329369" y="374207"/>
                  <a:pt x="307528" y="394796"/>
                  <a:pt x="372979" y="372979"/>
                </a:cubicBezTo>
                <a:cubicBezTo>
                  <a:pt x="393468" y="366149"/>
                  <a:pt x="412648" y="355746"/>
                  <a:pt x="433137" y="348916"/>
                </a:cubicBezTo>
                <a:cubicBezTo>
                  <a:pt x="448824" y="343687"/>
                  <a:pt x="465425" y="341636"/>
                  <a:pt x="481263" y="336884"/>
                </a:cubicBezTo>
                <a:cubicBezTo>
                  <a:pt x="505558" y="329595"/>
                  <a:pt x="529064" y="319789"/>
                  <a:pt x="553453" y="312821"/>
                </a:cubicBezTo>
                <a:cubicBezTo>
                  <a:pt x="585252" y="303736"/>
                  <a:pt x="618331" y="299216"/>
                  <a:pt x="649705" y="288758"/>
                </a:cubicBezTo>
                <a:cubicBezTo>
                  <a:pt x="661737" y="284747"/>
                  <a:pt x="674143" y="281722"/>
                  <a:pt x="685800" y="276726"/>
                </a:cubicBezTo>
                <a:cubicBezTo>
                  <a:pt x="758830" y="245427"/>
                  <a:pt x="707322" y="259441"/>
                  <a:pt x="770021" y="240631"/>
                </a:cubicBezTo>
                <a:cubicBezTo>
                  <a:pt x="797987" y="232241"/>
                  <a:pt x="825917" y="223649"/>
                  <a:pt x="854242" y="216568"/>
                </a:cubicBezTo>
                <a:cubicBezTo>
                  <a:pt x="874081" y="211608"/>
                  <a:pt x="894671" y="209918"/>
                  <a:pt x="914400" y="204537"/>
                </a:cubicBezTo>
                <a:cubicBezTo>
                  <a:pt x="938871" y="197863"/>
                  <a:pt x="961982" y="186625"/>
                  <a:pt x="986590" y="180473"/>
                </a:cubicBezTo>
                <a:cubicBezTo>
                  <a:pt x="1002632" y="176463"/>
                  <a:pt x="1018878" y="173193"/>
                  <a:pt x="1034716" y="168442"/>
                </a:cubicBezTo>
                <a:cubicBezTo>
                  <a:pt x="1059011" y="161154"/>
                  <a:pt x="1106905" y="144379"/>
                  <a:pt x="1106905" y="144379"/>
                </a:cubicBezTo>
                <a:cubicBezTo>
                  <a:pt x="1118937" y="136358"/>
                  <a:pt x="1129709" y="126012"/>
                  <a:pt x="1143000" y="120316"/>
                </a:cubicBezTo>
                <a:cubicBezTo>
                  <a:pt x="1158199" y="113802"/>
                  <a:pt x="1175173" y="112635"/>
                  <a:pt x="1191126" y="108284"/>
                </a:cubicBezTo>
                <a:cubicBezTo>
                  <a:pt x="1219295" y="100602"/>
                  <a:pt x="1247022" y="91302"/>
                  <a:pt x="1275348" y="84221"/>
                </a:cubicBezTo>
                <a:cubicBezTo>
                  <a:pt x="1295187" y="79261"/>
                  <a:pt x="1315666" y="77149"/>
                  <a:pt x="1335505" y="72189"/>
                </a:cubicBezTo>
                <a:cubicBezTo>
                  <a:pt x="1347809" y="69113"/>
                  <a:pt x="1359296" y="63234"/>
                  <a:pt x="1371600" y="60158"/>
                </a:cubicBezTo>
                <a:cubicBezTo>
                  <a:pt x="1423243" y="47247"/>
                  <a:pt x="1450281" y="46828"/>
                  <a:pt x="1503948" y="36095"/>
                </a:cubicBezTo>
                <a:cubicBezTo>
                  <a:pt x="1520163" y="32852"/>
                  <a:pt x="1535683" y="26249"/>
                  <a:pt x="1552074" y="24063"/>
                </a:cubicBezTo>
                <a:cubicBezTo>
                  <a:pt x="1595983" y="18208"/>
                  <a:pt x="1640427" y="17207"/>
                  <a:pt x="1684421" y="12031"/>
                </a:cubicBezTo>
                <a:cubicBezTo>
                  <a:pt x="1708649" y="9181"/>
                  <a:pt x="1732548" y="4010"/>
                  <a:pt x="1756611" y="0"/>
                </a:cubicBezTo>
                <a:lnTo>
                  <a:pt x="2310063" y="12031"/>
                </a:lnTo>
                <a:lnTo>
                  <a:pt x="2887579" y="36095"/>
                </a:lnTo>
                <a:cubicBezTo>
                  <a:pt x="3016981" y="61975"/>
                  <a:pt x="3040844" y="72189"/>
                  <a:pt x="3188369" y="72189"/>
                </a:cubicBezTo>
                <a:lnTo>
                  <a:pt x="5233737" y="60158"/>
                </a:lnTo>
                <a:cubicBezTo>
                  <a:pt x="5418221" y="64168"/>
                  <a:pt x="5602968" y="61561"/>
                  <a:pt x="5787190" y="72189"/>
                </a:cubicBezTo>
                <a:cubicBezTo>
                  <a:pt x="5802836" y="73092"/>
                  <a:pt x="5869604" y="101816"/>
                  <a:pt x="5895474" y="108284"/>
                </a:cubicBezTo>
                <a:lnTo>
                  <a:pt x="5991726" y="132347"/>
                </a:lnTo>
                <a:cubicBezTo>
                  <a:pt x="6003758" y="140368"/>
                  <a:pt x="6017596" y="146185"/>
                  <a:pt x="6027821" y="156410"/>
                </a:cubicBezTo>
                <a:cubicBezTo>
                  <a:pt x="6038046" y="166635"/>
                  <a:pt x="6044220" y="180243"/>
                  <a:pt x="6051884" y="192505"/>
                </a:cubicBezTo>
                <a:cubicBezTo>
                  <a:pt x="6064278" y="212336"/>
                  <a:pt x="6075947" y="232610"/>
                  <a:pt x="6087979" y="252663"/>
                </a:cubicBezTo>
                <a:cubicBezTo>
                  <a:pt x="6097524" y="300386"/>
                  <a:pt x="6109563" y="365536"/>
                  <a:pt x="6124074" y="409073"/>
                </a:cubicBezTo>
                <a:cubicBezTo>
                  <a:pt x="6128084" y="421105"/>
                  <a:pt x="6132621" y="432974"/>
                  <a:pt x="6136105" y="445168"/>
                </a:cubicBezTo>
                <a:cubicBezTo>
                  <a:pt x="6166310" y="550886"/>
                  <a:pt x="6131329" y="442875"/>
                  <a:pt x="6160169" y="529389"/>
                </a:cubicBezTo>
                <a:cubicBezTo>
                  <a:pt x="6190961" y="714149"/>
                  <a:pt x="6185315" y="651316"/>
                  <a:pt x="6160169" y="986589"/>
                </a:cubicBezTo>
                <a:cubicBezTo>
                  <a:pt x="6157696" y="1019568"/>
                  <a:pt x="6140782" y="1050103"/>
                  <a:pt x="6136105" y="1082842"/>
                </a:cubicBezTo>
                <a:cubicBezTo>
                  <a:pt x="6132095" y="1110916"/>
                  <a:pt x="6134606" y="1140733"/>
                  <a:pt x="6124074" y="1167063"/>
                </a:cubicBezTo>
                <a:cubicBezTo>
                  <a:pt x="6117755" y="1182861"/>
                  <a:pt x="6098872" y="1190086"/>
                  <a:pt x="6087979" y="1203158"/>
                </a:cubicBezTo>
                <a:cubicBezTo>
                  <a:pt x="6078722" y="1214266"/>
                  <a:pt x="6074141" y="1229027"/>
                  <a:pt x="6063916" y="1239252"/>
                </a:cubicBezTo>
                <a:cubicBezTo>
                  <a:pt x="6038711" y="1264457"/>
                  <a:pt x="5985419" y="1281422"/>
                  <a:pt x="5955632" y="1287379"/>
                </a:cubicBezTo>
                <a:cubicBezTo>
                  <a:pt x="5915527" y="1295400"/>
                  <a:pt x="5874117" y="1298509"/>
                  <a:pt x="5835316" y="1311442"/>
                </a:cubicBezTo>
                <a:cubicBezTo>
                  <a:pt x="5823284" y="1315452"/>
                  <a:pt x="5811731" y="1321388"/>
                  <a:pt x="5799221" y="1323473"/>
                </a:cubicBezTo>
                <a:cubicBezTo>
                  <a:pt x="5763398" y="1329443"/>
                  <a:pt x="5727005" y="1331262"/>
                  <a:pt x="5690937" y="1335505"/>
                </a:cubicBezTo>
                <a:cubicBezTo>
                  <a:pt x="5658824" y="1339283"/>
                  <a:pt x="5626923" y="1345057"/>
                  <a:pt x="5594684" y="1347537"/>
                </a:cubicBezTo>
                <a:cubicBezTo>
                  <a:pt x="5522596" y="1353082"/>
                  <a:pt x="5450305" y="1355558"/>
                  <a:pt x="5378116" y="1359568"/>
                </a:cubicBezTo>
                <a:cubicBezTo>
                  <a:pt x="5181065" y="1398980"/>
                  <a:pt x="5275485" y="1383631"/>
                  <a:pt x="4872790" y="1383631"/>
                </a:cubicBezTo>
                <a:lnTo>
                  <a:pt x="3284621" y="1371600"/>
                </a:lnTo>
                <a:cubicBezTo>
                  <a:pt x="3244516" y="1367589"/>
                  <a:pt x="3204142" y="1365697"/>
                  <a:pt x="3164305" y="1359568"/>
                </a:cubicBezTo>
                <a:cubicBezTo>
                  <a:pt x="3151770" y="1357640"/>
                  <a:pt x="3140746" y="1349465"/>
                  <a:pt x="3128211" y="1347537"/>
                </a:cubicBezTo>
                <a:cubicBezTo>
                  <a:pt x="3088374" y="1341408"/>
                  <a:pt x="3047847" y="1340832"/>
                  <a:pt x="3007895" y="1335505"/>
                </a:cubicBezTo>
                <a:cubicBezTo>
                  <a:pt x="2764275" y="1303021"/>
                  <a:pt x="3207975" y="1348320"/>
                  <a:pt x="2851484" y="1311442"/>
                </a:cubicBezTo>
                <a:lnTo>
                  <a:pt x="2598821" y="1287379"/>
                </a:lnTo>
                <a:cubicBezTo>
                  <a:pt x="2562726" y="1283368"/>
                  <a:pt x="2526798" y="1277361"/>
                  <a:pt x="2490537" y="1275347"/>
                </a:cubicBezTo>
                <a:cubicBezTo>
                  <a:pt x="2382345" y="1269336"/>
                  <a:pt x="2273968" y="1267326"/>
                  <a:pt x="2165684" y="1263316"/>
                </a:cubicBezTo>
                <a:cubicBezTo>
                  <a:pt x="1981944" y="1232691"/>
                  <a:pt x="2246551" y="1274360"/>
                  <a:pt x="1913021" y="1239252"/>
                </a:cubicBezTo>
                <a:cubicBezTo>
                  <a:pt x="1896576" y="1237521"/>
                  <a:pt x="1881206" y="1229939"/>
                  <a:pt x="1864895" y="1227221"/>
                </a:cubicBezTo>
                <a:cubicBezTo>
                  <a:pt x="1833001" y="1221905"/>
                  <a:pt x="1800651" y="1219762"/>
                  <a:pt x="1768642" y="1215189"/>
                </a:cubicBezTo>
                <a:cubicBezTo>
                  <a:pt x="1744492" y="1211739"/>
                  <a:pt x="1720564" y="1206867"/>
                  <a:pt x="1696453" y="1203158"/>
                </a:cubicBezTo>
                <a:cubicBezTo>
                  <a:pt x="1668424" y="1198846"/>
                  <a:pt x="1640205" y="1195788"/>
                  <a:pt x="1612232" y="1191126"/>
                </a:cubicBezTo>
                <a:cubicBezTo>
                  <a:pt x="1548420" y="1180491"/>
                  <a:pt x="1548067" y="1175085"/>
                  <a:pt x="1479884" y="1167063"/>
                </a:cubicBezTo>
                <a:cubicBezTo>
                  <a:pt x="1340580" y="1150674"/>
                  <a:pt x="1347322" y="1155031"/>
                  <a:pt x="1203158" y="1155031"/>
                </a:cubicBezTo>
              </a:path>
            </a:pathLst>
          </a:custGeom>
          <a:ln w="50800"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063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0D3C2-66BC-8840-A3DC-E39553C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657" y="3326481"/>
            <a:ext cx="9194837" cy="7315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6600"/>
              <a:t>Spring AOP </a:t>
            </a:r>
            <a:r>
              <a:rPr lang="en-US" sz="6600">
                <a:solidFill>
                  <a:schemeClr val="accent1"/>
                </a:solidFill>
              </a:rPr>
              <a:t>w </a:t>
            </a:r>
            <a:r>
              <a:rPr lang="en-US" sz="6600" err="1">
                <a:solidFill>
                  <a:schemeClr val="accent1"/>
                </a:solidFill>
              </a:rPr>
              <a:t>akcji</a:t>
            </a:r>
            <a:endParaRPr lang="en-US" sz="6600" err="1"/>
          </a:p>
        </p:txBody>
      </p:sp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2B149509-D02C-471D-AB4A-7AB9DD4C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37" y="1583533"/>
            <a:ext cx="1571624" cy="1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8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4428BB-EDF6-4D91-88CC-DC9EA97282CC}"/>
              </a:ext>
            </a:extLst>
          </p:cNvPr>
          <p:cNvSpPr/>
          <p:nvPr/>
        </p:nvSpPr>
        <p:spPr bwMode="gray">
          <a:xfrm>
            <a:off x="1840344" y="1482437"/>
            <a:ext cx="8846127" cy="91440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3600" b="1" kern="0" err="1">
                <a:ea typeface="Arial Unicode MS" pitchFamily="34" charset="-128"/>
                <a:cs typeface="Arial"/>
              </a:rPr>
              <a:t>Płatności</a:t>
            </a:r>
            <a:endParaRPr lang="en-US" sz="3600" b="1" i="0" u="none" strike="noStrike" kern="0" cap="none" spc="0" baseline="0" noProof="0" err="1">
              <a:ea typeface="Arial Unicode MS" pitchFamily="34" charset="-128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37093-2EDF-4B7B-A5FE-56CAE678FEA1}"/>
              </a:ext>
            </a:extLst>
          </p:cNvPr>
          <p:cNvSpPr/>
          <p:nvPr/>
        </p:nvSpPr>
        <p:spPr bwMode="gray">
          <a:xfrm>
            <a:off x="1840344" y="3168073"/>
            <a:ext cx="8846127" cy="91440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sz="3600" b="1" kern="0">
                <a:ea typeface="Arial Unicode MS" pitchFamily="34" charset="-128"/>
                <a:cs typeface="Arial"/>
              </a:rPr>
              <a:t>Koszyk</a:t>
            </a:r>
            <a:endParaRPr lang="en-US" sz="3600" b="1" i="0" u="none" strike="noStrike" kern="0" cap="none" spc="0" baseline="0" noProof="0">
              <a:ea typeface="Arial Unicode MS" pitchFamily="34" charset="-128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D18679-3157-4CDC-AC80-D8B8C548209E}"/>
              </a:ext>
            </a:extLst>
          </p:cNvPr>
          <p:cNvSpPr/>
          <p:nvPr/>
        </p:nvSpPr>
        <p:spPr bwMode="gray">
          <a:xfrm>
            <a:off x="1840343" y="4853710"/>
            <a:ext cx="8846127" cy="91440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600" b="1" kern="0" err="1">
                <a:ea typeface="Arial Unicode MS" pitchFamily="34" charset="-128"/>
                <a:cs typeface="Arial"/>
              </a:rPr>
              <a:t>Obsługa</a:t>
            </a:r>
            <a:r>
              <a:rPr lang="en-US" sz="3600" b="1" kern="0">
                <a:ea typeface="Arial Unicode MS" pitchFamily="34" charset="-128"/>
                <a:cs typeface="Arial"/>
              </a:rPr>
              <a:t> </a:t>
            </a:r>
            <a:r>
              <a:rPr lang="en-US" sz="3600" b="1" kern="0" err="1">
                <a:ea typeface="Arial Unicode MS" pitchFamily="34" charset="-128"/>
                <a:cs typeface="Arial"/>
              </a:rPr>
              <a:t>klienta</a:t>
            </a:r>
            <a:endParaRPr lang="en-US" sz="3600" b="1" i="0" u="none" strike="noStrike" kern="0" cap="none" spc="0" baseline="0" noProof="0">
              <a:ea typeface="Arial Unicode MS" pitchFamily="34" charset="-128"/>
              <a:cs typeface="Arial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66C565BA-C974-42A1-98D6-A19DA0AC3DDF}"/>
              </a:ext>
            </a:extLst>
          </p:cNvPr>
          <p:cNvSpPr/>
          <p:nvPr/>
        </p:nvSpPr>
        <p:spPr bwMode="gray">
          <a:xfrm>
            <a:off x="5407367" y="642247"/>
            <a:ext cx="1532020" cy="552731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b="0" i="0" u="none" strike="noStrike" kern="0" cap="none" spc="0" baseline="0" noProof="0">
              <a:ea typeface="Arial Unicode MS" pitchFamily="34" charset="-128"/>
              <a:cs typeface="Arial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FE0664C-A521-42BD-9A4C-715F4625B38B}"/>
              </a:ext>
            </a:extLst>
          </p:cNvPr>
          <p:cNvSpPr/>
          <p:nvPr/>
        </p:nvSpPr>
        <p:spPr bwMode="gray">
          <a:xfrm>
            <a:off x="7115613" y="642248"/>
            <a:ext cx="1579645" cy="552731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19E00B0-7CD0-482F-9EB4-3D47318DC17D}"/>
              </a:ext>
            </a:extLst>
          </p:cNvPr>
          <p:cNvSpPr/>
          <p:nvPr/>
        </p:nvSpPr>
        <p:spPr bwMode="gray">
          <a:xfrm>
            <a:off x="8893222" y="663706"/>
            <a:ext cx="1629475" cy="552731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235FB-2381-4566-9E3C-F7D950959C61}"/>
              </a:ext>
            </a:extLst>
          </p:cNvPr>
          <p:cNvSpPr txBox="1"/>
          <p:nvPr/>
        </p:nvSpPr>
        <p:spPr>
          <a:xfrm rot="16140000">
            <a:off x="4131180" y="2989350"/>
            <a:ext cx="39234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rgbClr val="F0AB00"/>
              </a:buClr>
              <a:buSzPct val="80000"/>
            </a:pPr>
            <a:r>
              <a:rPr lang="en-US" sz="4000" kern="0" err="1">
                <a:ea typeface="Arial Unicode MS" pitchFamily="34" charset="-128"/>
                <a:cs typeface="Arial Unicode MS" pitchFamily="34" charset="-128"/>
              </a:rPr>
              <a:t>Bezpieczeństwo</a:t>
            </a:r>
            <a:endParaRPr lang="en-US" sz="4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E3B49-1BA6-4615-9119-5EF44AED748E}"/>
              </a:ext>
            </a:extLst>
          </p:cNvPr>
          <p:cNvSpPr txBox="1"/>
          <p:nvPr/>
        </p:nvSpPr>
        <p:spPr>
          <a:xfrm rot="16140000">
            <a:off x="6078762" y="3055868"/>
            <a:ext cx="35277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rgbClr val="F0AB00"/>
              </a:buClr>
              <a:buSzPct val="80000"/>
            </a:pPr>
            <a:r>
              <a:rPr lang="en-US" sz="4000" kern="0" err="1">
                <a:ea typeface="Arial Unicode MS" pitchFamily="34" charset="-128"/>
                <a:cs typeface="Arial Unicode MS" pitchFamily="34" charset="-128"/>
              </a:rPr>
              <a:t>Transakcje</a:t>
            </a:r>
            <a:endParaRPr lang="en-US" sz="4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97472-A22A-4BA0-9E32-22ADC9585479}"/>
              </a:ext>
            </a:extLst>
          </p:cNvPr>
          <p:cNvSpPr txBox="1"/>
          <p:nvPr/>
        </p:nvSpPr>
        <p:spPr>
          <a:xfrm rot="16140000">
            <a:off x="8442716" y="3265110"/>
            <a:ext cx="25266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rgbClr val="F0AB00"/>
              </a:buClr>
              <a:buSzPct val="80000"/>
            </a:pPr>
            <a:r>
              <a:rPr lang="en-US" sz="4000" kern="0" err="1">
                <a:ea typeface="Arial Unicode MS" pitchFamily="34" charset="-128"/>
                <a:cs typeface="Arial Unicode MS" pitchFamily="34" charset="-128"/>
              </a:rPr>
              <a:t>Inne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62592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3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Scenariusz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E7A96-21A3-FB48-8EA6-48F38E2C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26" y="1910993"/>
            <a:ext cx="3833182" cy="3375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DE60A-5405-A343-958A-C3F2CC4771C6}"/>
              </a:ext>
            </a:extLst>
          </p:cNvPr>
          <p:cNvSpPr txBox="1"/>
          <p:nvPr/>
        </p:nvSpPr>
        <p:spPr>
          <a:xfrm>
            <a:off x="8589932" y="1260413"/>
            <a:ext cx="21611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2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Nasza aplikacja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408FC05-8D6A-4F43-84DC-748166FFCAEC}"/>
              </a:ext>
            </a:extLst>
          </p:cNvPr>
          <p:cNvCxnSpPr>
            <a:cxnSpLocks/>
          </p:cNvCxnSpPr>
          <p:nvPr/>
        </p:nvCxnSpPr>
        <p:spPr>
          <a:xfrm>
            <a:off x="5199580" y="3488478"/>
            <a:ext cx="2554346" cy="12700"/>
          </a:xfrm>
          <a:prstGeom prst="curvedConnector3">
            <a:avLst>
              <a:gd name="adj1" fmla="val 50000"/>
            </a:avLst>
          </a:prstGeom>
          <a:ln w="1270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C64C60-4F1F-104B-9B74-FCE10D673031}"/>
              </a:ext>
            </a:extLst>
          </p:cNvPr>
          <p:cNvSpPr txBox="1"/>
          <p:nvPr/>
        </p:nvSpPr>
        <p:spPr>
          <a:xfrm>
            <a:off x="4828401" y="735069"/>
            <a:ext cx="2680542" cy="830997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4800" kern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UPDATE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169C5F-4C8F-CF40-800A-5CBE13B3B55E}"/>
              </a:ext>
            </a:extLst>
          </p:cNvPr>
          <p:cNvCxnSpPr>
            <a:cxnSpLocks/>
          </p:cNvCxnSpPr>
          <p:nvPr/>
        </p:nvCxnSpPr>
        <p:spPr>
          <a:xfrm>
            <a:off x="5605524" y="2446638"/>
            <a:ext cx="1746746" cy="1940011"/>
          </a:xfrm>
          <a:prstGeom prst="line">
            <a:avLst/>
          </a:prstGeom>
          <a:ln w="107950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85DF3B-32CB-684E-A41B-880C50078ABF}"/>
              </a:ext>
            </a:extLst>
          </p:cNvPr>
          <p:cNvCxnSpPr>
            <a:cxnSpLocks/>
          </p:cNvCxnSpPr>
          <p:nvPr/>
        </p:nvCxnSpPr>
        <p:spPr>
          <a:xfrm flipH="1">
            <a:off x="5601236" y="2518472"/>
            <a:ext cx="1771478" cy="1868177"/>
          </a:xfrm>
          <a:prstGeom prst="line">
            <a:avLst/>
          </a:prstGeom>
          <a:ln w="107950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E802915-127E-9740-92F0-D90AC958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63" y="1928383"/>
            <a:ext cx="4245920" cy="4245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F27CBA-0CC9-F74C-9AEE-7B41A165A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80" y="1848825"/>
            <a:ext cx="4445686" cy="44456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5B7C31-BB00-F34F-9D13-C7BC4D282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404" y="1848825"/>
            <a:ext cx="4042719" cy="40427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04D6B81-D225-9D41-B8BC-142BB13258C6}"/>
              </a:ext>
            </a:extLst>
          </p:cNvPr>
          <p:cNvSpPr txBox="1"/>
          <p:nvPr/>
        </p:nvSpPr>
        <p:spPr>
          <a:xfrm>
            <a:off x="902463" y="1390852"/>
            <a:ext cx="31037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5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Testowi użytkownicy</a:t>
            </a:r>
          </a:p>
        </p:txBody>
      </p:sp>
    </p:spTree>
    <p:extLst>
      <p:ext uri="{BB962C8B-B14F-4D97-AF65-F5344CB8AC3E}">
        <p14:creationId xmlns:p14="http://schemas.microsoft.com/office/powerpoint/2010/main" val="161128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822FE-9F29-4E40-9E66-D5B92EF74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1" y="787806"/>
            <a:ext cx="11607282" cy="549709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9095" y="284721"/>
            <a:ext cx="11163700" cy="756000"/>
          </a:xfrm>
        </p:spPr>
        <p:txBody>
          <a:bodyPr/>
          <a:lstStyle/>
          <a:p>
            <a:r>
              <a:rPr lang="pl-PL"/>
              <a:t>Reprodukcja</a:t>
            </a:r>
            <a:r>
              <a:rPr lang="pl-PL">
                <a:solidFill>
                  <a:srgbClr val="FFFFFF"/>
                </a:solidFill>
                <a:cs typeface="Arial"/>
              </a:rPr>
              <a:t> scenariusza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D0B726F-460B-4A2D-9279-99EE0F66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27" y="5133109"/>
            <a:ext cx="6238142" cy="1034908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 bwMode="gray">
          <a:xfrm rot="10800000">
            <a:off x="7818055" y="5505011"/>
            <a:ext cx="1226418" cy="420526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0194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B39E-5E42-4754-B904-D777B10A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Narzędzie</a:t>
            </a:r>
            <a:r>
              <a:rPr lang="en-US">
                <a:cs typeface="Arial"/>
              </a:rPr>
              <a:t> do </a:t>
            </a:r>
            <a:r>
              <a:rPr lang="en-US" err="1">
                <a:cs typeface="Arial"/>
              </a:rPr>
              <a:t>diagnostyki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wirtualnej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maszyny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Javy</a:t>
            </a:r>
            <a:r>
              <a:rPr lang="en-US">
                <a:cs typeface="Arial"/>
              </a:rPr>
              <a:t> (JVM)</a:t>
            </a:r>
            <a:endParaRPr lang="en-US" err="1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E1D6F3-383D-4A7C-BA7D-BAD2075C3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7" y="768237"/>
            <a:ext cx="9026521" cy="4740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E157C-CB8F-4A7E-902E-E2D263B0E0A3}"/>
              </a:ext>
            </a:extLst>
          </p:cNvPr>
          <p:cNvSpPr txBox="1"/>
          <p:nvPr/>
        </p:nvSpPr>
        <p:spPr>
          <a:xfrm>
            <a:off x="47502" y="5665565"/>
            <a:ext cx="106554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200" b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at (…)</a:t>
            </a:r>
            <a:r>
              <a:rPr lang="en-US" sz="3200" b="1" kern="0" err="1">
                <a:solidFill>
                  <a:srgbClr val="FFFFFF"/>
                </a:solidFill>
                <a:ea typeface="Arial Unicode MS" pitchFamily="34" charset="-128"/>
                <a:cs typeface="Arial"/>
              </a:rPr>
              <a:t>OptCustomerFacadeUtils.checkCartList</a:t>
            </a:r>
            <a:r>
              <a:rPr lang="en-US" sz="3200" b="1" kern="0">
                <a:solidFill>
                  <a:srgbClr val="FFFFFF"/>
                </a:solidFill>
                <a:ea typeface="Arial Unicode MS" pitchFamily="34" charset="-128"/>
                <a:cs typeface="Arial"/>
              </a:rPr>
              <a:t>(line:72)</a:t>
            </a:r>
            <a:endParaRPr lang="en-US" sz="32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27E0254-D993-4028-B762-04B5598BDAE3}"/>
              </a:ext>
            </a:extLst>
          </p:cNvPr>
          <p:cNvSpPr/>
          <p:nvPr/>
        </p:nvSpPr>
        <p:spPr bwMode="gray">
          <a:xfrm>
            <a:off x="3037241" y="5033086"/>
            <a:ext cx="484632" cy="666807"/>
          </a:xfrm>
          <a:prstGeom prst="down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49874-57F2-4E16-9D37-9C8C77A408CB}"/>
              </a:ext>
            </a:extLst>
          </p:cNvPr>
          <p:cNvSpPr txBox="1"/>
          <p:nvPr/>
        </p:nvSpPr>
        <p:spPr>
          <a:xfrm>
            <a:off x="9889039" y="2428031"/>
            <a:ext cx="21435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rgbClr val="F0AB00"/>
              </a:buClr>
              <a:buSzPct val="80000"/>
            </a:pPr>
            <a:r>
              <a:rPr lang="en-US" sz="3200" b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77 179</a:t>
            </a:r>
            <a:r>
              <a:rPr lang="en-US" sz="3200" b="1" kern="0">
                <a:solidFill>
                  <a:srgbClr val="FFFFFF"/>
                </a:solidFill>
                <a:cs typeface="Arial"/>
              </a:rPr>
              <a:t> </a:t>
            </a:r>
            <a:r>
              <a:rPr lang="en-US" sz="3200" b="1" kern="0" err="1">
                <a:solidFill>
                  <a:srgbClr val="FFFFFF"/>
                </a:solidFill>
                <a:cs typeface="Arial"/>
              </a:rPr>
              <a:t>ms</a:t>
            </a:r>
            <a:endParaRPr lang="en-US" sz="32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53103E-0217-4D4E-B419-9AF4997ADD8D}"/>
              </a:ext>
            </a:extLst>
          </p:cNvPr>
          <p:cNvSpPr/>
          <p:nvPr/>
        </p:nvSpPr>
        <p:spPr bwMode="gray">
          <a:xfrm>
            <a:off x="9243854" y="2514956"/>
            <a:ext cx="651876" cy="484632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276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0D3C2-66BC-8840-A3DC-E39553C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845" y="2909763"/>
            <a:ext cx="9444868" cy="7315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7200">
                <a:cs typeface="Arial"/>
              </a:rPr>
              <a:t>Co z </a:t>
            </a:r>
            <a:r>
              <a:rPr lang="en-US" sz="7200" err="1">
                <a:cs typeface="Arial"/>
              </a:rPr>
              <a:t>tego</a:t>
            </a:r>
            <a:r>
              <a:rPr lang="en-US" sz="7200">
                <a:cs typeface="Arial"/>
              </a:rPr>
              <a:t> </a:t>
            </a:r>
            <a:r>
              <a:rPr lang="en-US" sz="7200" err="1">
                <a:solidFill>
                  <a:srgbClr val="F0AB00"/>
                </a:solidFill>
                <a:cs typeface="Arial"/>
              </a:rPr>
              <a:t>będę</a:t>
            </a:r>
            <a:r>
              <a:rPr lang="en-US" sz="7200">
                <a:solidFill>
                  <a:srgbClr val="F0AB00"/>
                </a:solidFill>
                <a:cs typeface="Arial"/>
              </a:rPr>
              <a:t> </a:t>
            </a:r>
            <a:r>
              <a:rPr lang="en-US" sz="7200" err="1">
                <a:solidFill>
                  <a:srgbClr val="F0AB00"/>
                </a:solidFill>
                <a:cs typeface="Arial"/>
              </a:rPr>
              <a:t>miał</a:t>
            </a:r>
            <a:r>
              <a:rPr lang="en-US" sz="7200">
                <a:cs typeface="Arial"/>
              </a:rPr>
              <a:t>?</a:t>
            </a:r>
          </a:p>
        </p:txBody>
      </p:sp>
      <p:pic>
        <p:nvPicPr>
          <p:cNvPr id="3" name="Picture 3" descr="A picture containing toy, indoor&#10;&#10;Description generated with high confidence">
            <a:extLst>
              <a:ext uri="{FF2B5EF4-FFF2-40B4-BE49-F238E27FC236}">
                <a16:creationId xmlns:a16="http://schemas.microsoft.com/office/drawing/2014/main" id="{014A7DB0-0F4F-4B2A-AF57-5744FCC0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469" y="1381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58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F1ED-216F-46D7-A4D6-4C66C825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Analiza </a:t>
            </a:r>
            <a:r>
              <a:rPr lang="en-US" err="1">
                <a:cs typeface="Arial"/>
              </a:rPr>
              <a:t>kodu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klienta</a:t>
            </a:r>
            <a:endParaRPr lang="en-US" err="1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F107AAC-B5DE-465F-A87A-25B7C9CED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744" y="731466"/>
            <a:ext cx="8599480" cy="5998305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8556270-BBA4-4CDD-98AD-09AD89F05ED8}"/>
              </a:ext>
            </a:extLst>
          </p:cNvPr>
          <p:cNvSpPr/>
          <p:nvPr/>
        </p:nvSpPr>
        <p:spPr bwMode="gray">
          <a:xfrm>
            <a:off x="7331523" y="5281076"/>
            <a:ext cx="978408" cy="484632"/>
          </a:xfrm>
          <a:prstGeom prst="lef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090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Użycie Spring AOP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CFEFB-FD0D-B24D-8913-204E6C688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722"/>
            <a:ext cx="11034584" cy="41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40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17156" y="1700660"/>
            <a:ext cx="11874844" cy="2441571"/>
          </a:xfrm>
        </p:spPr>
        <p:txBody>
          <a:bodyPr/>
          <a:lstStyle/>
          <a:p>
            <a:pPr lvl="0"/>
            <a:r>
              <a:rPr lang="en-US" sz="3200" dirty="0" err="1">
                <a:solidFill>
                  <a:schemeClr val="accent1"/>
                </a:solidFill>
              </a:rPr>
              <a:t>Metoda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programowania</a:t>
            </a:r>
            <a:r>
              <a:rPr lang="en-US" sz="3200" dirty="0"/>
              <a:t>, </a:t>
            </a:r>
            <a:r>
              <a:rPr lang="en-US" sz="3200" dirty="0" err="1"/>
              <a:t>która</a:t>
            </a:r>
            <a:r>
              <a:rPr lang="en-US" sz="3200" dirty="0"/>
              <a:t> ma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celu</a:t>
            </a:r>
            <a:r>
              <a:rPr lang="en-US" sz="3200" dirty="0"/>
              <a:t> </a:t>
            </a:r>
            <a:r>
              <a:rPr lang="en-US" sz="3200" dirty="0" err="1"/>
              <a:t>modularyzację</a:t>
            </a:r>
            <a:r>
              <a:rPr lang="en-US" sz="3200" dirty="0"/>
              <a:t> </a:t>
            </a:r>
            <a:r>
              <a:rPr lang="en-US" sz="3200" dirty="0" err="1"/>
              <a:t>zagadnień</a:t>
            </a:r>
            <a:r>
              <a:rPr lang="en-US" sz="3200" dirty="0"/>
              <a:t> </a:t>
            </a:r>
            <a:r>
              <a:rPr lang="en-US" sz="3200" dirty="0" err="1"/>
              <a:t>przecinających</a:t>
            </a:r>
            <a:r>
              <a:rPr lang="en-US" sz="3200" dirty="0"/>
              <a:t> (cross-cutting).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868" y="504761"/>
            <a:ext cx="11183566" cy="369236"/>
          </a:xfrm>
        </p:spPr>
        <p:txBody>
          <a:bodyPr/>
          <a:lstStyle/>
          <a:p>
            <a:r>
              <a:rPr lang="pl-PL"/>
              <a:t>AOP - </a:t>
            </a:r>
            <a:r>
              <a:rPr lang="en-US"/>
              <a:t>Aspect Oriented Programming</a:t>
            </a:r>
            <a:endParaRPr lang="en-US" sz="1799" b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6EFB31-E709-4146-83AA-1C0E3EB2FE3A}"/>
              </a:ext>
            </a:extLst>
          </p:cNvPr>
          <p:cNvSpPr/>
          <p:nvPr/>
        </p:nvSpPr>
        <p:spPr>
          <a:xfrm>
            <a:off x="179294" y="3603622"/>
            <a:ext cx="114698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bg1"/>
                </a:solidFill>
              </a:rPr>
              <a:t>Cross-cutting to </a:t>
            </a:r>
            <a:r>
              <a:rPr lang="en-US" sz="3200" b="1" dirty="0" err="1">
                <a:solidFill>
                  <a:schemeClr val="bg1"/>
                </a:solidFill>
              </a:rPr>
              <a:t>dowolny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mechanizm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używany</a:t>
            </a:r>
            <a:r>
              <a:rPr lang="en-US" sz="3200" b="1" dirty="0">
                <a:solidFill>
                  <a:schemeClr val="bg1"/>
                </a:solidFill>
              </a:rPr>
              <a:t> w </a:t>
            </a:r>
            <a:r>
              <a:rPr lang="en-US" sz="3200" b="1" dirty="0" err="1">
                <a:solidFill>
                  <a:schemeClr val="bg1"/>
                </a:solidFill>
              </a:rPr>
              <a:t>wielu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miejscach</a:t>
            </a:r>
            <a:r>
              <a:rPr lang="en-US" sz="3200" b="1" dirty="0">
                <a:solidFill>
                  <a:schemeClr val="bg1"/>
                </a:solidFill>
              </a:rPr>
              <a:t> w </a:t>
            </a:r>
            <a:r>
              <a:rPr lang="en-US" sz="3200" b="1" dirty="0" err="1">
                <a:solidFill>
                  <a:schemeClr val="bg1"/>
                </a:solidFill>
              </a:rPr>
              <a:t>aplikacji</a:t>
            </a:r>
            <a:r>
              <a:rPr lang="en-US" sz="32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99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EDDA44-EDFA-C143-9E6E-D6CE1D98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Inne</a:t>
            </a:r>
            <a:r>
              <a:rPr lang="en-US"/>
              <a:t> </a:t>
            </a:r>
            <a:r>
              <a:rPr lang="en-US" err="1"/>
              <a:t>przykłady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EBA61-C26F-3D4F-9920-38A6BDFABF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8" y="1620000"/>
            <a:ext cx="11183565" cy="36266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Bezpieczeństwo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Transakcje</a:t>
            </a:r>
            <a:endParaRPr lang="en-US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Logowanie</a:t>
            </a:r>
            <a:endParaRPr lang="en-US" sz="240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Cache’ing</a:t>
            </a:r>
            <a:endParaRPr lang="en-US" sz="240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Obsługa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wyjątków</a:t>
            </a:r>
            <a:endParaRPr lang="en-US" sz="240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</a:rPr>
              <a:t>Monitorowanie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wydajności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2" name="Picture 4" descr="A picture containing car, yellow&#10;&#10;Description generated with very high confidence">
            <a:extLst>
              <a:ext uri="{FF2B5EF4-FFF2-40B4-BE49-F238E27FC236}">
                <a16:creationId xmlns:a16="http://schemas.microsoft.com/office/drawing/2014/main" id="{DAB3D51B-762B-4B81-95E2-DDE75451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48" y="2143125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2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C56465-4077-FC43-9100-9C4CFBCC2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484"/>
            <a:ext cx="12192000" cy="4005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Użycie Spring AOP</a:t>
            </a:r>
          </a:p>
        </p:txBody>
      </p:sp>
      <p:sp>
        <p:nvSpPr>
          <p:cNvPr id="8" name="Arrow: Right 7"/>
          <p:cNvSpPr/>
          <p:nvPr/>
        </p:nvSpPr>
        <p:spPr bwMode="gray">
          <a:xfrm rot="10800000" flipH="1">
            <a:off x="438932" y="2397983"/>
            <a:ext cx="636105" cy="322728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solidFill>
                <a:srgbClr val="F0AB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Arrow: Right 7">
            <a:extLst>
              <a:ext uri="{FF2B5EF4-FFF2-40B4-BE49-F238E27FC236}">
                <a16:creationId xmlns:a16="http://schemas.microsoft.com/office/drawing/2014/main" id="{680C1C48-6C3F-0D40-8D2E-EAC1EC048563}"/>
              </a:ext>
            </a:extLst>
          </p:cNvPr>
          <p:cNvSpPr/>
          <p:nvPr/>
        </p:nvSpPr>
        <p:spPr bwMode="gray">
          <a:xfrm rot="10800000" flipH="1">
            <a:off x="438933" y="3076474"/>
            <a:ext cx="636105" cy="322728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Arrow: Right 7">
            <a:extLst>
              <a:ext uri="{FF2B5EF4-FFF2-40B4-BE49-F238E27FC236}">
                <a16:creationId xmlns:a16="http://schemas.microsoft.com/office/drawing/2014/main" id="{2C1747F8-C5AB-1D46-B0DD-813CB9F45ACF}"/>
              </a:ext>
            </a:extLst>
          </p:cNvPr>
          <p:cNvSpPr/>
          <p:nvPr/>
        </p:nvSpPr>
        <p:spPr bwMode="gray">
          <a:xfrm rot="10800000" flipH="1">
            <a:off x="438933" y="3738572"/>
            <a:ext cx="636105" cy="322728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9001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Użycie Spring AOP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8EDE5-7242-4C87-897A-1698CCC7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" y="814873"/>
            <a:ext cx="12085743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6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503868" y="1119937"/>
            <a:ext cx="11183565" cy="5567734"/>
          </a:xfrm>
        </p:spPr>
        <p:txBody>
          <a:bodyPr vert="horz" lIns="0" tIns="0" rIns="0" bIns="0" rtlCol="0" anchor="t">
            <a:noAutofit/>
          </a:bodyPr>
          <a:lstStyle/>
          <a:p>
            <a:pPr lvl="1"/>
            <a:r>
              <a:rPr lang="en-US" sz="3200" dirty="0"/>
              <a:t>Advice (</a:t>
            </a:r>
            <a:r>
              <a:rPr lang="en-US" sz="3200" dirty="0" err="1"/>
              <a:t>porada</a:t>
            </a:r>
            <a:r>
              <a:rPr lang="en-US" sz="3200" dirty="0"/>
              <a:t>) – </a:t>
            </a:r>
            <a:r>
              <a:rPr lang="en-US" sz="3200" dirty="0" err="1"/>
              <a:t>akcja</a:t>
            </a:r>
            <a:r>
              <a:rPr lang="en-US" sz="3200" dirty="0"/>
              <a:t> </a:t>
            </a:r>
            <a:r>
              <a:rPr lang="en-US" sz="3200" dirty="0" err="1"/>
              <a:t>wykonywana</a:t>
            </a:r>
            <a:r>
              <a:rPr lang="en-US" sz="3200" dirty="0"/>
              <a:t> </a:t>
            </a:r>
            <a:r>
              <a:rPr lang="en-US" sz="3200" dirty="0" err="1"/>
              <a:t>przed</a:t>
            </a:r>
            <a:r>
              <a:rPr lang="en-US" sz="3200" dirty="0"/>
              <a:t> </a:t>
            </a:r>
            <a:r>
              <a:rPr lang="en-US" sz="3200" dirty="0" err="1"/>
              <a:t>lub</a:t>
            </a:r>
            <a:r>
              <a:rPr lang="en-US" sz="3200" dirty="0"/>
              <a:t> </a:t>
            </a:r>
            <a:r>
              <a:rPr lang="en-US" sz="3200" dirty="0" err="1"/>
              <a:t>po</a:t>
            </a:r>
            <a:r>
              <a:rPr lang="en-US" sz="3200" dirty="0"/>
              <a:t> </a:t>
            </a:r>
            <a:r>
              <a:rPr lang="en-US" sz="3200" dirty="0" err="1"/>
              <a:t>wykonaniu</a:t>
            </a:r>
            <a:r>
              <a:rPr lang="en-US" sz="3200" dirty="0"/>
              <a:t> </a:t>
            </a:r>
            <a:r>
              <a:rPr lang="en-US" sz="3200" dirty="0" err="1"/>
              <a:t>pewnej</a:t>
            </a:r>
            <a:r>
              <a:rPr lang="en-US" sz="3200" dirty="0"/>
              <a:t> </a:t>
            </a:r>
            <a:r>
              <a:rPr lang="en-US" sz="3200" dirty="0" err="1"/>
              <a:t>metody</a:t>
            </a:r>
            <a:r>
              <a:rPr lang="en-US" sz="3200" dirty="0"/>
              <a:t>.</a:t>
            </a:r>
            <a:r>
              <a:rPr lang="en-US" sz="4000" dirty="0"/>
              <a:t> </a:t>
            </a:r>
            <a:endParaRPr lang="en-US" dirty="0"/>
          </a:p>
          <a:p>
            <a:pPr marL="595630" lvl="3" indent="-236855"/>
            <a:r>
              <a:rPr lang="en-US" sz="2800" dirty="0">
                <a:solidFill>
                  <a:srgbClr val="F0AB00"/>
                </a:solidFill>
              </a:rPr>
              <a:t>Before </a:t>
            </a:r>
            <a:r>
              <a:rPr lang="en-US" sz="2800" dirty="0"/>
              <a:t>– </a:t>
            </a:r>
            <a:r>
              <a:rPr lang="en-US" sz="2800" dirty="0" err="1"/>
              <a:t>wykonywana</a:t>
            </a:r>
            <a:r>
              <a:rPr lang="en-US" sz="2800" dirty="0"/>
              <a:t> </a:t>
            </a:r>
            <a:r>
              <a:rPr lang="en-US" sz="2800" dirty="0" err="1"/>
              <a:t>zanim</a:t>
            </a:r>
            <a:r>
              <a:rPr lang="en-US" sz="2800" dirty="0"/>
              <a:t> </a:t>
            </a:r>
            <a:r>
              <a:rPr lang="en-US" sz="2800" dirty="0" err="1"/>
              <a:t>wskazana</a:t>
            </a:r>
            <a:r>
              <a:rPr lang="en-US" sz="2800" dirty="0"/>
              <a:t> </a:t>
            </a:r>
            <a:r>
              <a:rPr lang="en-US" sz="2800" dirty="0" err="1"/>
              <a:t>metoda</a:t>
            </a:r>
            <a:r>
              <a:rPr lang="en-US" sz="2800" dirty="0"/>
              <a:t> jest </a:t>
            </a:r>
            <a:r>
              <a:rPr lang="en-US" sz="2800" dirty="0" err="1"/>
              <a:t>wywołana</a:t>
            </a:r>
            <a:endParaRPr lang="en-US" sz="2800" dirty="0">
              <a:cs typeface="Arial"/>
            </a:endParaRPr>
          </a:p>
          <a:p>
            <a:pPr marL="595630" lvl="3" indent="-236855"/>
            <a:r>
              <a:rPr lang="en-US" sz="2800" dirty="0">
                <a:solidFill>
                  <a:srgbClr val="F0AB00"/>
                </a:solidFill>
              </a:rPr>
              <a:t>After </a:t>
            </a:r>
            <a:r>
              <a:rPr lang="en-US" sz="2800" dirty="0"/>
              <a:t>– </a:t>
            </a:r>
            <a:r>
              <a:rPr lang="en-US" sz="2800" dirty="0" err="1"/>
              <a:t>po</a:t>
            </a:r>
            <a:r>
              <a:rPr lang="en-US" sz="2800" dirty="0"/>
              <a:t> </a:t>
            </a:r>
            <a:r>
              <a:rPr lang="en-US" sz="2800" dirty="0" err="1"/>
              <a:t>wykonaniu</a:t>
            </a:r>
            <a:r>
              <a:rPr lang="en-US" sz="2800" dirty="0"/>
              <a:t> </a:t>
            </a:r>
            <a:r>
              <a:rPr lang="en-US" sz="2800" dirty="0" err="1"/>
              <a:t>metody</a:t>
            </a:r>
            <a:r>
              <a:rPr lang="en-US" sz="2800" dirty="0"/>
              <a:t> - </a:t>
            </a:r>
            <a:r>
              <a:rPr lang="en-US" sz="2800" dirty="0" err="1"/>
              <a:t>nieważne</a:t>
            </a:r>
            <a:r>
              <a:rPr lang="en-US" sz="2800" dirty="0"/>
              <a:t> z </a:t>
            </a:r>
            <a:r>
              <a:rPr lang="en-US" sz="2800" dirty="0" err="1"/>
              <a:t>jakim</a:t>
            </a:r>
            <a:r>
              <a:rPr lang="en-US" sz="2800" dirty="0"/>
              <a:t> </a:t>
            </a:r>
            <a:r>
              <a:rPr lang="en-US" sz="2800" dirty="0" err="1"/>
              <a:t>rezultatem</a:t>
            </a:r>
            <a:endParaRPr lang="en-US" sz="2800" dirty="0"/>
          </a:p>
          <a:p>
            <a:pPr marL="595630" lvl="3" indent="-236855"/>
            <a:r>
              <a:rPr lang="en-US" sz="2800" dirty="0">
                <a:solidFill>
                  <a:srgbClr val="F0AB00"/>
                </a:solidFill>
              </a:rPr>
              <a:t>Around</a:t>
            </a:r>
            <a:r>
              <a:rPr lang="en-US" sz="2800" dirty="0"/>
              <a:t> – </a:t>
            </a:r>
            <a:r>
              <a:rPr lang="en-US" sz="2800" dirty="0" err="1"/>
              <a:t>wykonywana</a:t>
            </a:r>
            <a:r>
              <a:rPr lang="en-US" sz="2800" dirty="0"/>
              <a:t> </a:t>
            </a:r>
            <a:r>
              <a:rPr lang="en-US" sz="2800" dirty="0" err="1"/>
              <a:t>przed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po</a:t>
            </a:r>
            <a:r>
              <a:rPr lang="en-US" sz="2800" dirty="0"/>
              <a:t> </a:t>
            </a:r>
            <a:r>
              <a:rPr lang="en-US" sz="2800" dirty="0" err="1"/>
              <a:t>punkcie</a:t>
            </a:r>
            <a:r>
              <a:rPr lang="en-US" sz="2800" dirty="0"/>
              <a:t> </a:t>
            </a:r>
            <a:r>
              <a:rPr lang="en-US" sz="2800" dirty="0" err="1"/>
              <a:t>złączenia</a:t>
            </a:r>
            <a:r>
              <a:rPr lang="en-US" sz="2800" dirty="0"/>
              <a:t>, </a:t>
            </a:r>
            <a:r>
              <a:rPr lang="en-US" sz="2800" dirty="0" err="1"/>
              <a:t>umożliwia</a:t>
            </a:r>
            <a:r>
              <a:rPr lang="en-US" sz="2800" dirty="0"/>
              <a:t> </a:t>
            </a:r>
            <a:r>
              <a:rPr lang="en-US" sz="2800" dirty="0" err="1"/>
              <a:t>przerwanie</a:t>
            </a:r>
            <a:r>
              <a:rPr lang="en-US" sz="2800" dirty="0"/>
              <a:t> </a:t>
            </a:r>
            <a:r>
              <a:rPr lang="en-US" sz="2800" dirty="0" err="1"/>
              <a:t>przepływu</a:t>
            </a:r>
            <a:r>
              <a:rPr lang="en-US" sz="2800" dirty="0"/>
              <a:t> </a:t>
            </a:r>
            <a:r>
              <a:rPr lang="en-US" sz="2800" dirty="0" err="1"/>
              <a:t>kontroli</a:t>
            </a:r>
            <a:r>
              <a:rPr lang="en-US" sz="2800" dirty="0"/>
              <a:t> </a:t>
            </a:r>
            <a:r>
              <a:rPr lang="en-US" sz="2800" dirty="0" err="1"/>
              <a:t>przez</a:t>
            </a:r>
            <a:r>
              <a:rPr lang="en-US" sz="2800" dirty="0"/>
              <a:t> </a:t>
            </a:r>
            <a:r>
              <a:rPr lang="en-US" sz="2800" dirty="0" err="1"/>
              <a:t>zwrócenie</a:t>
            </a:r>
            <a:r>
              <a:rPr lang="en-US" sz="2800" dirty="0"/>
              <a:t> </a:t>
            </a:r>
            <a:r>
              <a:rPr lang="en-US" sz="2800" dirty="0" err="1"/>
              <a:t>własnej</a:t>
            </a:r>
            <a:r>
              <a:rPr lang="en-US" sz="2800" dirty="0"/>
              <a:t> </a:t>
            </a:r>
            <a:r>
              <a:rPr lang="en-US" sz="2800" dirty="0" err="1"/>
              <a:t>wartości</a:t>
            </a:r>
            <a:r>
              <a:rPr lang="en-US" sz="2800" dirty="0"/>
              <a:t> </a:t>
            </a:r>
            <a:r>
              <a:rPr lang="en-US" sz="2800" dirty="0" err="1"/>
              <a:t>lub</a:t>
            </a:r>
            <a:r>
              <a:rPr lang="en-US" sz="2800" dirty="0"/>
              <a:t> </a:t>
            </a:r>
            <a:r>
              <a:rPr lang="en-US" sz="2800" dirty="0" err="1"/>
              <a:t>wyjątku</a:t>
            </a:r>
            <a:endParaRPr lang="en-US" sz="2800" dirty="0">
              <a:cs typeface="Arial"/>
            </a:endParaRPr>
          </a:p>
          <a:p>
            <a:pPr marL="595630" lvl="3" indent="-236855"/>
            <a:r>
              <a:rPr lang="en-US" sz="2800" dirty="0">
                <a:solidFill>
                  <a:srgbClr val="F0AB00"/>
                </a:solidFill>
              </a:rPr>
              <a:t>After-throwing</a:t>
            </a:r>
            <a:r>
              <a:rPr lang="en-US" sz="2800" dirty="0"/>
              <a:t> – </a:t>
            </a:r>
            <a:r>
              <a:rPr lang="en-US" sz="2800" dirty="0" err="1"/>
              <a:t>wykonywana</a:t>
            </a:r>
            <a:r>
              <a:rPr lang="en-US" sz="2800" dirty="0"/>
              <a:t>, </a:t>
            </a:r>
            <a:r>
              <a:rPr lang="en-US" sz="2800" dirty="0" err="1"/>
              <a:t>kiedy</a:t>
            </a:r>
            <a:r>
              <a:rPr lang="en-US" sz="2800" dirty="0"/>
              <a:t> </a:t>
            </a:r>
            <a:r>
              <a:rPr lang="en-US" sz="2800" dirty="0" err="1"/>
              <a:t>wywołana</a:t>
            </a:r>
            <a:r>
              <a:rPr lang="en-US" sz="2800" dirty="0"/>
              <a:t> </a:t>
            </a:r>
            <a:r>
              <a:rPr lang="en-US" sz="2800" dirty="0" err="1"/>
              <a:t>metoda</a:t>
            </a:r>
            <a:r>
              <a:rPr lang="en-US" sz="2800" dirty="0"/>
              <a:t> </a:t>
            </a:r>
            <a:r>
              <a:rPr lang="en-US" sz="2800" dirty="0" err="1"/>
              <a:t>zwróci</a:t>
            </a:r>
            <a:r>
              <a:rPr lang="en-US" sz="2800" dirty="0"/>
              <a:t> </a:t>
            </a:r>
            <a:r>
              <a:rPr lang="en-US" sz="2800" dirty="0" err="1"/>
              <a:t>wyjątek</a:t>
            </a:r>
            <a:endParaRPr lang="en-US" sz="2800" dirty="0">
              <a:cs typeface="Arial"/>
            </a:endParaRPr>
          </a:p>
          <a:p>
            <a:pPr marL="595630" lvl="3" indent="-236855"/>
            <a:r>
              <a:rPr lang="en-US" sz="2800" dirty="0">
                <a:solidFill>
                  <a:srgbClr val="F0AB00"/>
                </a:solidFill>
              </a:rPr>
              <a:t>After-returning</a:t>
            </a:r>
            <a:r>
              <a:rPr lang="en-US" sz="2800" dirty="0"/>
              <a:t> – </a:t>
            </a:r>
            <a:r>
              <a:rPr lang="en-US" sz="2800" dirty="0" err="1"/>
              <a:t>wykonywana</a:t>
            </a:r>
            <a:r>
              <a:rPr lang="en-US" sz="2800" dirty="0"/>
              <a:t>, </a:t>
            </a:r>
            <a:r>
              <a:rPr lang="en-US" sz="2800" dirty="0" err="1"/>
              <a:t>kiedy</a:t>
            </a:r>
            <a:r>
              <a:rPr lang="en-US" sz="2800" dirty="0"/>
              <a:t> </a:t>
            </a:r>
            <a:r>
              <a:rPr lang="en-US" sz="2800" dirty="0" err="1"/>
              <a:t>wywoływana</a:t>
            </a:r>
            <a:r>
              <a:rPr lang="en-US" sz="2800" dirty="0"/>
              <a:t> </a:t>
            </a:r>
            <a:r>
              <a:rPr lang="en-US" sz="2800" dirty="0" err="1"/>
              <a:t>metoda</a:t>
            </a:r>
            <a:r>
              <a:rPr lang="en-US" sz="2800" dirty="0"/>
              <a:t> </a:t>
            </a:r>
            <a:r>
              <a:rPr lang="en-US" sz="2800" dirty="0" err="1"/>
              <a:t>zakończy</a:t>
            </a:r>
            <a:r>
              <a:rPr lang="en-US" sz="2800" dirty="0"/>
              <a:t> </a:t>
            </a:r>
            <a:r>
              <a:rPr lang="en-US" sz="2800" dirty="0" err="1"/>
              <a:t>się</a:t>
            </a:r>
            <a:r>
              <a:rPr lang="en-US" sz="2800" dirty="0"/>
              <a:t> bez </a:t>
            </a:r>
            <a:r>
              <a:rPr lang="en-US" sz="2800" dirty="0" err="1"/>
              <a:t>problemów</a:t>
            </a:r>
            <a:r>
              <a:rPr lang="en-US" sz="2800" dirty="0"/>
              <a:t> </a:t>
            </a:r>
            <a:endParaRPr lang="en-US" sz="2800" dirty="0">
              <a:cs typeface="Arial"/>
            </a:endParaRPr>
          </a:p>
          <a:p>
            <a:pPr marL="359410" lvl="3" indent="0">
              <a:buNone/>
            </a:pPr>
            <a:endParaRPr lang="en-US" dirty="0">
              <a:cs typeface="Arial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868" y="504761"/>
            <a:ext cx="11183566" cy="369236"/>
          </a:xfrm>
        </p:spPr>
        <p:txBody>
          <a:bodyPr/>
          <a:lstStyle/>
          <a:p>
            <a:r>
              <a:rPr lang="en-US" sz="3600" err="1">
                <a:solidFill>
                  <a:srgbClr val="F0AB00"/>
                </a:solidFill>
              </a:rPr>
              <a:t>Aspekt</a:t>
            </a:r>
            <a:r>
              <a:rPr lang="en-US" sz="3600"/>
              <a:t> – </a:t>
            </a:r>
            <a:r>
              <a:rPr lang="en-US" sz="3600" err="1"/>
              <a:t>pojęcia</a:t>
            </a:r>
            <a:r>
              <a:rPr lang="en-US" sz="3600"/>
              <a:t> </a:t>
            </a:r>
            <a:r>
              <a:rPr lang="en-US" sz="3600" err="1"/>
              <a:t>powiązane</a:t>
            </a:r>
            <a:endParaRPr lang="en-US" sz="3600" b="0"/>
          </a:p>
        </p:txBody>
      </p:sp>
    </p:spTree>
    <p:extLst>
      <p:ext uri="{BB962C8B-B14F-4D97-AF65-F5344CB8AC3E}">
        <p14:creationId xmlns:p14="http://schemas.microsoft.com/office/powerpoint/2010/main" val="92423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Użycie Spring AOP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4537EA-F8B0-6E4D-A0A2-7B1CB1920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973"/>
            <a:ext cx="12192000" cy="3770313"/>
          </a:xfrm>
          <a:prstGeom prst="rect">
            <a:avLst/>
          </a:prstGeom>
        </p:spPr>
      </p:pic>
      <p:sp>
        <p:nvSpPr>
          <p:cNvPr id="13" name="Arrow: Right 7">
            <a:extLst>
              <a:ext uri="{FF2B5EF4-FFF2-40B4-BE49-F238E27FC236}">
                <a16:creationId xmlns:a16="http://schemas.microsoft.com/office/drawing/2014/main" id="{81258108-A196-444F-8536-3C1D0C32B53C}"/>
              </a:ext>
            </a:extLst>
          </p:cNvPr>
          <p:cNvSpPr/>
          <p:nvPr/>
        </p:nvSpPr>
        <p:spPr bwMode="gray">
          <a:xfrm rot="16200000" flipH="1">
            <a:off x="7778993" y="2068205"/>
            <a:ext cx="582435" cy="42635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solidFill>
                <a:srgbClr val="F0AB00"/>
              </a:solidFill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077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50C2B6-87DF-B048-9BB5-BAB51BD87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8" y="1620000"/>
            <a:ext cx="11543970" cy="4230000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Join point (</a:t>
            </a:r>
            <a:r>
              <a:rPr lang="en-US" sz="3200" b="0" dirty="0" err="1"/>
              <a:t>punkt</a:t>
            </a:r>
            <a:r>
              <a:rPr lang="en-US" sz="3200" b="0" dirty="0"/>
              <a:t> </a:t>
            </a:r>
            <a:r>
              <a:rPr lang="en-US" sz="3200" b="0" dirty="0" err="1"/>
              <a:t>złączenia</a:t>
            </a:r>
            <a:r>
              <a:rPr lang="en-US" sz="3200" b="0" dirty="0"/>
              <a:t>) – </a:t>
            </a:r>
            <a:r>
              <a:rPr lang="en-US" sz="3200" b="0" dirty="0" err="1">
                <a:solidFill>
                  <a:schemeClr val="accent1"/>
                </a:solidFill>
              </a:rPr>
              <a:t>miejsce</a:t>
            </a:r>
            <a:r>
              <a:rPr lang="en-US" sz="3200" b="0" dirty="0"/>
              <a:t>, w </a:t>
            </a:r>
            <a:r>
              <a:rPr lang="en-US" sz="3200" b="0" dirty="0" err="1"/>
              <a:t>którym</a:t>
            </a:r>
            <a:r>
              <a:rPr lang="en-US" sz="3200" b="0" dirty="0"/>
              <a:t> </a:t>
            </a:r>
            <a:r>
              <a:rPr lang="en-US" sz="3200" b="0" dirty="0" err="1"/>
              <a:t>zastosowany</a:t>
            </a:r>
            <a:r>
              <a:rPr lang="en-US" sz="3200" b="0" dirty="0"/>
              <a:t> </a:t>
            </a:r>
            <a:r>
              <a:rPr lang="en-US" sz="3200" b="0" dirty="0" err="1"/>
              <a:t>może</a:t>
            </a:r>
            <a:r>
              <a:rPr lang="en-US" sz="3200" b="0" dirty="0"/>
              <a:t> </a:t>
            </a:r>
            <a:r>
              <a:rPr lang="en-US" sz="3200" b="0" dirty="0" err="1"/>
              <a:t>zostać</a:t>
            </a:r>
            <a:r>
              <a:rPr lang="en-US" sz="3200" b="0" dirty="0"/>
              <a:t> </a:t>
            </a:r>
            <a:r>
              <a:rPr lang="en-US" sz="3200" b="0" dirty="0" err="1"/>
              <a:t>aspekt</a:t>
            </a:r>
            <a:endParaRPr lang="en-US" sz="32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Weaving (</a:t>
            </a:r>
            <a:r>
              <a:rPr lang="en-US" sz="3200" b="0" dirty="0" err="1"/>
              <a:t>wplatanie</a:t>
            </a:r>
            <a:r>
              <a:rPr lang="en-US" sz="3200" b="0" dirty="0"/>
              <a:t>) – </a:t>
            </a:r>
            <a:r>
              <a:rPr lang="en-US" sz="3200" b="0" dirty="0" err="1">
                <a:solidFill>
                  <a:schemeClr val="accent1"/>
                </a:solidFill>
              </a:rPr>
              <a:t>proces</a:t>
            </a:r>
            <a:r>
              <a:rPr lang="en-US" sz="3200" b="0" dirty="0">
                <a:solidFill>
                  <a:schemeClr val="accent1"/>
                </a:solidFill>
              </a:rPr>
              <a:t> </a:t>
            </a:r>
            <a:r>
              <a:rPr lang="en-US" sz="3200" b="0" dirty="0" err="1">
                <a:solidFill>
                  <a:schemeClr val="accent1"/>
                </a:solidFill>
              </a:rPr>
              <a:t>zastosowania</a:t>
            </a:r>
            <a:r>
              <a:rPr lang="en-US" sz="3200" b="0" dirty="0">
                <a:solidFill>
                  <a:schemeClr val="accent1"/>
                </a:solidFill>
              </a:rPr>
              <a:t> </a:t>
            </a:r>
            <a:r>
              <a:rPr lang="en-US" sz="3200" b="0" dirty="0" err="1">
                <a:solidFill>
                  <a:schemeClr val="accent1"/>
                </a:solidFill>
              </a:rPr>
              <a:t>aspektu</a:t>
            </a:r>
            <a:r>
              <a:rPr lang="en-US" sz="3200" b="0" dirty="0">
                <a:solidFill>
                  <a:schemeClr val="accent1"/>
                </a:solidFill>
              </a:rPr>
              <a:t> </a:t>
            </a:r>
            <a:r>
              <a:rPr lang="en-US" sz="3200" b="0" dirty="0"/>
              <a:t>do </a:t>
            </a:r>
            <a:r>
              <a:rPr lang="en-US" sz="3200" b="0" dirty="0" err="1"/>
              <a:t>obiektu</a:t>
            </a:r>
            <a:r>
              <a:rPr lang="en-US" sz="3200" b="0" dirty="0"/>
              <a:t> </a:t>
            </a:r>
            <a:r>
              <a:rPr lang="en-US" sz="3200" b="0" dirty="0" err="1"/>
              <a:t>docelowego</a:t>
            </a:r>
            <a:r>
              <a:rPr lang="en-US" sz="3200" b="0" dirty="0"/>
              <a:t> w </a:t>
            </a:r>
            <a:r>
              <a:rPr lang="en-US" sz="3200" b="0" dirty="0" err="1"/>
              <a:t>celu</a:t>
            </a:r>
            <a:r>
              <a:rPr lang="en-US" sz="3200" b="0" dirty="0"/>
              <a:t> </a:t>
            </a:r>
            <a:r>
              <a:rPr lang="en-US" sz="3200" b="0" dirty="0" err="1"/>
              <a:t>utworzenia</a:t>
            </a:r>
            <a:r>
              <a:rPr lang="en-US" sz="3200" b="0" dirty="0"/>
              <a:t> </a:t>
            </a:r>
            <a:r>
              <a:rPr lang="en-US" sz="3200" b="0" dirty="0" err="1"/>
              <a:t>nowego</a:t>
            </a:r>
            <a:r>
              <a:rPr lang="en-US" sz="3200" b="0" dirty="0"/>
              <a:t> </a:t>
            </a:r>
            <a:r>
              <a:rPr lang="en-US" sz="3200" b="0" dirty="0" err="1"/>
              <a:t>obiektu</a:t>
            </a:r>
            <a:r>
              <a:rPr lang="en-US" sz="3200" b="0" dirty="0"/>
              <a:t> z </a:t>
            </a:r>
            <a:r>
              <a:rPr lang="en-US" sz="3200" b="0" dirty="0" err="1"/>
              <a:t>pośrednikiem</a:t>
            </a:r>
            <a:r>
              <a:rPr lang="en-US" sz="32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0" dirty="0"/>
          </a:p>
          <a:p>
            <a:endParaRPr lang="en-US" sz="32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56635-DF89-9540-AFEB-5DBB3A20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Aspekt</a:t>
            </a:r>
            <a:r>
              <a:rPr lang="en-US"/>
              <a:t> – </a:t>
            </a:r>
            <a:r>
              <a:rPr lang="en-US" err="1"/>
              <a:t>pojęcia</a:t>
            </a:r>
            <a:r>
              <a:rPr lang="en-US"/>
              <a:t> </a:t>
            </a:r>
            <a:r>
              <a:rPr lang="en-US" err="1"/>
              <a:t>powiązane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3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>
            <a:extLst>
              <a:ext uri="{FF2B5EF4-FFF2-40B4-BE49-F238E27FC236}">
                <a16:creationId xmlns:a16="http://schemas.microsoft.com/office/drawing/2014/main" id="{C1936F6C-48A8-9E41-A07B-947DFB408304}"/>
              </a:ext>
            </a:extLst>
          </p:cNvPr>
          <p:cNvSpPr/>
          <p:nvPr/>
        </p:nvSpPr>
        <p:spPr bwMode="gray">
          <a:xfrm>
            <a:off x="1253446" y="3481192"/>
            <a:ext cx="10099498" cy="1460678"/>
          </a:xfrm>
          <a:prstGeom prst="homePlate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A4D69-7B1E-574B-8942-0D9B54A560BC}"/>
              </a:ext>
            </a:extLst>
          </p:cNvPr>
          <p:cNvSpPr/>
          <p:nvPr/>
        </p:nvSpPr>
        <p:spPr bwMode="gray">
          <a:xfrm rot="2687944">
            <a:off x="3041360" y="3803532"/>
            <a:ext cx="865276" cy="860467"/>
          </a:xfrm>
          <a:prstGeom prst="rect">
            <a:avLst/>
          </a:prstGeom>
          <a:solidFill>
            <a:schemeClr val="accent2"/>
          </a:solidFill>
          <a:ln w="635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8B4130-C481-444E-96D7-CB9AF8E500AB}"/>
              </a:ext>
            </a:extLst>
          </p:cNvPr>
          <p:cNvSpPr/>
          <p:nvPr/>
        </p:nvSpPr>
        <p:spPr bwMode="gray">
          <a:xfrm>
            <a:off x="5883566" y="311893"/>
            <a:ext cx="2844643" cy="11315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D3867-2D5B-A14B-8318-16B583D75820}"/>
              </a:ext>
            </a:extLst>
          </p:cNvPr>
          <p:cNvSpPr/>
          <p:nvPr/>
        </p:nvSpPr>
        <p:spPr bwMode="gray">
          <a:xfrm rot="2687944">
            <a:off x="4440072" y="3803533"/>
            <a:ext cx="865276" cy="860467"/>
          </a:xfrm>
          <a:prstGeom prst="rect">
            <a:avLst/>
          </a:prstGeom>
          <a:solidFill>
            <a:schemeClr val="accent2"/>
          </a:solidFill>
          <a:ln w="635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7E4BCE-4479-9547-BAFF-75C2CD6A016A}"/>
              </a:ext>
            </a:extLst>
          </p:cNvPr>
          <p:cNvSpPr/>
          <p:nvPr/>
        </p:nvSpPr>
        <p:spPr bwMode="gray">
          <a:xfrm rot="2687944">
            <a:off x="5838784" y="3786941"/>
            <a:ext cx="865276" cy="860467"/>
          </a:xfrm>
          <a:prstGeom prst="rect">
            <a:avLst/>
          </a:prstGeom>
          <a:solidFill>
            <a:schemeClr val="accent2"/>
          </a:solidFill>
          <a:ln w="635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3B175-E598-F341-9D46-C01F24525BD8}"/>
              </a:ext>
            </a:extLst>
          </p:cNvPr>
          <p:cNvSpPr/>
          <p:nvPr/>
        </p:nvSpPr>
        <p:spPr bwMode="gray">
          <a:xfrm rot="2687944">
            <a:off x="7232162" y="3803534"/>
            <a:ext cx="865276" cy="860467"/>
          </a:xfrm>
          <a:prstGeom prst="rect">
            <a:avLst/>
          </a:prstGeom>
          <a:solidFill>
            <a:schemeClr val="accent2"/>
          </a:solidFill>
          <a:ln w="635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981848-8488-404D-98C8-6073C0971273}"/>
              </a:ext>
            </a:extLst>
          </p:cNvPr>
          <p:cNvSpPr/>
          <p:nvPr/>
        </p:nvSpPr>
        <p:spPr bwMode="gray">
          <a:xfrm rot="2687944">
            <a:off x="8625539" y="3781297"/>
            <a:ext cx="865276" cy="860467"/>
          </a:xfrm>
          <a:prstGeom prst="rect">
            <a:avLst/>
          </a:prstGeom>
          <a:solidFill>
            <a:schemeClr val="accent2"/>
          </a:solidFill>
          <a:ln w="6350" algn="ctr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C9F466DE-2F5F-7742-941C-63768A4B3C6E}"/>
              </a:ext>
            </a:extLst>
          </p:cNvPr>
          <p:cNvSpPr/>
          <p:nvPr/>
        </p:nvSpPr>
        <p:spPr bwMode="gray">
          <a:xfrm rot="1086851">
            <a:off x="5655961" y="1153562"/>
            <a:ext cx="1785788" cy="277334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32741-9C00-5C4F-856D-7B1DFA357741}"/>
              </a:ext>
            </a:extLst>
          </p:cNvPr>
          <p:cNvSpPr txBox="1"/>
          <p:nvPr/>
        </p:nvSpPr>
        <p:spPr>
          <a:xfrm>
            <a:off x="6418976" y="518684"/>
            <a:ext cx="1859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000" b="1" kern="0" err="1">
                <a:ea typeface="Arial Unicode MS" pitchFamily="34" charset="-128"/>
                <a:cs typeface="Arial Unicode MS" pitchFamily="34" charset="-128"/>
              </a:rPr>
              <a:t>Porada</a:t>
            </a:r>
            <a:endParaRPr lang="en-US" sz="3000" b="1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748BF-B4B9-3744-ACC7-0864B7989B76}"/>
              </a:ext>
            </a:extLst>
          </p:cNvPr>
          <p:cNvSpPr txBox="1"/>
          <p:nvPr/>
        </p:nvSpPr>
        <p:spPr>
          <a:xfrm rot="17288802">
            <a:off x="5203800" y="1956033"/>
            <a:ext cx="2739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000" b="1" kern="0">
                <a:ea typeface="Arial Unicode MS" pitchFamily="34" charset="-128"/>
                <a:cs typeface="Arial Unicode MS" pitchFamily="34" charset="-128"/>
              </a:rPr>
              <a:t>p. </a:t>
            </a:r>
            <a:r>
              <a:rPr lang="en-US" sz="3000" b="1" kern="0" err="1">
                <a:ea typeface="Arial Unicode MS" pitchFamily="34" charset="-128"/>
                <a:cs typeface="Arial Unicode MS" pitchFamily="34" charset="-128"/>
              </a:rPr>
              <a:t>przecięcia</a:t>
            </a:r>
            <a:endParaRPr lang="en-US" sz="3000" b="1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90A45-A54B-5D49-94A9-E1CA249E85AC}"/>
              </a:ext>
            </a:extLst>
          </p:cNvPr>
          <p:cNvSpPr txBox="1"/>
          <p:nvPr/>
        </p:nvSpPr>
        <p:spPr>
          <a:xfrm>
            <a:off x="4656744" y="6207096"/>
            <a:ext cx="3336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000" b="1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Punkty</a:t>
            </a:r>
            <a:r>
              <a:rPr lang="en-US" sz="3000" b="1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000" b="1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złączenia</a:t>
            </a:r>
            <a:endParaRPr lang="en-US" sz="3000" b="1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6FA625-383A-074D-969F-70EBCF485D88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549989" y="4327586"/>
            <a:ext cx="2774942" cy="18795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D8FBAC-A332-2845-AE78-DB2BA715365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828943" y="4233766"/>
            <a:ext cx="1495988" cy="19733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77F863-FB07-1B4A-B4E0-AEC0FF3C5656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177937" y="4437618"/>
            <a:ext cx="146994" cy="17694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A3A033-4F95-3540-A52B-D5885C62186A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324931" y="4360616"/>
            <a:ext cx="1209804" cy="1846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E3A995-A986-8B48-868D-6FF00CB0257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324931" y="4296786"/>
            <a:ext cx="2733246" cy="1910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BD8AD5-FFC7-9946-A33D-51FD0F406F41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011421" y="2215966"/>
            <a:ext cx="846409" cy="19505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A496ED3-517F-9240-9F3A-5E408694B3F1}"/>
              </a:ext>
            </a:extLst>
          </p:cNvPr>
          <p:cNvSpPr/>
          <p:nvPr/>
        </p:nvSpPr>
        <p:spPr>
          <a:xfrm>
            <a:off x="1002995" y="1661968"/>
            <a:ext cx="37096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000" b="1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Działający</a:t>
            </a:r>
            <a:r>
              <a:rPr lang="en-US" sz="3000" b="1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2948689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9A48-A367-4659-BE63-2104BBBF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Cele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prezentacji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939D6-0EFA-4CEB-BF14-A38C9EA3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95" y="1210298"/>
            <a:ext cx="11826117" cy="4836291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err="1">
                <a:cs typeface="Arial"/>
              </a:rPr>
              <a:t>Doskonała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kombinacja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dla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programistów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Javy</a:t>
            </a:r>
            <a:endParaRPr lang="en-US" sz="2800" dirty="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Praktyczna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wiedza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na</a:t>
            </a:r>
            <a:r>
              <a:rPr lang="en-US" sz="2800">
                <a:solidFill>
                  <a:srgbClr val="F0AB00"/>
                </a:solidFill>
                <a:cs typeface="Arial"/>
              </a:rPr>
              <a:t> 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rozmowy</a:t>
            </a:r>
            <a:r>
              <a:rPr lang="en-US" sz="2800">
                <a:solidFill>
                  <a:srgbClr val="F0AB00"/>
                </a:solidFill>
                <a:cs typeface="Arial"/>
              </a:rPr>
              <a:t> 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kwalifikacyjne</a:t>
            </a:r>
            <a:endParaRPr lang="en-US" sz="2800" dirty="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Praktyczne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zastosowanie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wzorców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projektowych</a:t>
            </a:r>
            <a:r>
              <a:rPr lang="en-US" sz="2800">
                <a:solidFill>
                  <a:srgbClr val="F0AB00"/>
                </a:solidFill>
                <a:cs typeface="Arial"/>
              </a:rPr>
              <a:t> </a:t>
            </a:r>
            <a:r>
              <a:rPr lang="en-US" sz="2800" dirty="0">
                <a:solidFill>
                  <a:srgbClr val="F0AB00"/>
                </a:solidFill>
                <a:cs typeface="Arial"/>
              </a:rPr>
              <a:t>decorator</a:t>
            </a:r>
          </a:p>
          <a:p>
            <a:pPr>
              <a:spcBef>
                <a:spcPts val="2100"/>
              </a:spcBef>
            </a:pPr>
            <a:r>
              <a:rPr lang="en-US" sz="2800" dirty="0">
                <a:solidFill>
                  <a:srgbClr val="F0AB00"/>
                </a:solidFill>
                <a:cs typeface="Arial"/>
              </a:rPr>
              <a:t>   </a:t>
            </a:r>
            <a:r>
              <a:rPr lang="en-US" sz="2800">
                <a:solidFill>
                  <a:srgbClr val="F0AB00"/>
                </a:solidFill>
                <a:cs typeface="Arial"/>
              </a:rPr>
              <a:t> </a:t>
            </a:r>
            <a:r>
              <a:rPr lang="en-US" sz="2800" err="1">
                <a:cs typeface="Arial"/>
              </a:rPr>
              <a:t>i</a:t>
            </a:r>
            <a:r>
              <a:rPr lang="en-US" sz="2800">
                <a:solidFill>
                  <a:srgbClr val="F0AB00"/>
                </a:solidFill>
                <a:cs typeface="Arial"/>
              </a:rPr>
              <a:t> 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pośrednik</a:t>
            </a:r>
            <a:endParaRPr lang="en-US" sz="2800" b="0" dirty="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Zmiana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logiki</a:t>
            </a:r>
            <a:r>
              <a:rPr lang="en-US" sz="2800">
                <a:solidFill>
                  <a:srgbClr val="F0AB00"/>
                </a:solidFill>
                <a:cs typeface="Arial"/>
              </a:rPr>
              <a:t> </a:t>
            </a:r>
            <a:r>
              <a:rPr lang="en-US" sz="2800" err="1">
                <a:cs typeface="Arial"/>
              </a:rPr>
              <a:t>i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zachowania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aplikacji</a:t>
            </a:r>
            <a:r>
              <a:rPr lang="en-US" sz="2800">
                <a:cs typeface="Arial"/>
              </a:rPr>
              <a:t> </a:t>
            </a:r>
            <a:r>
              <a:rPr lang="en-US" sz="2800">
                <a:solidFill>
                  <a:srgbClr val="F0AB00"/>
                </a:solidFill>
                <a:cs typeface="Arial"/>
              </a:rPr>
              <a:t>bez 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przebudowania</a:t>
            </a:r>
            <a:endParaRPr lang="en-US" sz="2800" dirty="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Czym</a:t>
            </a:r>
            <a:r>
              <a:rPr lang="en-US" sz="2800">
                <a:cs typeface="Arial"/>
              </a:rPr>
              <a:t> jest </a:t>
            </a:r>
            <a:r>
              <a:rPr lang="en-US" sz="2800">
                <a:solidFill>
                  <a:srgbClr val="F0AB00"/>
                </a:solidFill>
                <a:cs typeface="Arial"/>
              </a:rPr>
              <a:t>support</a:t>
            </a: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endParaRPr lang="en-US" sz="280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endParaRPr lang="en-US" sz="2000">
              <a:solidFill>
                <a:srgbClr val="F0AB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1007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Użycie Spring AOP II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831273"/>
            <a:ext cx="10891009" cy="535805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4479093"/>
            <a:ext cx="11272951" cy="880171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 bwMode="gray">
          <a:xfrm rot="8820311">
            <a:off x="6931930" y="4106123"/>
            <a:ext cx="782238" cy="353628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7272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B52A-6B17-4C91-A53E-48B03947F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2100"/>
              </a:spcBef>
            </a:pPr>
            <a:endParaRPr lang="en-US" b="0">
              <a:cs typeface="Arial"/>
            </a:endParaRPr>
          </a:p>
          <a:p>
            <a:pPr>
              <a:spcBef>
                <a:spcPts val="2100"/>
              </a:spcBef>
            </a:pPr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D0497-A3E3-1546-9737-2C0E0BA805F2}"/>
              </a:ext>
            </a:extLst>
          </p:cNvPr>
          <p:cNvSpPr txBox="1"/>
          <p:nvPr/>
        </p:nvSpPr>
        <p:spPr>
          <a:xfrm>
            <a:off x="4061360" y="173772"/>
            <a:ext cx="37096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30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Spring AOP </a:t>
            </a:r>
            <a:r>
              <a:rPr lang="pl-PL" sz="30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Process</a:t>
            </a:r>
            <a:endParaRPr lang="pl-PL" sz="30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56F64-8DDD-1F43-94A8-BBE8EA14923D}"/>
              </a:ext>
            </a:extLst>
          </p:cNvPr>
          <p:cNvSpPr txBox="1"/>
          <p:nvPr/>
        </p:nvSpPr>
        <p:spPr>
          <a:xfrm>
            <a:off x="1653943" y="1338064"/>
            <a:ext cx="188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JDK Proxy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D4C21-6332-3B43-8484-37F8FF7A8C08}"/>
              </a:ext>
            </a:extLst>
          </p:cNvPr>
          <p:cNvSpPr txBox="1"/>
          <p:nvPr/>
        </p:nvSpPr>
        <p:spPr>
          <a:xfrm>
            <a:off x="8407222" y="1339174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8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CGLib</a:t>
            </a:r>
            <a:r>
              <a:rPr lang="pl-PL" sz="28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Proxy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32FB49-2451-6C45-BD67-0FCE31FA2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" y="1950811"/>
            <a:ext cx="6000707" cy="4017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70B73A-2A60-DC4C-B5A7-5B7FBBEB8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97" y="1950811"/>
            <a:ext cx="6127904" cy="401786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4590AA-3F8E-B04E-A5D2-FF2FDD5683E1}"/>
              </a:ext>
            </a:extLst>
          </p:cNvPr>
          <p:cNvCxnSpPr>
            <a:cxnSpLocks/>
          </p:cNvCxnSpPr>
          <p:nvPr/>
        </p:nvCxnSpPr>
        <p:spPr>
          <a:xfrm>
            <a:off x="5916195" y="1872898"/>
            <a:ext cx="1" cy="4106282"/>
          </a:xfrm>
          <a:prstGeom prst="line">
            <a:avLst/>
          </a:prstGeom>
          <a:ln w="1111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159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0D3C2-66BC-8840-A3DC-E39553C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033" y="4469483"/>
            <a:ext cx="6837401" cy="7315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5400" err="1">
                <a:cs typeface="Arial"/>
              </a:rPr>
              <a:t>Podsumujmy</a:t>
            </a:r>
            <a:r>
              <a:rPr lang="en-US" sz="5400">
                <a:cs typeface="Arial"/>
              </a:rPr>
              <a:t> </a:t>
            </a:r>
            <a:r>
              <a:rPr lang="en-US" sz="5400" err="1">
                <a:solidFill>
                  <a:schemeClr val="accent1"/>
                </a:solidFill>
                <a:cs typeface="Arial"/>
              </a:rPr>
              <a:t>całość</a:t>
            </a:r>
            <a:endParaRPr lang="en-US" sz="5400">
              <a:solidFill>
                <a:schemeClr val="accent1"/>
              </a:solidFill>
              <a:cs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07FDD99-8354-463C-B7A0-D164CC4C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3" y="1452563"/>
            <a:ext cx="2631281" cy="2631281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15D0DE97-2825-40B6-9078-26BDD40D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48" y="1159756"/>
            <a:ext cx="2683668" cy="18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29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9A48-A367-4659-BE63-2104BBBF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Cele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prezentacji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939D6-0EFA-4CEB-BF14-A38C9EA3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95" y="1210298"/>
            <a:ext cx="11826117" cy="4836291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err="1">
                <a:cs typeface="Arial"/>
              </a:rPr>
              <a:t>Doskonała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kombinacja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dla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programistów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Javy</a:t>
            </a:r>
            <a:endParaRPr lang="en-US" sz="2800" dirty="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Praktyczna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wiedza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na</a:t>
            </a:r>
            <a:r>
              <a:rPr lang="en-US" sz="2800">
                <a:solidFill>
                  <a:srgbClr val="F0AB00"/>
                </a:solidFill>
                <a:cs typeface="Arial"/>
              </a:rPr>
              <a:t> 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rozmowy</a:t>
            </a:r>
            <a:r>
              <a:rPr lang="en-US" sz="2800">
                <a:solidFill>
                  <a:srgbClr val="F0AB00"/>
                </a:solidFill>
                <a:cs typeface="Arial"/>
              </a:rPr>
              <a:t> 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kwalifikacyjne</a:t>
            </a:r>
            <a:endParaRPr lang="en-US" sz="2800" dirty="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Praktyczne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zastosowanie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wzorców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projektowych</a:t>
            </a:r>
            <a:r>
              <a:rPr lang="en-US" sz="2800">
                <a:solidFill>
                  <a:srgbClr val="F0AB00"/>
                </a:solidFill>
                <a:cs typeface="Arial"/>
              </a:rPr>
              <a:t> 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dekorator</a:t>
            </a:r>
            <a:r>
              <a:rPr lang="en-US" sz="2800">
                <a:solidFill>
                  <a:srgbClr val="F0AB00"/>
                </a:solidFill>
                <a:cs typeface="Arial"/>
              </a:rPr>
              <a:t> </a:t>
            </a:r>
            <a:endParaRPr lang="en-US" sz="2800" dirty="0">
              <a:solidFill>
                <a:srgbClr val="F0AB00"/>
              </a:solidFill>
              <a:cs typeface="Arial"/>
            </a:endParaRPr>
          </a:p>
          <a:p>
            <a:pPr>
              <a:spcBef>
                <a:spcPts val="2100"/>
              </a:spcBef>
            </a:pPr>
            <a:r>
              <a:rPr lang="en-US" sz="2800" dirty="0">
                <a:solidFill>
                  <a:srgbClr val="F0AB00"/>
                </a:solidFill>
                <a:cs typeface="Arial"/>
              </a:rPr>
              <a:t>    </a:t>
            </a:r>
            <a:r>
              <a:rPr lang="en-US" sz="2800" err="1">
                <a:cs typeface="Arial"/>
              </a:rPr>
              <a:t>i</a:t>
            </a:r>
            <a:r>
              <a:rPr lang="en-US" sz="2800">
                <a:solidFill>
                  <a:srgbClr val="F0AB00"/>
                </a:solidFill>
                <a:cs typeface="Arial"/>
              </a:rPr>
              <a:t> 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pośrednik</a:t>
            </a:r>
            <a:endParaRPr lang="en-US" sz="2800" b="0" dirty="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Zmiana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logiki</a:t>
            </a:r>
            <a:r>
              <a:rPr lang="en-US" sz="2800">
                <a:solidFill>
                  <a:srgbClr val="F0AB00"/>
                </a:solidFill>
                <a:cs typeface="Arial"/>
              </a:rPr>
              <a:t> </a:t>
            </a:r>
            <a:r>
              <a:rPr lang="en-US" sz="2800" err="1">
                <a:cs typeface="Arial"/>
              </a:rPr>
              <a:t>i</a:t>
            </a:r>
            <a:r>
              <a:rPr lang="en-US" sz="2800">
                <a:cs typeface="Arial"/>
              </a:rPr>
              <a:t> </a:t>
            </a:r>
            <a:r>
              <a:rPr lang="en-US" sz="2800" err="1">
                <a:cs typeface="Arial"/>
              </a:rPr>
              <a:t>zachowania</a:t>
            </a:r>
            <a:r>
              <a:rPr lang="en-US" sz="2800">
                <a:cs typeface="Arial"/>
              </a:rPr>
              <a:t> </a:t>
            </a:r>
            <a:r>
              <a:rPr lang="en-US" sz="2800" err="1">
                <a:cs typeface="Arial"/>
              </a:rPr>
              <a:t>aplikacji</a:t>
            </a:r>
            <a:r>
              <a:rPr lang="en-US" sz="2800">
                <a:cs typeface="Arial"/>
              </a:rPr>
              <a:t> </a:t>
            </a:r>
            <a:r>
              <a:rPr lang="en-US" sz="2800">
                <a:solidFill>
                  <a:srgbClr val="F0AB00"/>
                </a:solidFill>
                <a:cs typeface="Arial"/>
              </a:rPr>
              <a:t>bez </a:t>
            </a:r>
            <a:r>
              <a:rPr lang="en-US" sz="2800" err="1">
                <a:solidFill>
                  <a:srgbClr val="F0AB00"/>
                </a:solidFill>
                <a:cs typeface="Arial"/>
              </a:rPr>
              <a:t>przebudowania</a:t>
            </a:r>
            <a:endParaRPr lang="en-US" sz="2800" dirty="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r>
              <a:rPr lang="en-US" sz="2800" err="1">
                <a:cs typeface="Arial"/>
              </a:rPr>
              <a:t>Czym</a:t>
            </a:r>
            <a:r>
              <a:rPr lang="en-US" sz="2800">
                <a:cs typeface="Arial"/>
              </a:rPr>
              <a:t> jest </a:t>
            </a:r>
            <a:r>
              <a:rPr lang="en-US" sz="2800">
                <a:solidFill>
                  <a:srgbClr val="F0AB00"/>
                </a:solidFill>
                <a:cs typeface="Arial"/>
              </a:rPr>
              <a:t>support</a:t>
            </a: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endParaRPr lang="en-US" sz="2800">
              <a:solidFill>
                <a:srgbClr val="F0AB00"/>
              </a:solidFill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/>
              <a:buChar char="•"/>
            </a:pPr>
            <a:endParaRPr lang="en-US" sz="2000">
              <a:solidFill>
                <a:srgbClr val="F0AB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665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15" y="4677861"/>
            <a:ext cx="3203341" cy="180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78" y="5580365"/>
            <a:ext cx="2100283" cy="1183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95" y="284720"/>
            <a:ext cx="11163700" cy="1093997"/>
          </a:xfrm>
        </p:spPr>
        <p:txBody>
          <a:bodyPr/>
          <a:lstStyle/>
          <a:p>
            <a:r>
              <a:rPr lang="en-US" sz="3200" err="1"/>
              <a:t>Kogo</a:t>
            </a:r>
            <a:r>
              <a:rPr lang="en-US" sz="3200"/>
              <a:t> </a:t>
            </a:r>
            <a:r>
              <a:rPr lang="en-US" sz="3200" err="1"/>
              <a:t>szukamy</a:t>
            </a:r>
            <a:r>
              <a:rPr lang="en-US" sz="3200"/>
              <a:t>?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F5BBFCB-73F5-7348-BE84-0D12452B4B7E}"/>
              </a:ext>
            </a:extLst>
          </p:cNvPr>
          <p:cNvSpPr txBox="1"/>
          <p:nvPr/>
        </p:nvSpPr>
        <p:spPr bwMode="gray">
          <a:xfrm>
            <a:off x="6830923" y="821199"/>
            <a:ext cx="5410365" cy="32090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500" b="1" kern="0" err="1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Profesjonalistów</a:t>
            </a:r>
            <a:endParaRPr lang="en-US" sz="2500" b="1" kern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500" b="1" kern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500" b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Cloud Software Engineer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 (Cloud Native Solutions, Go, NodeJS)</a:t>
            </a:r>
          </a:p>
          <a:p>
            <a:pPr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400" i="1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 err="1">
                <a:solidFill>
                  <a:schemeClr val="bg1"/>
                </a:solidFill>
              </a:rPr>
              <a:t>Cloud</a:t>
            </a:r>
            <a:r>
              <a:rPr lang="pl-PL" sz="2400" b="1">
                <a:solidFill>
                  <a:schemeClr val="bg1"/>
                </a:solidFill>
              </a:rPr>
              <a:t> Service Engineering</a:t>
            </a:r>
          </a:p>
          <a:p>
            <a:pPr>
              <a:buClr>
                <a:srgbClr val="FFC000"/>
              </a:buClr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(Automation and orchestration tools, python, shall)</a:t>
            </a:r>
          </a:p>
          <a:p>
            <a:pPr>
              <a:buClr>
                <a:srgbClr val="FFC000"/>
              </a:buClr>
            </a:pPr>
            <a:endParaRPr lang="en-US" sz="1400" b="1" i="1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>
                <a:solidFill>
                  <a:schemeClr val="bg1"/>
                </a:solidFill>
              </a:rPr>
              <a:t>Java </a:t>
            </a:r>
            <a:r>
              <a:rPr lang="pl-PL" sz="2400" b="1" err="1">
                <a:solidFill>
                  <a:schemeClr val="bg1"/>
                </a:solidFill>
              </a:rPr>
              <a:t>Engineer</a:t>
            </a:r>
            <a:r>
              <a:rPr lang="pl-PL" sz="2400" b="1">
                <a:solidFill>
                  <a:schemeClr val="bg1"/>
                </a:solidFill>
              </a:rPr>
              <a:t> and Developer</a:t>
            </a:r>
          </a:p>
          <a:p>
            <a:pPr>
              <a:buClr>
                <a:srgbClr val="FFC000"/>
              </a:buClr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(Java, Spring Core, Boot and Cloud, Web Services)</a:t>
            </a:r>
            <a:endParaRPr lang="pl-PL" sz="1400" b="1">
              <a:solidFill>
                <a:schemeClr val="bg1"/>
              </a:solidFill>
            </a:endParaRPr>
          </a:p>
          <a:p>
            <a:pPr>
              <a:buClr>
                <a:srgbClr val="FFC000"/>
              </a:buClr>
            </a:pPr>
            <a:endParaRPr lang="pl-PL" sz="1400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12E2B-031F-FE4B-BAA2-F0D179AA5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41" y="5987430"/>
            <a:ext cx="672348" cy="6723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B8CDF-10C2-0344-AC63-BB096DE4155C}"/>
              </a:ext>
            </a:extLst>
          </p:cNvPr>
          <p:cNvSpPr/>
          <p:nvPr/>
        </p:nvSpPr>
        <p:spPr>
          <a:xfrm>
            <a:off x="1975088" y="6364502"/>
            <a:ext cx="2167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u="sng">
                <a:solidFill>
                  <a:srgbClr val="FFC000"/>
                </a:solidFill>
                <a:latin typeface="Calibri" panose="020F0502020204030204" pitchFamily="34" charset="0"/>
              </a:rPr>
              <a:t>https://goo.gl/sN3Jyf</a:t>
            </a:r>
            <a:endParaRPr lang="pl-PL">
              <a:solidFill>
                <a:srgbClr val="FFC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3B030-00F5-F442-B06F-13F9D6B74694}"/>
              </a:ext>
            </a:extLst>
          </p:cNvPr>
          <p:cNvSpPr/>
          <p:nvPr/>
        </p:nvSpPr>
        <p:spPr>
          <a:xfrm>
            <a:off x="1963837" y="5987429"/>
            <a:ext cx="217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Aplikuj</a:t>
            </a:r>
            <a:r>
              <a:rPr lang="en-US" b="1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b="1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tutaj</a:t>
            </a:r>
            <a:endParaRPr lang="pl-PL" b="1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D3848552-8D73-2740-8346-DE0CDB67FF83}"/>
              </a:ext>
            </a:extLst>
          </p:cNvPr>
          <p:cNvSpPr txBox="1"/>
          <p:nvPr/>
        </p:nvSpPr>
        <p:spPr bwMode="gray">
          <a:xfrm>
            <a:off x="259095" y="1474659"/>
            <a:ext cx="5706699" cy="432887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500" b="1" kern="0" err="1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Studentów</a:t>
            </a:r>
            <a:endParaRPr lang="en-US" sz="2500" b="1" kern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500" b="1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500" b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Hack Team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 (3 months internship, 2 teams realizing dedicated projects)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400" i="1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 err="1">
                <a:solidFill>
                  <a:schemeClr val="bg1"/>
                </a:solidFill>
              </a:rPr>
              <a:t>Cloud</a:t>
            </a:r>
            <a:r>
              <a:rPr lang="pl-PL" sz="2400" b="1">
                <a:solidFill>
                  <a:schemeClr val="bg1"/>
                </a:solidFill>
              </a:rPr>
              <a:t> Software </a:t>
            </a:r>
            <a:r>
              <a:rPr lang="pl-PL" sz="2400" b="1" err="1">
                <a:solidFill>
                  <a:schemeClr val="bg1"/>
                </a:solidFill>
              </a:rPr>
              <a:t>Engineer</a:t>
            </a:r>
            <a:r>
              <a:rPr lang="pl-PL" sz="2400" b="1">
                <a:solidFill>
                  <a:schemeClr val="bg1"/>
                </a:solidFill>
              </a:rPr>
              <a:t> - intern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(Cloud Native Solutions, Go, NodeJS)</a:t>
            </a:r>
          </a:p>
          <a:p>
            <a:pPr>
              <a:buClr>
                <a:srgbClr val="FFC000"/>
              </a:buClr>
            </a:pPr>
            <a:endParaRPr lang="en-US" sz="1400" b="1" i="1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>
                <a:solidFill>
                  <a:schemeClr val="bg1"/>
                </a:solidFill>
              </a:rPr>
              <a:t>Technical </a:t>
            </a:r>
            <a:r>
              <a:rPr lang="pl-PL" sz="2400" b="1" err="1">
                <a:solidFill>
                  <a:schemeClr val="bg1"/>
                </a:solidFill>
              </a:rPr>
              <a:t>Account</a:t>
            </a:r>
            <a:r>
              <a:rPr lang="pl-PL" sz="2400" b="1">
                <a:solidFill>
                  <a:schemeClr val="bg1"/>
                </a:solidFill>
              </a:rPr>
              <a:t> </a:t>
            </a:r>
            <a:r>
              <a:rPr lang="pl-PL" sz="2400" b="1" err="1">
                <a:solidFill>
                  <a:schemeClr val="bg1"/>
                </a:solidFill>
              </a:rPr>
              <a:t>Support</a:t>
            </a:r>
            <a:r>
              <a:rPr lang="pl-PL" sz="2400" b="1">
                <a:solidFill>
                  <a:schemeClr val="bg1"/>
                </a:solidFill>
              </a:rPr>
              <a:t> - intern</a:t>
            </a:r>
          </a:p>
          <a:p>
            <a:pPr>
              <a:buClr>
                <a:srgbClr val="FFC000"/>
              </a:buClr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(Manage, escalate and drive resolution of customers’ support)</a:t>
            </a:r>
          </a:p>
          <a:p>
            <a:pPr>
              <a:buClr>
                <a:srgbClr val="FFC000"/>
              </a:buClr>
            </a:pPr>
            <a:endParaRPr lang="en-US" sz="1400" i="1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>
                <a:solidFill>
                  <a:schemeClr val="bg1"/>
                </a:solidFill>
              </a:rPr>
              <a:t>QA </a:t>
            </a:r>
            <a:r>
              <a:rPr lang="pl-PL" sz="2400" b="1" err="1">
                <a:solidFill>
                  <a:schemeClr val="bg1"/>
                </a:solidFill>
              </a:rPr>
              <a:t>Analyst</a:t>
            </a:r>
            <a:r>
              <a:rPr lang="pl-PL" sz="2400" b="1">
                <a:solidFill>
                  <a:schemeClr val="bg1"/>
                </a:solidFill>
              </a:rPr>
              <a:t> - intern</a:t>
            </a:r>
          </a:p>
          <a:p>
            <a:pPr>
              <a:buClr>
                <a:srgbClr val="FFC000"/>
              </a:buClr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(Automated, Exploratory tests)</a:t>
            </a:r>
          </a:p>
          <a:p>
            <a:pPr>
              <a:buClr>
                <a:srgbClr val="FFC000"/>
              </a:buClr>
            </a:pPr>
            <a:endParaRPr lang="en-US" sz="1400" i="1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buClr>
                <a:srgbClr val="FFC000"/>
              </a:buClr>
            </a:pPr>
            <a:endParaRPr lang="pl-PL" sz="1400" b="1">
              <a:solidFill>
                <a:schemeClr val="bg1"/>
              </a:solidFill>
            </a:endParaRPr>
          </a:p>
          <a:p>
            <a:pPr>
              <a:buClr>
                <a:srgbClr val="FFC000"/>
              </a:buClr>
            </a:pPr>
            <a:endParaRPr lang="pl-PL" sz="1400" b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CF3EF0-5946-7F40-9CA4-DCA7672367E8}"/>
              </a:ext>
            </a:extLst>
          </p:cNvPr>
          <p:cNvSpPr/>
          <p:nvPr/>
        </p:nvSpPr>
        <p:spPr>
          <a:xfrm>
            <a:off x="8082372" y="3943578"/>
            <a:ext cx="4109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 err="1">
                <a:solidFill>
                  <a:schemeClr val="bg1"/>
                </a:solidFill>
              </a:rPr>
              <a:t>DevOps</a:t>
            </a:r>
            <a:r>
              <a:rPr lang="pl-PL" sz="2400" b="1">
                <a:solidFill>
                  <a:schemeClr val="bg1"/>
                </a:solidFill>
              </a:rPr>
              <a:t> </a:t>
            </a:r>
            <a:r>
              <a:rPr lang="pl-PL" sz="2400" b="1" err="1">
                <a:solidFill>
                  <a:schemeClr val="bg1"/>
                </a:solidFill>
              </a:rPr>
              <a:t>Engineer</a:t>
            </a:r>
            <a:endParaRPr lang="pl-PL" sz="2400" b="1">
              <a:solidFill>
                <a:schemeClr val="bg1"/>
              </a:solidFill>
            </a:endParaRPr>
          </a:p>
          <a:p>
            <a:pPr>
              <a:buClr>
                <a:srgbClr val="FFC000"/>
              </a:buClr>
            </a:pPr>
            <a:r>
              <a:rPr lang="en-US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(Bash, Groovy, Python, Ruby, Go)</a:t>
            </a:r>
            <a:endParaRPr lang="pl-PL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638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CF66040-9B95-F144-A63F-4BCBA598A327}"/>
              </a:ext>
            </a:extLst>
          </p:cNvPr>
          <p:cNvSpPr/>
          <p:nvPr/>
        </p:nvSpPr>
        <p:spPr bwMode="gray">
          <a:xfrm>
            <a:off x="451021" y="4334508"/>
            <a:ext cx="4797565" cy="478868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Hack Your Career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1843" y="2066888"/>
            <a:ext cx="485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>
                <a:solidFill>
                  <a:schemeClr val="bg1"/>
                </a:solidFill>
              </a:rPr>
              <a:t>Wstęp do </a:t>
            </a:r>
            <a:r>
              <a:rPr lang="pl-PL" sz="1400" b="1">
                <a:solidFill>
                  <a:srgbClr val="FFC000"/>
                </a:solidFill>
              </a:rPr>
              <a:t>programowania w chmurze </a:t>
            </a:r>
            <a:r>
              <a:rPr lang="pl-PL" sz="1400">
                <a:solidFill>
                  <a:schemeClr val="bg1"/>
                </a:solidFill>
              </a:rPr>
              <a:t>przy użyciu </a:t>
            </a:r>
            <a:r>
              <a:rPr lang="pl-PL" sz="1400" err="1">
                <a:solidFill>
                  <a:schemeClr val="bg1"/>
                </a:solidFill>
              </a:rPr>
              <a:t>Kubernetes'a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7260" y="905295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Wykłady</a:t>
            </a:r>
            <a:r>
              <a:rPr lang="en-US" sz="24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- </a:t>
            </a:r>
            <a:r>
              <a:rPr lang="en-US" sz="2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AEiI</a:t>
            </a:r>
            <a:r>
              <a:rPr lang="en-US" sz="24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(14:00 – 15:30, s.428)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89" y="196457"/>
            <a:ext cx="1403806" cy="932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F614FA-0B5C-5642-9E34-BDF19D846001}"/>
              </a:ext>
            </a:extLst>
          </p:cNvPr>
          <p:cNvSpPr txBox="1"/>
          <p:nvPr/>
        </p:nvSpPr>
        <p:spPr>
          <a:xfrm>
            <a:off x="6005905" y="905296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Warszaty</a:t>
            </a:r>
            <a:r>
              <a:rPr lang="en-US" sz="24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– SAP Hybris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(17:00 – 18:30, s. Death Valley)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36E46E-EA7D-9F4A-9C7D-FF612E942F81}"/>
              </a:ext>
            </a:extLst>
          </p:cNvPr>
          <p:cNvCxnSpPr>
            <a:cxnSpLocks/>
          </p:cNvCxnSpPr>
          <p:nvPr/>
        </p:nvCxnSpPr>
        <p:spPr>
          <a:xfrm>
            <a:off x="5399261" y="1320795"/>
            <a:ext cx="0" cy="4781475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5AFD18B-9758-D24E-A461-C8FB0EB8D7B4}"/>
              </a:ext>
            </a:extLst>
          </p:cNvPr>
          <p:cNvSpPr/>
          <p:nvPr/>
        </p:nvSpPr>
        <p:spPr>
          <a:xfrm>
            <a:off x="5257053" y="2190812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1E449E-5022-D64D-A333-CFE859C3FC60}"/>
              </a:ext>
            </a:extLst>
          </p:cNvPr>
          <p:cNvSpPr/>
          <p:nvPr/>
        </p:nvSpPr>
        <p:spPr>
          <a:xfrm>
            <a:off x="5541469" y="2163743"/>
            <a:ext cx="655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10.04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FE5C6D-ABFF-4C40-BC2B-A25317060308}"/>
              </a:ext>
            </a:extLst>
          </p:cNvPr>
          <p:cNvSpPr/>
          <p:nvPr/>
        </p:nvSpPr>
        <p:spPr>
          <a:xfrm>
            <a:off x="5257053" y="2742094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5406F9-E66D-6849-B9F4-63E4E61DD795}"/>
              </a:ext>
            </a:extLst>
          </p:cNvPr>
          <p:cNvSpPr/>
          <p:nvPr/>
        </p:nvSpPr>
        <p:spPr>
          <a:xfrm>
            <a:off x="5541468" y="2715025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19.04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7B75B4-0AB5-1C45-9785-5F0F45116774}"/>
              </a:ext>
            </a:extLst>
          </p:cNvPr>
          <p:cNvSpPr txBox="1"/>
          <p:nvPr/>
        </p:nvSpPr>
        <p:spPr>
          <a:xfrm>
            <a:off x="6290337" y="2675997"/>
            <a:ext cx="485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Tworzenie testowalnej aplikacji, czyli </a:t>
            </a:r>
            <a:r>
              <a:rPr lang="pl-PL" sz="14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TDD w praktyce</a:t>
            </a:r>
            <a:endParaRPr lang="en-US" sz="1400" b="1" kern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342E96-1F21-E54A-AEF5-C994B716D595}"/>
              </a:ext>
            </a:extLst>
          </p:cNvPr>
          <p:cNvSpPr/>
          <p:nvPr/>
        </p:nvSpPr>
        <p:spPr>
          <a:xfrm>
            <a:off x="5257053" y="3301751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FBA718-E587-664E-9CD5-60DB79AD8280}"/>
              </a:ext>
            </a:extLst>
          </p:cNvPr>
          <p:cNvSpPr/>
          <p:nvPr/>
        </p:nvSpPr>
        <p:spPr>
          <a:xfrm>
            <a:off x="4601103" y="3294347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25.04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41FE99-8F82-E84C-8E37-B64D4DB91883}"/>
              </a:ext>
            </a:extLst>
          </p:cNvPr>
          <p:cNvSpPr txBox="1"/>
          <p:nvPr/>
        </p:nvSpPr>
        <p:spPr>
          <a:xfrm>
            <a:off x="400754" y="3298415"/>
            <a:ext cx="409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Bots</a:t>
            </a:r>
            <a:r>
              <a:rPr lang="pl-PL" sz="1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sz="1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everywhere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902BA-4F4A-484C-9C55-4177995F1A84}"/>
              </a:ext>
            </a:extLst>
          </p:cNvPr>
          <p:cNvSpPr/>
          <p:nvPr/>
        </p:nvSpPr>
        <p:spPr>
          <a:xfrm>
            <a:off x="5257053" y="3825015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6821BD-BADC-C14D-9E81-0922510FA276}"/>
              </a:ext>
            </a:extLst>
          </p:cNvPr>
          <p:cNvSpPr/>
          <p:nvPr/>
        </p:nvSpPr>
        <p:spPr>
          <a:xfrm>
            <a:off x="5645893" y="3797946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10.05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4AE181-E9C7-394C-8FBB-9802E61B9700}"/>
              </a:ext>
            </a:extLst>
          </p:cNvPr>
          <p:cNvSpPr txBox="1"/>
          <p:nvPr/>
        </p:nvSpPr>
        <p:spPr>
          <a:xfrm>
            <a:off x="6301843" y="3791815"/>
            <a:ext cx="485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Angular</a:t>
            </a:r>
            <a:r>
              <a:rPr lang="pl-PL" sz="1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– stań się kanciastym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AC14AB-2022-A74C-93D4-F1F5CF7039AF}"/>
              </a:ext>
            </a:extLst>
          </p:cNvPr>
          <p:cNvSpPr/>
          <p:nvPr/>
        </p:nvSpPr>
        <p:spPr>
          <a:xfrm>
            <a:off x="5257053" y="4412069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AC0502-C317-EB4C-BBF2-45B9DB4979D2}"/>
              </a:ext>
            </a:extLst>
          </p:cNvPr>
          <p:cNvSpPr/>
          <p:nvPr/>
        </p:nvSpPr>
        <p:spPr>
          <a:xfrm>
            <a:off x="4601103" y="4404665"/>
            <a:ext cx="65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23.05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A0D95B-2591-3F40-8679-DA937BE7B5AB}"/>
              </a:ext>
            </a:extLst>
          </p:cNvPr>
          <p:cNvSpPr/>
          <p:nvPr/>
        </p:nvSpPr>
        <p:spPr>
          <a:xfrm>
            <a:off x="5248586" y="4975946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330BE-A347-E24C-95A6-E6BF14FB90D4}"/>
              </a:ext>
            </a:extLst>
          </p:cNvPr>
          <p:cNvSpPr/>
          <p:nvPr/>
        </p:nvSpPr>
        <p:spPr>
          <a:xfrm>
            <a:off x="4592636" y="4968542"/>
            <a:ext cx="65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30.05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CDA99A1-2457-B64B-A248-81A3AFCD17E4}"/>
              </a:ext>
            </a:extLst>
          </p:cNvPr>
          <p:cNvSpPr/>
          <p:nvPr/>
        </p:nvSpPr>
        <p:spPr>
          <a:xfrm>
            <a:off x="5257053" y="5517538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D4D1D5-ECA2-7C45-9C5F-FBC50F9ECD62}"/>
              </a:ext>
            </a:extLst>
          </p:cNvPr>
          <p:cNvSpPr/>
          <p:nvPr/>
        </p:nvSpPr>
        <p:spPr>
          <a:xfrm>
            <a:off x="5645893" y="5490469"/>
            <a:ext cx="655950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05.06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38D8B1-9221-FD4C-A762-F50851D8DC1F}"/>
              </a:ext>
            </a:extLst>
          </p:cNvPr>
          <p:cNvSpPr txBox="1"/>
          <p:nvPr/>
        </p:nvSpPr>
        <p:spPr>
          <a:xfrm>
            <a:off x="372533" y="4409801"/>
            <a:ext cx="409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err="1">
                <a:solidFill>
                  <a:srgbClr val="FFC000"/>
                </a:solidFill>
              </a:rPr>
              <a:t>Troubleshooting</a:t>
            </a:r>
            <a:r>
              <a:rPr lang="pl-PL" sz="1400">
                <a:solidFill>
                  <a:schemeClr val="bg1"/>
                </a:solidFill>
              </a:rPr>
              <a:t> przy pomocy Spring AOP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B45B75-2EA5-854B-AAA2-043C9F818EA6}"/>
              </a:ext>
            </a:extLst>
          </p:cNvPr>
          <p:cNvSpPr txBox="1"/>
          <p:nvPr/>
        </p:nvSpPr>
        <p:spPr>
          <a:xfrm>
            <a:off x="1227666" y="4971131"/>
            <a:ext cx="331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err="1">
                <a:solidFill>
                  <a:srgbClr val="FFC000"/>
                </a:solidFill>
              </a:rPr>
              <a:t>Ghost</a:t>
            </a:r>
            <a:r>
              <a:rPr lang="pl-PL" sz="1400" b="1">
                <a:solidFill>
                  <a:srgbClr val="FFC000"/>
                </a:solidFill>
              </a:rPr>
              <a:t> </a:t>
            </a:r>
            <a:r>
              <a:rPr lang="pl-PL" sz="1400">
                <a:solidFill>
                  <a:schemeClr val="bg1"/>
                </a:solidFill>
              </a:rPr>
              <a:t>in the </a:t>
            </a:r>
            <a:r>
              <a:rPr lang="pl-PL" sz="1400" err="1">
                <a:solidFill>
                  <a:schemeClr val="bg1"/>
                </a:solidFill>
              </a:rPr>
              <a:t>shell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249431-5B83-3349-869D-D6E944874CF0}"/>
              </a:ext>
            </a:extLst>
          </p:cNvPr>
          <p:cNvSpPr txBox="1"/>
          <p:nvPr/>
        </p:nvSpPr>
        <p:spPr>
          <a:xfrm>
            <a:off x="6356562" y="5482221"/>
            <a:ext cx="485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err="1">
                <a:solidFill>
                  <a:srgbClr val="FFC000"/>
                </a:solidFill>
              </a:rPr>
              <a:t>DevOps</a:t>
            </a:r>
            <a:r>
              <a:rPr lang="pl-PL" sz="1400">
                <a:solidFill>
                  <a:schemeClr val="bg1"/>
                </a:solidFill>
              </a:rPr>
              <a:t> - czyli jak przestałem klikać i pokochałem automatyzację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82EF74-7380-3946-9B6F-3C6766D2FB8A}"/>
              </a:ext>
            </a:extLst>
          </p:cNvPr>
          <p:cNvSpPr/>
          <p:nvPr/>
        </p:nvSpPr>
        <p:spPr>
          <a:xfrm>
            <a:off x="1005079" y="6309782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https://fb.com/Hack.your.Career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85A6C-69DF-314E-B9D7-F1CB74187450}"/>
              </a:ext>
            </a:extLst>
          </p:cNvPr>
          <p:cNvSpPr/>
          <p:nvPr/>
        </p:nvSpPr>
        <p:spPr>
          <a:xfrm>
            <a:off x="5533002" y="632814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solidFill>
                  <a:srgbClr val="FFC000"/>
                </a:solidFill>
              </a:rPr>
              <a:t>Zarejestruj</a:t>
            </a:r>
            <a:r>
              <a:rPr lang="en-US">
                <a:solidFill>
                  <a:srgbClr val="FFC000"/>
                </a:solidFill>
              </a:rPr>
              <a:t> </a:t>
            </a:r>
            <a:r>
              <a:rPr lang="en-US" err="1">
                <a:solidFill>
                  <a:srgbClr val="FFC000"/>
                </a:solidFill>
              </a:rPr>
              <a:t>się</a:t>
            </a:r>
            <a:r>
              <a:rPr lang="en-US">
                <a:solidFill>
                  <a:srgbClr val="FFC000"/>
                </a:solidFill>
              </a:rPr>
              <a:t> </a:t>
            </a:r>
            <a:r>
              <a:rPr lang="en-US" err="1">
                <a:solidFill>
                  <a:srgbClr val="FFC000"/>
                </a:solidFill>
              </a:rPr>
              <a:t>na</a:t>
            </a:r>
            <a:r>
              <a:rPr lang="en-US">
                <a:solidFill>
                  <a:srgbClr val="FFC000"/>
                </a:solidFill>
              </a:rPr>
              <a:t> </a:t>
            </a:r>
            <a:r>
              <a:rPr lang="en-US" err="1">
                <a:solidFill>
                  <a:srgbClr val="FFC000"/>
                </a:solidFill>
              </a:rPr>
              <a:t>wydarzenie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434565F5-AF98-C943-A85E-BF37F34BB92E}"/>
              </a:ext>
            </a:extLst>
          </p:cNvPr>
          <p:cNvSpPr/>
          <p:nvPr/>
        </p:nvSpPr>
        <p:spPr bwMode="gray">
          <a:xfrm>
            <a:off x="4470187" y="6368831"/>
            <a:ext cx="999280" cy="285923"/>
          </a:xfrm>
          <a:prstGeom prst="lef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1752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93"/>
          <p:cNvSpPr>
            <a:spLocks noGrp="1"/>
          </p:cNvSpPr>
          <p:nvPr>
            <p:ph type="title"/>
          </p:nvPr>
        </p:nvSpPr>
        <p:spPr>
          <a:xfrm>
            <a:off x="176751" y="382044"/>
            <a:ext cx="10760015" cy="3692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</a:t>
            </a:r>
            <a:r>
              <a:rPr lang="pl-PL" dirty="0"/>
              <a:t>RAKTYKI</a:t>
            </a:r>
            <a:endParaRPr dirty="0"/>
          </a:p>
        </p:txBody>
      </p:sp>
      <p:sp>
        <p:nvSpPr>
          <p:cNvPr id="28" name="Rectangle 92"/>
          <p:cNvSpPr/>
          <p:nvPr/>
        </p:nvSpPr>
        <p:spPr bwMode="auto">
          <a:xfrm>
            <a:off x="453416" y="1238620"/>
            <a:ext cx="11223354" cy="4181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430" lvl="2" indent="-228430" defTabSz="913648">
              <a:lnSpc>
                <a:spcPct val="120000"/>
              </a:lnSpc>
              <a:buClr>
                <a:srgbClr val="FFC000"/>
              </a:buClr>
              <a:buSzPct val="80000"/>
              <a:buFont typeface="Wingdings" charset="2"/>
              <a:buChar char="§"/>
              <a:defRPr/>
            </a:pPr>
            <a:r>
              <a:rPr lang="pl-PL" sz="2800" kern="0" dirty="0">
                <a:solidFill>
                  <a:schemeClr val="bg1"/>
                </a:solidFill>
                <a:cs typeface="Arial"/>
              </a:rPr>
              <a:t>Praktyki realizowane są w oparciu o umowę zlecenie (płatne)</a:t>
            </a:r>
            <a:endParaRPr lang="en-US" sz="2800" kern="0" dirty="0">
              <a:solidFill>
                <a:schemeClr val="bg1"/>
              </a:solidFill>
              <a:cs typeface="Arial"/>
            </a:endParaRPr>
          </a:p>
          <a:p>
            <a:pPr marL="228430" lvl="2" indent="-228430" defTabSz="913648">
              <a:lnSpc>
                <a:spcPct val="120000"/>
              </a:lnSpc>
              <a:buClr>
                <a:srgbClr val="FFC000"/>
              </a:buClr>
              <a:buSzPct val="80000"/>
              <a:buFont typeface="Wingdings" charset="2"/>
              <a:buChar char="§"/>
              <a:defRPr/>
            </a:pPr>
            <a:r>
              <a:rPr lang="pl-PL" sz="2800" kern="0" dirty="0">
                <a:solidFill>
                  <a:schemeClr val="bg1"/>
                </a:solidFill>
                <a:cs typeface="Arial"/>
              </a:rPr>
              <a:t>Oczekujemy 20-25h pracy tygodniowo (duża elastyczność)</a:t>
            </a:r>
            <a:endParaRPr lang="en-US" sz="2800" kern="0" dirty="0">
              <a:solidFill>
                <a:schemeClr val="bg1"/>
              </a:solidFill>
              <a:cs typeface="Arial"/>
            </a:endParaRPr>
          </a:p>
          <a:p>
            <a:pPr marL="228430" lvl="2" indent="-228430" defTabSz="913648">
              <a:lnSpc>
                <a:spcPct val="120000"/>
              </a:lnSpc>
              <a:buClr>
                <a:srgbClr val="FFC000"/>
              </a:buClr>
              <a:buSzPct val="80000"/>
              <a:buFont typeface="Wingdings" charset="2"/>
              <a:buChar char="§"/>
              <a:defRPr/>
            </a:pPr>
            <a:r>
              <a:rPr lang="pl-PL" sz="2800" kern="0" dirty="0">
                <a:solidFill>
                  <a:schemeClr val="bg1"/>
                </a:solidFill>
                <a:cs typeface="Arial"/>
              </a:rPr>
              <a:t>Oferujemy uczestnictwo w projektach programistycznych (wewnętrzne inicjatywy)</a:t>
            </a:r>
            <a:endParaRPr lang="en-US" sz="2800" kern="0" dirty="0">
              <a:solidFill>
                <a:schemeClr val="bg1"/>
              </a:solidFill>
              <a:cs typeface="Arial"/>
            </a:endParaRPr>
          </a:p>
          <a:p>
            <a:pPr marL="228430" lvl="2" indent="-228430" defTabSz="913648">
              <a:lnSpc>
                <a:spcPct val="120000"/>
              </a:lnSpc>
              <a:buClr>
                <a:srgbClr val="FFC000"/>
              </a:buClr>
              <a:buSzPct val="80000"/>
              <a:buFont typeface="Wingdings" charset="2"/>
              <a:buChar char="§"/>
              <a:defRPr/>
            </a:pPr>
            <a:r>
              <a:rPr lang="pl-PL" sz="2800" kern="0" dirty="0">
                <a:solidFill>
                  <a:schemeClr val="bg1"/>
                </a:solidFill>
                <a:cs typeface="Arial"/>
              </a:rPr>
              <a:t>Uczestnictwo w programie wdrożeniowym do działu </a:t>
            </a:r>
            <a:r>
              <a:rPr lang="pl-PL" sz="2800" kern="0" dirty="0" err="1">
                <a:solidFill>
                  <a:schemeClr val="bg1"/>
                </a:solidFill>
                <a:cs typeface="Arial"/>
              </a:rPr>
              <a:t>Cloud</a:t>
            </a:r>
            <a:r>
              <a:rPr lang="pl-PL" sz="2800" kern="0" dirty="0">
                <a:solidFill>
                  <a:schemeClr val="bg1"/>
                </a:solidFill>
                <a:cs typeface="Arial"/>
              </a:rPr>
              <a:t> Services and Product </a:t>
            </a:r>
            <a:r>
              <a:rPr lang="pl-PL" sz="2800" kern="0" dirty="0" err="1">
                <a:solidFill>
                  <a:schemeClr val="bg1"/>
                </a:solidFill>
                <a:cs typeface="Arial"/>
              </a:rPr>
              <a:t>Support</a:t>
            </a:r>
            <a:endParaRPr lang="pl-PL" sz="2800" kern="0" dirty="0">
              <a:solidFill>
                <a:schemeClr val="bg1"/>
              </a:solidFill>
              <a:cs typeface="Arial"/>
            </a:endParaRPr>
          </a:p>
          <a:p>
            <a:pPr marL="228430" lvl="2" indent="-228430" defTabSz="913648">
              <a:lnSpc>
                <a:spcPct val="120000"/>
              </a:lnSpc>
              <a:buClr>
                <a:srgbClr val="FFC000"/>
              </a:buClr>
              <a:buSzPct val="80000"/>
              <a:buFont typeface="Wingdings" charset="2"/>
              <a:buChar char="§"/>
              <a:defRPr/>
            </a:pPr>
            <a:r>
              <a:rPr lang="pl-PL" sz="2800" kern="0" dirty="0">
                <a:solidFill>
                  <a:schemeClr val="bg1"/>
                </a:solidFill>
                <a:cs typeface="Arial"/>
              </a:rPr>
              <a:t>Dla wybranych praktykantów stała oferta pracy</a:t>
            </a:r>
          </a:p>
          <a:p>
            <a:pPr marL="228430" lvl="2" indent="-228430" defTabSz="913648">
              <a:lnSpc>
                <a:spcPct val="120000"/>
              </a:lnSpc>
              <a:buClr>
                <a:srgbClr val="FFC000"/>
              </a:buClr>
              <a:buSzPct val="80000"/>
              <a:buFont typeface="Wingdings" charset="2"/>
              <a:buChar char="§"/>
              <a:defRPr/>
            </a:pPr>
            <a:r>
              <a:rPr lang="pl-PL" sz="2800" kern="0" dirty="0">
                <a:solidFill>
                  <a:schemeClr val="bg1"/>
                </a:solidFill>
                <a:cs typeface="Arial"/>
              </a:rPr>
              <a:t>Możliwość realizacji pracy inżynierskiej w oparciu o naszą platformę</a:t>
            </a:r>
            <a:endParaRPr lang="en-US" sz="2800" kern="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953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0D3C2-66BC-8840-A3DC-E39553C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02" y="2484294"/>
            <a:ext cx="11647524" cy="731518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11600" i="1">
                <a:cs typeface="Arial"/>
              </a:rPr>
              <a:t>Q</a:t>
            </a:r>
            <a:r>
              <a:rPr lang="en-US" sz="9600" i="1">
                <a:cs typeface="Arial"/>
              </a:rPr>
              <a:t> </a:t>
            </a:r>
            <a:r>
              <a:rPr lang="en-US" sz="9600" i="1">
                <a:solidFill>
                  <a:schemeClr val="accent1"/>
                </a:solidFill>
                <a:cs typeface="Arial"/>
              </a:rPr>
              <a:t>&amp;</a:t>
            </a:r>
            <a:r>
              <a:rPr lang="en-US" sz="9600" i="1">
                <a:cs typeface="Arial"/>
              </a:rPr>
              <a:t> </a:t>
            </a:r>
            <a:r>
              <a:rPr lang="en-US" sz="11600" i="1">
                <a:cs typeface="Arial"/>
              </a:rPr>
              <a:t>A</a:t>
            </a:r>
            <a:endParaRPr lang="en-US" sz="11600" i="1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426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0D3C2-66BC-8840-A3DC-E39553C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02" y="2484294"/>
            <a:ext cx="11647524" cy="731518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11600" i="1" err="1">
                <a:cs typeface="Arial"/>
              </a:rPr>
              <a:t>Konkurs</a:t>
            </a:r>
            <a:endParaRPr lang="en-US" sz="11600" i="1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9790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0D3C2-66BC-8840-A3DC-E39553C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02" y="2484294"/>
            <a:ext cx="11647524" cy="731518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4400" i="1">
                <a:cs typeface="Arial"/>
              </a:rPr>
              <a:t>1. </a:t>
            </a:r>
            <a:r>
              <a:rPr lang="en-US" sz="4400" i="1" err="1">
                <a:cs typeface="Arial"/>
              </a:rPr>
              <a:t>Wymień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solidFill>
                  <a:schemeClr val="accent1"/>
                </a:solidFill>
                <a:cs typeface="Arial"/>
              </a:rPr>
              <a:t>przynajmniej</a:t>
            </a:r>
            <a:r>
              <a:rPr lang="en-US" sz="4400" i="1">
                <a:solidFill>
                  <a:schemeClr val="accent1"/>
                </a:solidFill>
                <a:cs typeface="Arial"/>
              </a:rPr>
              <a:t> 2 </a:t>
            </a:r>
            <a:r>
              <a:rPr lang="en-US" sz="4400" i="1" err="1">
                <a:solidFill>
                  <a:schemeClr val="accent1"/>
                </a:solidFill>
                <a:cs typeface="Arial"/>
              </a:rPr>
              <a:t>moduły</a:t>
            </a:r>
            <a:r>
              <a:rPr lang="en-US" sz="4400" i="1">
                <a:solidFill>
                  <a:schemeClr val="accent1"/>
                </a:solidFill>
                <a:cs typeface="Arial"/>
              </a:rPr>
              <a:t> </a:t>
            </a:r>
            <a:r>
              <a:rPr lang="en-US" sz="4400" i="1">
                <a:cs typeface="Arial"/>
              </a:rPr>
              <a:t>(</a:t>
            </a:r>
            <a:r>
              <a:rPr lang="en-US" sz="4400" i="1" err="1">
                <a:cs typeface="Arial"/>
              </a:rPr>
              <a:t>nie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cs typeface="Arial"/>
              </a:rPr>
              <a:t>będące</a:t>
            </a:r>
            <a:r>
              <a:rPr lang="en-US" sz="4400" i="1">
                <a:cs typeface="Arial"/>
              </a:rPr>
              <a:t> AOP), </a:t>
            </a:r>
            <a:r>
              <a:rPr lang="en-US" sz="4400" i="1" err="1">
                <a:cs typeface="Arial"/>
              </a:rPr>
              <a:t>które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cs typeface="Arial"/>
              </a:rPr>
              <a:t>składają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cs typeface="Arial"/>
              </a:rPr>
              <a:t>się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cs typeface="Arial"/>
              </a:rPr>
              <a:t>na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cs typeface="Arial"/>
              </a:rPr>
              <a:t>bibliotekę</a:t>
            </a:r>
            <a:r>
              <a:rPr lang="en-US" sz="4400" i="1">
                <a:cs typeface="Arial"/>
              </a:rPr>
              <a:t> </a:t>
            </a:r>
            <a:r>
              <a:rPr lang="en-US" sz="4400" i="1">
                <a:solidFill>
                  <a:schemeClr val="accent1"/>
                </a:solidFill>
                <a:cs typeface="Arial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52004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95" y="284721"/>
            <a:ext cx="11163700" cy="756000"/>
          </a:xfrm>
        </p:spPr>
        <p:txBody>
          <a:bodyPr/>
          <a:lstStyle/>
          <a:p>
            <a:r>
              <a:rPr lang="en-US">
                <a:cs typeface="Arial"/>
              </a:rPr>
              <a:t>Agenda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89" y="196457"/>
            <a:ext cx="1403806" cy="93252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65B50B-1AB3-7E41-A5CF-6FA8CD0CB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101654"/>
              </p:ext>
            </p:extLst>
          </p:nvPr>
        </p:nvGraphicFramePr>
        <p:xfrm>
          <a:off x="1668016" y="1040721"/>
          <a:ext cx="8026400" cy="4952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4868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Architektura</a:t>
            </a:r>
            <a:r>
              <a:rPr lang="en-US"/>
              <a:t> Spring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06DCA-429F-BB45-8994-F00210E8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48" y="890662"/>
            <a:ext cx="6531994" cy="57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5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0D3C2-66BC-8840-A3DC-E39553C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02" y="2484294"/>
            <a:ext cx="11647524" cy="731518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4400" i="1">
                <a:cs typeface="Arial"/>
              </a:rPr>
              <a:t>2. </a:t>
            </a:r>
            <a:r>
              <a:rPr lang="en-US" sz="4400" i="1" err="1">
                <a:cs typeface="Arial"/>
              </a:rPr>
              <a:t>Wymień</a:t>
            </a:r>
            <a:r>
              <a:rPr lang="en-US" sz="4400" i="1">
                <a:cs typeface="Arial"/>
              </a:rPr>
              <a:t> </a:t>
            </a:r>
            <a:r>
              <a:rPr lang="en-US" sz="4400" i="1" err="1">
                <a:solidFill>
                  <a:srgbClr val="F0AB00"/>
                </a:solidFill>
                <a:cs typeface="Arial"/>
              </a:rPr>
              <a:t>jak</a:t>
            </a:r>
            <a:r>
              <a:rPr lang="en-US" sz="4400" i="1">
                <a:solidFill>
                  <a:srgbClr val="F0AB00"/>
                </a:solidFill>
                <a:cs typeface="Arial"/>
              </a:rPr>
              <a:t> </a:t>
            </a:r>
            <a:r>
              <a:rPr lang="en-US" sz="4400" i="1" err="1">
                <a:solidFill>
                  <a:srgbClr val="F0AB00"/>
                </a:solidFill>
                <a:cs typeface="Arial"/>
              </a:rPr>
              <a:t>najwięcej</a:t>
            </a:r>
            <a:r>
              <a:rPr lang="en-US" sz="4400" i="1">
                <a:solidFill>
                  <a:srgbClr val="F0AB00"/>
                </a:solidFill>
                <a:cs typeface="Arial"/>
              </a:rPr>
              <a:t> </a:t>
            </a:r>
            <a:r>
              <a:rPr lang="en-US" sz="4400" i="1" err="1">
                <a:solidFill>
                  <a:srgbClr val="F0AB00"/>
                </a:solidFill>
                <a:cs typeface="Arial"/>
              </a:rPr>
              <a:t>pojęć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cs typeface="Arial"/>
              </a:rPr>
              <a:t>powiązanych</a:t>
            </a:r>
            <a:r>
              <a:rPr lang="en-US" sz="4400" i="1">
                <a:cs typeface="Arial"/>
              </a:rPr>
              <a:t> z </a:t>
            </a:r>
            <a:r>
              <a:rPr lang="en-US" sz="4400" i="1" err="1">
                <a:solidFill>
                  <a:srgbClr val="F0AB00"/>
                </a:solidFill>
                <a:cs typeface="Arial"/>
              </a:rPr>
              <a:t>programowaniem</a:t>
            </a:r>
            <a:r>
              <a:rPr lang="en-US" sz="4400" i="1">
                <a:solidFill>
                  <a:srgbClr val="F0AB00"/>
                </a:solidFill>
                <a:cs typeface="Arial"/>
              </a:rPr>
              <a:t> </a:t>
            </a:r>
            <a:r>
              <a:rPr lang="en-US" sz="4400" i="1" err="1">
                <a:solidFill>
                  <a:srgbClr val="F0AB00"/>
                </a:solidFill>
                <a:cs typeface="Arial"/>
              </a:rPr>
              <a:t>aspektowym</a:t>
            </a:r>
            <a:r>
              <a:rPr lang="en-US" sz="4400" i="1">
                <a:cs typeface="Arial"/>
              </a:rPr>
              <a:t>.</a:t>
            </a:r>
            <a:endParaRPr lang="en-US" sz="4400" i="1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485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50C2B6-87DF-B048-9BB5-BAB51BD87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868" y="1620000"/>
            <a:ext cx="11543970" cy="4230000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>
                <a:cs typeface="Arial"/>
              </a:rPr>
              <a:t>Aspect </a:t>
            </a:r>
          </a:p>
          <a:p>
            <a:pPr marL="342900" indent="-342900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b="0">
                <a:cs typeface="Arial"/>
              </a:rPr>
              <a:t>Advice (</a:t>
            </a:r>
            <a:r>
              <a:rPr lang="en-US" b="0" err="1">
                <a:cs typeface="Arial"/>
              </a:rPr>
              <a:t>porada</a:t>
            </a:r>
            <a:r>
              <a:rPr lang="en-US" b="0">
                <a:cs typeface="Arial"/>
              </a:rPr>
              <a:t>)</a:t>
            </a:r>
          </a:p>
          <a:p>
            <a:pPr marL="342900" indent="-342900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b="0"/>
              <a:t>Join point (</a:t>
            </a:r>
            <a:r>
              <a:rPr lang="en-US" b="0" err="1"/>
              <a:t>punkt</a:t>
            </a:r>
            <a:r>
              <a:rPr lang="en-US" b="0"/>
              <a:t> </a:t>
            </a:r>
            <a:r>
              <a:rPr lang="en-US" b="0" err="1"/>
              <a:t>złączenia</a:t>
            </a:r>
            <a:r>
              <a:rPr lang="en-US" b="0"/>
              <a:t>) </a:t>
            </a:r>
            <a:endParaRPr lang="en-US">
              <a:cs typeface="Arial"/>
            </a:endParaRPr>
          </a:p>
          <a:p>
            <a:pPr marL="342900" indent="-342900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b="0">
                <a:cs typeface="Arial"/>
              </a:rPr>
              <a:t>Pointcut (</a:t>
            </a:r>
            <a:r>
              <a:rPr lang="en-US" b="0" err="1">
                <a:cs typeface="Arial"/>
              </a:rPr>
              <a:t>punkt</a:t>
            </a:r>
            <a:r>
              <a:rPr lang="en-US" b="0">
                <a:cs typeface="Arial"/>
              </a:rPr>
              <a:t> </a:t>
            </a:r>
            <a:r>
              <a:rPr lang="en-US" b="0" err="1">
                <a:cs typeface="Arial"/>
              </a:rPr>
              <a:t>przecięcia</a:t>
            </a:r>
            <a:r>
              <a:rPr lang="en-US" b="0">
                <a:cs typeface="Arial"/>
              </a:rPr>
              <a:t>)</a:t>
            </a:r>
            <a:endParaRPr lang="en-US" b="0"/>
          </a:p>
          <a:p>
            <a:pPr marL="342900" indent="-342900">
              <a:spcBef>
                <a:spcPts val="2100"/>
              </a:spcBef>
              <a:buFont typeface="Arial" panose="020B0604020202020204" pitchFamily="34" charset="0"/>
              <a:buChar char="•"/>
            </a:pPr>
            <a:r>
              <a:rPr lang="en-US" b="0"/>
              <a:t>Weaving (</a:t>
            </a:r>
            <a:r>
              <a:rPr lang="en-US" b="0" err="1"/>
              <a:t>wplatanie</a:t>
            </a:r>
            <a:r>
              <a:rPr lang="en-US" b="0"/>
              <a:t>) </a:t>
            </a:r>
            <a:endParaRPr lang="en-US" b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/>
          </a:p>
          <a:p>
            <a:endParaRPr lang="en-US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56635-DF89-9540-AFEB-5DBB3A20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Aspekt</a:t>
            </a:r>
            <a:r>
              <a:rPr lang="en-US"/>
              <a:t> – </a:t>
            </a:r>
            <a:r>
              <a:rPr lang="en-US" err="1"/>
              <a:t>pojęcia</a:t>
            </a:r>
            <a:r>
              <a:rPr lang="en-US"/>
              <a:t> </a:t>
            </a:r>
            <a:r>
              <a:rPr lang="en-US" err="1"/>
              <a:t>powiązane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74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B0D3C2-66BC-8840-A3DC-E39553C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02" y="2484294"/>
            <a:ext cx="11647524" cy="731518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4400" i="1">
                <a:cs typeface="Arial"/>
              </a:rPr>
              <a:t>3. </a:t>
            </a:r>
            <a:r>
              <a:rPr lang="en-US" sz="4400" i="1" err="1">
                <a:cs typeface="Arial"/>
              </a:rPr>
              <a:t>Wymień</a:t>
            </a:r>
            <a:r>
              <a:rPr lang="en-US" sz="4400" i="1">
                <a:cs typeface="Arial"/>
              </a:rPr>
              <a:t> </a:t>
            </a:r>
            <a:r>
              <a:rPr lang="en-US" sz="4400" i="1" err="1">
                <a:solidFill>
                  <a:srgbClr val="F0AB00"/>
                </a:solidFill>
                <a:cs typeface="Arial"/>
              </a:rPr>
              <a:t>przynajmniej</a:t>
            </a:r>
            <a:r>
              <a:rPr lang="en-US" sz="4400" i="1">
                <a:solidFill>
                  <a:srgbClr val="F0AB00"/>
                </a:solidFill>
                <a:cs typeface="Arial"/>
              </a:rPr>
              <a:t> </a:t>
            </a:r>
            <a:r>
              <a:rPr lang="en-US" sz="4400" i="1" err="1">
                <a:solidFill>
                  <a:srgbClr val="F0AB00"/>
                </a:solidFill>
                <a:cs typeface="Arial"/>
              </a:rPr>
              <a:t>trzy</a:t>
            </a:r>
            <a:r>
              <a:rPr lang="en-US" sz="4400" i="1">
                <a:solidFill>
                  <a:srgbClr val="F0AB00"/>
                </a:solidFill>
                <a:cs typeface="Arial"/>
              </a:rPr>
              <a:t> </a:t>
            </a:r>
            <a:r>
              <a:rPr lang="en-US" sz="4400" i="1" err="1">
                <a:cs typeface="Arial"/>
              </a:rPr>
              <a:t>znane</a:t>
            </a:r>
            <a:r>
              <a:rPr lang="en-US" sz="4400" i="1">
                <a:cs typeface="Arial"/>
              </a:rPr>
              <a:t> Ci </a:t>
            </a:r>
            <a:r>
              <a:rPr lang="en-US" sz="4400" i="1" err="1">
                <a:solidFill>
                  <a:srgbClr val="F0AB00"/>
                </a:solidFill>
                <a:cs typeface="Arial"/>
              </a:rPr>
              <a:t>wzorce</a:t>
            </a:r>
            <a:r>
              <a:rPr lang="en-US" sz="4400" i="1">
                <a:solidFill>
                  <a:srgbClr val="F0AB00"/>
                </a:solidFill>
                <a:cs typeface="Arial"/>
              </a:rPr>
              <a:t> </a:t>
            </a:r>
            <a:r>
              <a:rPr lang="en-US" sz="4400" i="1" err="1">
                <a:solidFill>
                  <a:srgbClr val="F0AB00"/>
                </a:solidFill>
                <a:cs typeface="Arial"/>
              </a:rPr>
              <a:t>projektowe</a:t>
            </a:r>
            <a:r>
              <a:rPr lang="en-US" sz="4400" i="1">
                <a:solidFill>
                  <a:srgbClr val="F0AB00"/>
                </a:solidFill>
                <a:cs typeface="Arial"/>
              </a:rPr>
              <a:t> </a:t>
            </a:r>
            <a:r>
              <a:rPr lang="en-US" sz="4400" i="1" err="1">
                <a:cs typeface="Arial"/>
              </a:rPr>
              <a:t>za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cs typeface="Arial"/>
              </a:rPr>
              <a:t>wyjątkiem</a:t>
            </a:r>
            <a:r>
              <a:rPr lang="en-US" sz="4400" i="1">
                <a:cs typeface="Arial"/>
              </a:rPr>
              <a:t> MVC, </a:t>
            </a:r>
            <a:r>
              <a:rPr lang="en-US" sz="4400" i="1" err="1">
                <a:cs typeface="Arial"/>
              </a:rPr>
              <a:t>dekorator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cs typeface="Arial"/>
              </a:rPr>
              <a:t>i</a:t>
            </a:r>
            <a:r>
              <a:rPr lang="en-US" sz="4400" i="1">
                <a:cs typeface="Arial"/>
              </a:rPr>
              <a:t> </a:t>
            </a:r>
            <a:r>
              <a:rPr lang="en-US" sz="4400" i="1" err="1">
                <a:cs typeface="Arial"/>
              </a:rPr>
              <a:t>pośrednik</a:t>
            </a:r>
            <a:r>
              <a:rPr lang="en-US" sz="4400" i="1">
                <a:cs typeface="Arial"/>
              </a:rPr>
              <a:t>.</a:t>
            </a:r>
            <a:endParaRPr lang="en-US" sz="4400" i="1" err="1">
              <a:solidFill>
                <a:srgbClr val="F0AB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8135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43" y="1221132"/>
            <a:ext cx="6738491" cy="447628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592EE67-5885-4043-B81C-220FCB20D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844" y="233748"/>
            <a:ext cx="7907865" cy="74987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pl-PL" sz="4000" b="1" err="1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Thank</a:t>
            </a:r>
            <a:r>
              <a:rPr lang="pl-PL" sz="4000" b="1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 </a:t>
            </a:r>
            <a:r>
              <a:rPr lang="pl-PL" sz="4000" b="1" err="1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You</a:t>
            </a:r>
            <a:endParaRPr lang="en-US" sz="4000" b="1">
              <a:solidFill>
                <a:srgbClr val="FFFFFF"/>
              </a:solidFill>
              <a:latin typeface="Helvetica"/>
              <a:ea typeface="ヒラギノ角ゴ ProN W6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9926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D278-91A5-4F4A-B300-398A5782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Kim jesteśmy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84A7AB-7395-8443-8F1A-C2536617028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3" y="1097263"/>
            <a:ext cx="2714744" cy="3230562"/>
          </a:xfrm>
        </p:spPr>
      </p:pic>
      <p:pic>
        <p:nvPicPr>
          <p:cNvPr id="3" name="Picture 5" descr="A person standing on a stage holding a microphone&#10;&#10;Description generated with very high confidence">
            <a:extLst>
              <a:ext uri="{FF2B5EF4-FFF2-40B4-BE49-F238E27FC236}">
                <a16:creationId xmlns:a16="http://schemas.microsoft.com/office/drawing/2014/main" id="{715F6F2F-C970-4E83-A77A-4245F7A3FF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565243" y="1097736"/>
            <a:ext cx="3055610" cy="3278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1F0E50-3721-2345-A3B6-71A46EEACC6D}"/>
              </a:ext>
            </a:extLst>
          </p:cNvPr>
          <p:cNvSpPr txBox="1"/>
          <p:nvPr/>
        </p:nvSpPr>
        <p:spPr>
          <a:xfrm>
            <a:off x="601474" y="4591733"/>
            <a:ext cx="283088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Sebastian </a:t>
            </a:r>
            <a:r>
              <a:rPr lang="en-US" sz="2400" b="1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Rulik</a:t>
            </a:r>
            <a:endParaRPr lang="en-US" sz="2400">
              <a:cs typeface="Arial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chemeClr val="bg1"/>
                </a:solidFill>
                <a:ea typeface="Arial Unicode MS" pitchFamily="34" charset="-128"/>
                <a:cs typeface="Arial"/>
              </a:rPr>
              <a:t>Support Engineer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4A95E-D328-DB4A-8C5D-B7F34BD5F9C2}"/>
              </a:ext>
            </a:extLst>
          </p:cNvPr>
          <p:cNvSpPr txBox="1"/>
          <p:nvPr/>
        </p:nvSpPr>
        <p:spPr>
          <a:xfrm>
            <a:off x="4340069" y="4591733"/>
            <a:ext cx="339879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Dawid </a:t>
            </a:r>
            <a:r>
              <a:rPr lang="en-US" sz="2400" b="1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Swęda</a:t>
            </a:r>
            <a:endParaRPr lang="en-US" sz="2400">
              <a:cs typeface="Arial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chemeClr val="bg1"/>
                </a:solidFill>
                <a:ea typeface="Arial Unicode MS" pitchFamily="34" charset="-128"/>
                <a:cs typeface="Arial"/>
              </a:rPr>
              <a:t>Technical team leader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8B92AC-1009-C542-97FE-770458BDC1BE}"/>
              </a:ext>
            </a:extLst>
          </p:cNvPr>
          <p:cNvSpPr txBox="1"/>
          <p:nvPr/>
        </p:nvSpPr>
        <p:spPr>
          <a:xfrm>
            <a:off x="8660946" y="4591733"/>
            <a:ext cx="325533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Henryk Nowakowski</a:t>
            </a:r>
            <a:endParaRPr lang="en-US" sz="2400">
              <a:cs typeface="Arial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chemeClr val="bg1"/>
                </a:solidFill>
                <a:ea typeface="Arial Unicode MS" pitchFamily="34" charset="-128"/>
                <a:cs typeface="Arial"/>
              </a:rPr>
              <a:t>Working student</a:t>
            </a:r>
          </a:p>
        </p:txBody>
      </p:sp>
      <p:pic>
        <p:nvPicPr>
          <p:cNvPr id="11" name="Content Placeholder 13">
            <a:extLst>
              <a:ext uri="{FF2B5EF4-FFF2-40B4-BE49-F238E27FC236}">
                <a16:creationId xmlns:a16="http://schemas.microsoft.com/office/drawing/2014/main" id="{B45164DB-7DDE-6C49-95D4-7F852FC826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664215" y="1204419"/>
            <a:ext cx="2938275" cy="31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0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" descr="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73" y="5078049"/>
            <a:ext cx="4161831" cy="66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Bild 21" descr="y2013_onethird_circle_arrow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79" y="3094667"/>
            <a:ext cx="3132225" cy="2019646"/>
          </a:xfrm>
          <a:prstGeom prst="rect">
            <a:avLst/>
          </a:prstGeom>
        </p:spPr>
      </p:pic>
      <p:pic>
        <p:nvPicPr>
          <p:cNvPr id="23" name="Bild 22" descr="y2013_onethird_circle_arrow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4707">
            <a:off x="3223062" y="1978818"/>
            <a:ext cx="3132224" cy="2019646"/>
          </a:xfrm>
          <a:prstGeom prst="rect">
            <a:avLst/>
          </a:prstGeom>
        </p:spPr>
      </p:pic>
      <p:pic>
        <p:nvPicPr>
          <p:cNvPr id="24" name="Bild 23" descr="y2013_onethird_circle_arrow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7568">
            <a:off x="5034277" y="1114755"/>
            <a:ext cx="3132224" cy="2019646"/>
          </a:xfrm>
          <a:prstGeom prst="rect">
            <a:avLst/>
          </a:prstGeom>
        </p:spPr>
      </p:pic>
      <p:sp>
        <p:nvSpPr>
          <p:cNvPr id="28" name="Rectangle 1"/>
          <p:cNvSpPr txBox="1">
            <a:spLocks noChangeArrowheads="1"/>
          </p:cNvSpPr>
          <p:nvPr/>
        </p:nvSpPr>
        <p:spPr bwMode="auto">
          <a:xfrm>
            <a:off x="625853" y="1555316"/>
            <a:ext cx="3740095" cy="112792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32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Top e-commerce</a:t>
            </a:r>
            <a:r>
              <a:rPr lang="en-US" sz="32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, marketing, billing</a:t>
            </a:r>
          </a:p>
        </p:txBody>
      </p:sp>
      <p:sp>
        <p:nvSpPr>
          <p:cNvPr id="29" name="Rectangle 1"/>
          <p:cNvSpPr txBox="1">
            <a:spLocks noChangeArrowheads="1"/>
          </p:cNvSpPr>
          <p:nvPr/>
        </p:nvSpPr>
        <p:spPr bwMode="auto">
          <a:xfrm>
            <a:off x="8195684" y="2776730"/>
            <a:ext cx="4157281" cy="112125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err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Najlepszy</a:t>
            </a:r>
            <a:r>
              <a:rPr lang="en-US" sz="28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  <a:r>
              <a:rPr lang="en-US" sz="2800" b="1" err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Pracodawca</a:t>
            </a:r>
            <a:r>
              <a:rPr lang="en-US" sz="28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</a:p>
          <a:p>
            <a:pPr algn="ctr" eaLnBrk="1" hangingPunct="1">
              <a:defRPr/>
            </a:pP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2017 w </a:t>
            </a:r>
            <a:r>
              <a:rPr lang="en-US" sz="2800" b="1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rankingu</a:t>
            </a: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AON</a:t>
            </a:r>
          </a:p>
        </p:txBody>
      </p:sp>
      <p:pic>
        <p:nvPicPr>
          <p:cNvPr id="11" name="Picture 26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128" y="1976276"/>
            <a:ext cx="2289179" cy="216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7459186" y="4540910"/>
            <a:ext cx="4157281" cy="112125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Jedno</a:t>
            </a: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z 20 </a:t>
            </a:r>
            <a:r>
              <a:rPr lang="en-US" sz="2800" b="1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centrów</a:t>
            </a:r>
            <a:endParaRPr lang="en-US" sz="2800" b="1">
              <a:solidFill>
                <a:srgbClr val="FFFFFF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  <a:r>
              <a:rPr lang="en-US" sz="28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SAP’s Labs Network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89" y="196457"/>
            <a:ext cx="1403806" cy="932528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C24926D6-BE8A-CB41-A083-80BC1C756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684" y="1654007"/>
            <a:ext cx="3137399" cy="81849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28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&gt; 350 </a:t>
            </a:r>
            <a:r>
              <a:rPr lang="en-US" sz="2800" b="1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pracowników</a:t>
            </a: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A0B4567-984A-764C-9D76-F7B361B23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93" y="3484299"/>
            <a:ext cx="3137399" cy="80937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24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Development: </a:t>
            </a:r>
            <a:r>
              <a:rPr lang="en-US" sz="2400" b="1">
                <a:solidFill>
                  <a:schemeClr val="bg1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Java, </a:t>
            </a:r>
            <a:r>
              <a:rPr lang="pl-PL" sz="2400" b="1">
                <a:solidFill>
                  <a:schemeClr val="bg1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Spring, </a:t>
            </a:r>
            <a:r>
              <a:rPr lang="en-US" sz="2400" b="1">
                <a:solidFill>
                  <a:schemeClr val="bg1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Go, Cloud Native solutions</a:t>
            </a:r>
          </a:p>
          <a:p>
            <a:pPr eaLnBrk="1" hangingPunct="1">
              <a:defRPr/>
            </a:pPr>
            <a:endParaRPr lang="en-US" sz="2400" b="1">
              <a:solidFill>
                <a:srgbClr val="FFC000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b="1">
              <a:solidFill>
                <a:srgbClr val="FFFFFF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</p:txBody>
      </p:sp>
      <p:pic>
        <p:nvPicPr>
          <p:cNvPr id="19" name="Bild 3" descr="SAP_Hybris_white_transparent.png">
            <a:extLst>
              <a:ext uri="{FF2B5EF4-FFF2-40B4-BE49-F238E27FC236}">
                <a16:creationId xmlns:a16="http://schemas.microsoft.com/office/drawing/2014/main" id="{DBCF972A-77C1-BA4E-BDBD-9C15544BC1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58" y="124882"/>
            <a:ext cx="3577246" cy="894312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A32B6172-7A56-4B01-AE8A-BCAC61737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8403" y="5410867"/>
            <a:ext cx="3137399" cy="80937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2400" b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Early </a:t>
            </a:r>
            <a:r>
              <a:rPr lang="en-US" sz="2400" b="1">
                <a:solidFill>
                  <a:srgbClr val="FFFFFF"/>
                </a:solidFill>
                <a:latin typeface="Calibri"/>
                <a:cs typeface="Calibri"/>
              </a:rPr>
              <a:t>Talents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2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A82E-27EB-6149-A6C8-1B9FCC45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/>
              <a:t>Największe firmy softwarowe na świecie</a:t>
            </a:r>
            <a:endParaRPr lang="pl-PL" sz="3200">
              <a:solidFill>
                <a:schemeClr val="tx1"/>
              </a:solidFill>
              <a:ea typeface="+mj-lt"/>
              <a:cs typeface="+mj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DE9426-6B4C-064F-95E1-F4E257F84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727451"/>
              </p:ext>
            </p:extLst>
          </p:nvPr>
        </p:nvGraphicFramePr>
        <p:xfrm>
          <a:off x="1010653" y="1040722"/>
          <a:ext cx="10076730" cy="5190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94">
                  <a:extLst>
                    <a:ext uri="{9D8B030D-6E8A-4147-A177-3AD203B41FA5}">
                      <a16:colId xmlns:a16="http://schemas.microsoft.com/office/drawing/2014/main" val="4272930847"/>
                    </a:ext>
                  </a:extLst>
                </a:gridCol>
                <a:gridCol w="2408416">
                  <a:extLst>
                    <a:ext uri="{9D8B030D-6E8A-4147-A177-3AD203B41FA5}">
                      <a16:colId xmlns:a16="http://schemas.microsoft.com/office/drawing/2014/main" val="4285996753"/>
                    </a:ext>
                  </a:extLst>
                </a:gridCol>
                <a:gridCol w="1679455">
                  <a:extLst>
                    <a:ext uri="{9D8B030D-6E8A-4147-A177-3AD203B41FA5}">
                      <a16:colId xmlns:a16="http://schemas.microsoft.com/office/drawing/2014/main" val="2770385631"/>
                    </a:ext>
                  </a:extLst>
                </a:gridCol>
                <a:gridCol w="1679455">
                  <a:extLst>
                    <a:ext uri="{9D8B030D-6E8A-4147-A177-3AD203B41FA5}">
                      <a16:colId xmlns:a16="http://schemas.microsoft.com/office/drawing/2014/main" val="447927777"/>
                    </a:ext>
                  </a:extLst>
                </a:gridCol>
                <a:gridCol w="1679455">
                  <a:extLst>
                    <a:ext uri="{9D8B030D-6E8A-4147-A177-3AD203B41FA5}">
                      <a16:colId xmlns:a16="http://schemas.microsoft.com/office/drawing/2014/main" val="95076147"/>
                    </a:ext>
                  </a:extLst>
                </a:gridCol>
                <a:gridCol w="1679455">
                  <a:extLst>
                    <a:ext uri="{9D8B030D-6E8A-4147-A177-3AD203B41FA5}">
                      <a16:colId xmlns:a16="http://schemas.microsoft.com/office/drawing/2014/main" val="2328159350"/>
                    </a:ext>
                  </a:extLst>
                </a:gridCol>
              </a:tblGrid>
              <a:tr h="1531394">
                <a:tc>
                  <a:txBody>
                    <a:bodyPr/>
                    <a:lstStyle/>
                    <a:p>
                      <a:r>
                        <a:rPr lang="pl-PL" err="1"/>
                        <a:t>Rank</a:t>
                      </a:r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Country HQ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2014 Software </a:t>
                      </a:r>
                      <a:r>
                        <a:rPr lang="pl-PL" err="1"/>
                        <a:t>revenue</a:t>
                      </a:r>
                      <a:r>
                        <a:rPr lang="pl-PL"/>
                        <a:t> (US$M)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2014 Total </a:t>
                      </a:r>
                      <a:r>
                        <a:rPr lang="pl-PL" err="1"/>
                        <a:t>revenue</a:t>
                      </a:r>
                      <a:r>
                        <a:rPr lang="pl-PL"/>
                        <a:t> (US$M)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Software </a:t>
                      </a:r>
                      <a:r>
                        <a:rPr lang="pl-PL" err="1"/>
                        <a:t>revenue</a:t>
                      </a:r>
                      <a:r>
                        <a:rPr lang="pl-PL"/>
                        <a:t> as %of </a:t>
                      </a:r>
                      <a:r>
                        <a:rPr lang="pl-PL" err="1"/>
                        <a:t>total</a:t>
                      </a:r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69120"/>
                  </a:ext>
                </a:extLst>
              </a:tr>
              <a:tr h="727236">
                <a:tc>
                  <a:txBody>
                    <a:bodyPr/>
                    <a:lstStyle/>
                    <a:p>
                      <a:r>
                        <a:rPr lang="pl-PL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62,014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93,456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66.36%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226255"/>
                  </a:ext>
                </a:extLst>
              </a:tr>
              <a:tr h="727236">
                <a:tc>
                  <a:txBody>
                    <a:bodyPr/>
                    <a:lstStyle/>
                    <a:p>
                      <a:r>
                        <a:rPr lang="pl-PL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Oracle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29,881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38,828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76.96%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410794"/>
                  </a:ext>
                </a:extLst>
              </a:tr>
              <a:tr h="727236">
                <a:tc>
                  <a:txBody>
                    <a:bodyPr/>
                    <a:lstStyle/>
                    <a:p>
                      <a:r>
                        <a:rPr lang="pl-PL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IBM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29,286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92,793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31.56%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28525"/>
                  </a:ext>
                </a:extLst>
              </a:tr>
              <a:tr h="727236">
                <a:tc>
                  <a:txBody>
                    <a:bodyPr/>
                    <a:lstStyle/>
                    <a:p>
                      <a:r>
                        <a:rPr lang="pl-PL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SAP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18,777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23,289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80.63%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12418"/>
                  </a:ext>
                </a:extLst>
              </a:tr>
              <a:tr h="727236">
                <a:tc>
                  <a:txBody>
                    <a:bodyPr/>
                    <a:lstStyle/>
                    <a:p>
                      <a:r>
                        <a:rPr lang="pl-PL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Symantec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6,138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6,615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92.79%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21085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6DFE7F4-5602-434D-A8A1-7AF2CFD3B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9452" y="4559968"/>
            <a:ext cx="1008195" cy="1070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836867-4C10-F449-8B2C-8084EDF9C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901" y="-287755"/>
            <a:ext cx="2387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1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SAP HYBRIS COMMERCE – </a:t>
            </a:r>
            <a:r>
              <a:rPr lang="en-US" err="1"/>
              <a:t>Przegląd</a:t>
            </a:r>
            <a:r>
              <a:rPr lang="en-US"/>
              <a:t> </a:t>
            </a:r>
            <a:r>
              <a:rPr lang="en-US" err="1"/>
              <a:t>dostarczanych</a:t>
            </a:r>
            <a:r>
              <a:rPr lang="en-US"/>
              <a:t> </a:t>
            </a:r>
            <a:r>
              <a:rPr lang="en-US" err="1"/>
              <a:t>rozwiązań</a:t>
            </a:r>
            <a:endParaRPr lang="en-US" sz="1799" b="0"/>
          </a:p>
        </p:txBody>
      </p:sp>
      <p:sp>
        <p:nvSpPr>
          <p:cNvPr id="16" name="TextBox 53"/>
          <p:cNvSpPr txBox="1">
            <a:spLocks noChangeArrowheads="1"/>
          </p:cNvSpPr>
          <p:nvPr/>
        </p:nvSpPr>
        <p:spPr bwMode="auto">
          <a:xfrm>
            <a:off x="8715837" y="4295994"/>
            <a:ext cx="311838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2162"/>
              </a:spcBef>
              <a:buClr>
                <a:srgbClr val="F0AB00"/>
              </a:buClr>
              <a:buSzPct val="80000"/>
            </a:pPr>
            <a:r>
              <a:rPr lang="en-US" sz="3200" b="1">
                <a:solidFill>
                  <a:srgbClr val="FFC000"/>
                </a:solidFill>
                <a:latin typeface="Arial" charset="0"/>
                <a:cs typeface="Arial" charset="0"/>
              </a:rPr>
              <a:t>ORDER</a:t>
            </a:r>
            <a:r>
              <a:rPr lang="en-US" sz="3200" b="1">
                <a:solidFill>
                  <a:schemeClr val="bg1"/>
                </a:solidFill>
                <a:latin typeface="Arial" charset="0"/>
                <a:cs typeface="Arial" charset="0"/>
              </a:rPr>
              <a:t> MANAGEMENT</a:t>
            </a:r>
          </a:p>
        </p:txBody>
      </p:sp>
      <p:sp>
        <p:nvSpPr>
          <p:cNvPr id="22" name="TextBox 75"/>
          <p:cNvSpPr txBox="1">
            <a:spLocks noChangeArrowheads="1"/>
          </p:cNvSpPr>
          <p:nvPr/>
        </p:nvSpPr>
        <p:spPr bwMode="auto">
          <a:xfrm>
            <a:off x="746024" y="1299534"/>
            <a:ext cx="455887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2162"/>
              </a:spcBef>
              <a:buClr>
                <a:srgbClr val="F0AB00"/>
              </a:buClr>
              <a:buSzPct val="80000"/>
            </a:pPr>
            <a:r>
              <a:rPr lang="en-US" sz="3200" b="1">
                <a:solidFill>
                  <a:schemeClr val="bg1"/>
                </a:solidFill>
                <a:latin typeface="Arial" charset="0"/>
                <a:cs typeface="Arial" charset="0"/>
              </a:rPr>
              <a:t>PRODUCT </a:t>
            </a:r>
            <a:r>
              <a:rPr lang="en-US" sz="3200" b="1">
                <a:solidFill>
                  <a:srgbClr val="FFC000"/>
                </a:solidFill>
                <a:latin typeface="Arial" charset="0"/>
                <a:cs typeface="Arial" charset="0"/>
              </a:rPr>
              <a:t>CONTENT MANAGEMENT</a:t>
            </a:r>
            <a:endParaRPr lang="en-US" sz="3200">
              <a:solidFill>
                <a:srgbClr val="FFC000"/>
              </a:solidFill>
              <a:cs typeface="Calibri"/>
            </a:endParaRPr>
          </a:p>
        </p:txBody>
      </p:sp>
      <p:sp>
        <p:nvSpPr>
          <p:cNvPr id="28" name="TextBox 85"/>
          <p:cNvSpPr txBox="1">
            <a:spLocks noChangeArrowheads="1"/>
          </p:cNvSpPr>
          <p:nvPr/>
        </p:nvSpPr>
        <p:spPr bwMode="auto">
          <a:xfrm>
            <a:off x="6014601" y="5949311"/>
            <a:ext cx="284623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2162"/>
              </a:spcBef>
              <a:buClr>
                <a:srgbClr val="F0AB00"/>
              </a:buClr>
              <a:buSzPct val="80000"/>
            </a:pPr>
            <a:r>
              <a:rPr lang="en-US" sz="3200" b="1">
                <a:solidFill>
                  <a:schemeClr val="bg1"/>
                </a:solidFill>
                <a:latin typeface="Arial" charset="0"/>
                <a:cs typeface="Arial" charset="0"/>
              </a:rPr>
              <a:t>INTEGRATION</a:t>
            </a:r>
          </a:p>
        </p:txBody>
      </p:sp>
      <p:sp>
        <p:nvSpPr>
          <p:cNvPr id="31" name="TextBox 79"/>
          <p:cNvSpPr txBox="1">
            <a:spLocks noChangeArrowheads="1"/>
          </p:cNvSpPr>
          <p:nvPr/>
        </p:nvSpPr>
        <p:spPr bwMode="auto">
          <a:xfrm>
            <a:off x="349209" y="4129952"/>
            <a:ext cx="199191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2162"/>
              </a:spcBef>
              <a:buClr>
                <a:srgbClr val="F0AB00"/>
              </a:buClr>
              <a:buSzPct val="80000"/>
            </a:pPr>
            <a:r>
              <a:rPr lang="en-US" sz="3200" b="1">
                <a:solidFill>
                  <a:schemeClr val="bg1"/>
                </a:solidFill>
                <a:latin typeface="Arial" charset="0"/>
                <a:cs typeface="Arial" charset="0"/>
              </a:rPr>
              <a:t>MOBILE</a:t>
            </a:r>
          </a:p>
        </p:txBody>
      </p:sp>
      <p:pic>
        <p:nvPicPr>
          <p:cNvPr id="33" name="Picture 32" descr="Devic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42" y="2288639"/>
            <a:ext cx="5075418" cy="3187599"/>
          </a:xfrm>
          <a:prstGeom prst="rect">
            <a:avLst/>
          </a:prstGeom>
        </p:spPr>
      </p:pic>
      <p:sp>
        <p:nvSpPr>
          <p:cNvPr id="35" name="TextBox 79"/>
          <p:cNvSpPr txBox="1">
            <a:spLocks noChangeArrowheads="1"/>
          </p:cNvSpPr>
          <p:nvPr/>
        </p:nvSpPr>
        <p:spPr bwMode="auto">
          <a:xfrm>
            <a:off x="7285054" y="1239035"/>
            <a:ext cx="408830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2162"/>
              </a:spcBef>
              <a:buClr>
                <a:srgbClr val="F0AB00"/>
              </a:buClr>
              <a:buSzPct val="80000"/>
            </a:pPr>
            <a:r>
              <a:rPr lang="en-US" sz="3200" b="1">
                <a:solidFill>
                  <a:schemeClr val="bg1"/>
                </a:solidFill>
                <a:latin typeface="Arial" charset="0"/>
                <a:cs typeface="Arial" charset="0"/>
              </a:rPr>
              <a:t>BASIC COMMERCE CAPABILITIES</a:t>
            </a:r>
            <a:r>
              <a:rPr lang="en-US" sz="1800" b="1">
                <a:solidFill>
                  <a:schemeClr val="bg1"/>
                </a:solidFill>
                <a:latin typeface="Arial" charset="0"/>
                <a:cs typeface="Arial" charset="0"/>
              </a:rPr>
              <a:t> </a:t>
            </a:r>
          </a:p>
        </p:txBody>
      </p:sp>
      <p:sp>
        <p:nvSpPr>
          <p:cNvPr id="9" name="TextBox 79">
            <a:extLst>
              <a:ext uri="{FF2B5EF4-FFF2-40B4-BE49-F238E27FC236}">
                <a16:creationId xmlns:a16="http://schemas.microsoft.com/office/drawing/2014/main" id="{E2530EDB-B09B-4918-A02D-4DE6495B8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361" y="5783346"/>
            <a:ext cx="199191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>
            <a:lvl1pPr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6842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0AB00"/>
              </a:buClr>
              <a:buSzPct val="80000"/>
            </a:pPr>
            <a:r>
              <a:rPr lang="en-US" sz="3200" b="1">
                <a:solidFill>
                  <a:srgbClr val="F0AB00"/>
                </a:solidFill>
                <a:latin typeface="Arial" charset="0"/>
                <a:cs typeface="Arial" charset="0"/>
              </a:rPr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3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93"/>
          <p:cNvSpPr>
            <a:spLocks noGrp="1"/>
          </p:cNvSpPr>
          <p:nvPr>
            <p:ph type="title"/>
          </p:nvPr>
        </p:nvSpPr>
        <p:spPr>
          <a:xfrm>
            <a:off x="176751" y="382045"/>
            <a:ext cx="10760015" cy="75580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SOME OF OUR</a:t>
            </a:r>
            <a:r>
              <a:t> CLOUD SERVICES &amp; SUPPORT CUSTOMERS</a:t>
            </a:r>
          </a:p>
        </p:txBody>
      </p:sp>
      <p:grpSp>
        <p:nvGrpSpPr>
          <p:cNvPr id="45" name="Group 1417"/>
          <p:cNvGrpSpPr/>
          <p:nvPr/>
        </p:nvGrpSpPr>
        <p:grpSpPr>
          <a:xfrm>
            <a:off x="744572" y="978187"/>
            <a:ext cx="10830131" cy="5278044"/>
            <a:chOff x="0" y="-1"/>
            <a:chExt cx="10832950" cy="5279417"/>
          </a:xfrm>
        </p:grpSpPr>
        <p:pic>
          <p:nvPicPr>
            <p:cNvPr id="46" name="image50.gif" descr="SI_UK__3MNFEN11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121494" y="42111"/>
              <a:ext cx="1686318" cy="1479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" name="image51.png" descr="Screen Shot 2013-04-02 at 11.04.08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755890" y="264128"/>
              <a:ext cx="1007217" cy="9498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image52.png" descr="Screen Shot 2013-03-05 at 4.18.11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92606" y="4662997"/>
              <a:ext cx="2016270" cy="6154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image53.png" descr="Screen Shot 2013-05-18 at 9.54.18 A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4339" y="2706879"/>
              <a:ext cx="2024537" cy="73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" name="image54.png" descr="Screen Shot 2013-03-05 at 4.16.18 P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536118" y="1944832"/>
              <a:ext cx="1296832" cy="11382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" name="image55.png" descr="HarryRosen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434320" y="3707832"/>
              <a:ext cx="2346929" cy="602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" name="image56.png" descr="Starbucks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560530" y="2269412"/>
              <a:ext cx="1366833" cy="1376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image57.png" descr="Screen Shot 2012-11-11 at 6.36.33 PM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19620" y="43710"/>
              <a:ext cx="2259524" cy="8280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image58.png" descr="Screen Shot 2012-11-11 at 6.37.11 PM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65135" y="2315855"/>
              <a:ext cx="2339961" cy="516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" name="image59.png" descr="logo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15986" y="3072760"/>
              <a:ext cx="2344238" cy="3783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" name="image60.jpg" descr="index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1059895"/>
              <a:ext cx="2096313" cy="7684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image61.png" descr="GE-Healthcare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579561" y="-1"/>
              <a:ext cx="1442357" cy="1117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" name="image62.jpg" descr="index.jp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7404955" y="1124278"/>
              <a:ext cx="1847628" cy="10846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image63.png" descr="cid:image001.png@01CF75A7.6BA6DE80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591786" y="3866202"/>
              <a:ext cx="1400803" cy="659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" name="image64.pn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096312" y="3540656"/>
              <a:ext cx="800785" cy="9851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" name="image65.pn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8618090" y="3440218"/>
              <a:ext cx="1582306" cy="600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image66.pn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540734" y="4525772"/>
              <a:ext cx="2557817" cy="753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image67.pn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8530492" y="4642887"/>
              <a:ext cx="2039563" cy="635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68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2431557" y="1152236"/>
              <a:ext cx="1987217" cy="435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image69.pn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8243947" y="172331"/>
              <a:ext cx="1075809" cy="480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" name="image70.pn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3079265" y="1722814"/>
              <a:ext cx="2073067" cy="60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image71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4947287" y="2253276"/>
              <a:ext cx="2617500" cy="1308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" name="image72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5487576" y="1345414"/>
              <a:ext cx="1304986" cy="928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12192302"/>
      </p:ext>
    </p:extLst>
  </p:cSld>
  <p:clrMapOvr>
    <a:masterClrMapping/>
  </p:clrMapOvr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576217F0520042BA103EA25E222646" ma:contentTypeVersion="8" ma:contentTypeDescription="Create a new document." ma:contentTypeScope="" ma:versionID="a117540d521ed7e1176e06379541e980">
  <xsd:schema xmlns:xsd="http://www.w3.org/2001/XMLSchema" xmlns:xs="http://www.w3.org/2001/XMLSchema" xmlns:p="http://schemas.microsoft.com/office/2006/metadata/properties" xmlns:ns2="e8c89a04-ac85-4475-8db2-d4a6e5ef790e" xmlns:ns3="641722ce-7fe5-4ee6-b107-fbabe753ba78" targetNamespace="http://schemas.microsoft.com/office/2006/metadata/properties" ma:root="true" ma:fieldsID="e26e1c92264d749d8fbc061a063efe18" ns2:_="" ns3:_="">
    <xsd:import namespace="e8c89a04-ac85-4475-8db2-d4a6e5ef790e"/>
    <xsd:import namespace="641722ce-7fe5-4ee6-b107-fbabe753ba7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89a04-ac85-4475-8db2-d4a6e5ef79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722ce-7fe5-4ee6-b107-fbabe753ba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EE20A1-C2A4-4CAD-A52C-3F8DADB698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c89a04-ac85-4475-8db2-d4a6e5ef790e"/>
    <ds:schemaRef ds:uri="641722ce-7fe5-4ee6-b107-fbabe753ba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54AF17-4576-4BDE-879E-4AF4EC526F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793</Words>
  <Application>Microsoft Office PowerPoint</Application>
  <PresentationFormat>Widescreen</PresentationFormat>
  <Paragraphs>248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Arial Unicode MS</vt:lpstr>
      <vt:lpstr>MS PGothic</vt:lpstr>
      <vt:lpstr>MS PGothic</vt:lpstr>
      <vt:lpstr>Arial</vt:lpstr>
      <vt:lpstr>Calibri</vt:lpstr>
      <vt:lpstr>Courier New</vt:lpstr>
      <vt:lpstr>DINOT-Bold</vt:lpstr>
      <vt:lpstr>Dosis Medium</vt:lpstr>
      <vt:lpstr>Helvetica</vt:lpstr>
      <vt:lpstr>Wingdings</vt:lpstr>
      <vt:lpstr>ヒラギノ角ゴ ProN W6</vt:lpstr>
      <vt:lpstr>SAP Hybris Title Slides</vt:lpstr>
      <vt:lpstr>SAP Hybris Blue</vt:lpstr>
      <vt:lpstr>SAP Hybris White</vt:lpstr>
      <vt:lpstr>SAP Hybris Yellow</vt:lpstr>
      <vt:lpstr>PowerPoint Presentation</vt:lpstr>
      <vt:lpstr>PowerPoint Presentation</vt:lpstr>
      <vt:lpstr>Cele prezentacji</vt:lpstr>
      <vt:lpstr>Agenda</vt:lpstr>
      <vt:lpstr>Kim jesteśmy</vt:lpstr>
      <vt:lpstr>PowerPoint Presentation</vt:lpstr>
      <vt:lpstr>Największe firmy softwarowe na świecie</vt:lpstr>
      <vt:lpstr>SAP HYBRIS COMMERCE – Przegląd dostarczanych rozwiązań</vt:lpstr>
      <vt:lpstr>SOME OF OUR CLOUD SERVICES &amp; SUPPORT CUSTOMERS</vt:lpstr>
      <vt:lpstr>Cloud Services &amp; Support</vt:lpstr>
      <vt:lpstr>Zespół i lokacje data centrów</vt:lpstr>
      <vt:lpstr>PowerPoint Presentation</vt:lpstr>
      <vt:lpstr>Spring Framework</vt:lpstr>
      <vt:lpstr>Architektura Spring</vt:lpstr>
      <vt:lpstr>PowerPoint Presentation</vt:lpstr>
      <vt:lpstr>PowerPoint Presentation</vt:lpstr>
      <vt:lpstr>Scenariusz</vt:lpstr>
      <vt:lpstr>Reprodukcja scenariusza</vt:lpstr>
      <vt:lpstr>Narzędzie do diagnostyki wirtualnej maszyny Javy (JVM)</vt:lpstr>
      <vt:lpstr>Analiza kodu klienta</vt:lpstr>
      <vt:lpstr>Użycie Spring AOP</vt:lpstr>
      <vt:lpstr>AOP - Aspect Oriented Programming</vt:lpstr>
      <vt:lpstr>Inne przykłady</vt:lpstr>
      <vt:lpstr>Użycie Spring AOP</vt:lpstr>
      <vt:lpstr>Użycie Spring AOP</vt:lpstr>
      <vt:lpstr>Aspekt – pojęcia powiązane</vt:lpstr>
      <vt:lpstr>Użycie Spring AOP</vt:lpstr>
      <vt:lpstr>Aspekt – pojęcia powiązane</vt:lpstr>
      <vt:lpstr>PowerPoint Presentation</vt:lpstr>
      <vt:lpstr>Użycie Spring AOP II</vt:lpstr>
      <vt:lpstr>PowerPoint Presentation</vt:lpstr>
      <vt:lpstr>PowerPoint Presentation</vt:lpstr>
      <vt:lpstr>Cele prezentacji</vt:lpstr>
      <vt:lpstr>Kogo szukamy?</vt:lpstr>
      <vt:lpstr>Hack Your Career</vt:lpstr>
      <vt:lpstr>PRAKTYKI</vt:lpstr>
      <vt:lpstr>PowerPoint Presentation</vt:lpstr>
      <vt:lpstr>PowerPoint Presentation</vt:lpstr>
      <vt:lpstr>PowerPoint Presentation</vt:lpstr>
      <vt:lpstr>Architektura Spring</vt:lpstr>
      <vt:lpstr>PowerPoint Presentation</vt:lpstr>
      <vt:lpstr>Aspekt – pojęcia powiązane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Sweda, Dawid</cp:lastModifiedBy>
  <cp:revision>1</cp:revision>
  <dcterms:modified xsi:type="dcterms:W3CDTF">2018-05-23T09:31:20Z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0x01010006576217F0520042BA103EA25E222646</vt:lpwstr>
  </property>
</Properties>
</file>